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08" r:id="rId3"/>
    <p:sldId id="310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AE177D"/>
    <a:srgbClr val="CCFFCC"/>
    <a:srgbClr val="FBD9F5"/>
    <a:srgbClr val="70767A"/>
    <a:srgbClr val="FFCCFF"/>
    <a:srgbClr val="CCFFFF"/>
    <a:srgbClr val="66CCFF"/>
    <a:srgbClr val="E88D2A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744" autoAdjust="0"/>
  </p:normalViewPr>
  <p:slideViewPr>
    <p:cSldViewPr snapToGrid="0">
      <p:cViewPr>
        <p:scale>
          <a:sx n="39" d="100"/>
          <a:sy n="39" d="100"/>
        </p:scale>
        <p:origin x="-149" y="-3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534BFE-D518-D6A3-E6EE-F4B784CAE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C8B4AE-371A-5AD8-B879-07E096714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9C89B3-FB98-F807-04C6-5C0EB65C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F55669-C643-4A3A-9892-68CA00DC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A200921-7081-999B-E501-FD881F50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9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83E2B-E482-7181-6F33-65806D323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977D4A0-57E1-FE2A-3EBC-DFD51369D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BD02F6-EB14-B113-E803-E4042A8C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FA8578-0B91-EC3C-9EE6-42C1AD25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624A64-E1E3-2B1A-AAB9-A5A7ED069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3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6FFDDE8-0A97-33B0-030D-91BB62CBD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F15098-E01D-A941-A9F5-F7E8E533A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B6D493-7B67-A2F7-ED67-B81C0197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8DCB4E-58EB-1B04-7E27-68DEF88B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2F61A4-D8A9-F03B-8CB5-144E3464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EDE0FA-42AD-1EBF-41BB-4A8EF92D5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81223C-223F-197E-3D78-1444E35D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A9399D-149D-C555-C9BE-4852FD4799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8E799E6-55D4-AC6D-8C66-8CE95B59B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66E57A-B5BC-725F-8E34-8E6A5A2B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1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DE17DB-036F-8895-17AC-507867B61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6C7EEA5-7094-0D56-E915-53A12834D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A7B6E1-076D-8764-B8A1-87B353D394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FC8DDE-7DC8-7C63-60DD-2CAA7B1A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F3B206-7A3A-5858-D775-3771D81F9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5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D953F7-0B76-02FA-B81E-BE385123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16068C-6C71-E32C-D4B0-3787FBDF9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AB4A676-19E8-FF5A-6D88-49FADF802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D9D4B9-C5E2-4C10-C00E-C37B5249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2A1998-3122-0A47-5DE7-6F83795D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7C27F5-47FF-1DC6-8553-0248DF41E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7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A2B34B-A1F2-34CD-1A97-BB58155E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C7C6394-5513-B51C-7864-CABD3BBE8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21BBE8-B7CC-B6AD-D45F-547081FBA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668ADD2-F6F9-72DA-0A2F-6FEB00477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521E1F7-B75C-2D13-8579-EB0DC757E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977754C-7A6C-57F7-615C-0A070E31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37D9E5C-3F09-0B96-6AAA-9B1352218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46BB5A3-2FB1-EE19-F60C-EDFEDEEE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3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05F3C3-3224-83F3-4F5C-46EB07803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83CD10-F28E-1BAA-82A5-707D5D00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0C63340-B412-F5DE-F6EC-99910A6AE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0B8C3F-E5E9-E642-F2D6-37DF852D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FA6A159-966B-9FA1-D8AD-B6DB5DA3C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C9CD81E-961F-96B7-ABFE-96CDEDB1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17E5321-9116-D1C5-49A2-26C78BE3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41C7A5-91F5-5A0C-CA1C-F712F6ED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92E2C1-E79C-1B46-D66F-D12348000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1D171CF-BAF1-931F-F9C7-811B33E43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58506A0-2129-03B0-8BE1-0044C1AF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06EB70-C01E-51BC-7B63-27E8BBE94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E57A6D-17A3-B790-570C-2A8A8DA9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1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8BFE4E-09AA-8834-3C6B-CF33A121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4526974-9004-C2E5-5EE7-D5C197CD0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F0765C-0B15-31DF-FA70-2D90A38E3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4911238-315A-8E7F-6B37-80129F9A78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21/04/2025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636843-EA8F-4EDB-4291-153AFDEC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0215740-B9DE-059F-C114-CE74107F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xmlns="" id="{E954D160-65AF-ACF8-2CAA-CA647633FE7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0331" y="0"/>
            <a:ext cx="1613697" cy="161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4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78726D19-4C84-9EA3-E1D2-8A880F38D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7505"/>
              </p:ext>
            </p:extLst>
          </p:nvPr>
        </p:nvGraphicFramePr>
        <p:xfrm>
          <a:off x="593650" y="424501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xmlns="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D5784DA-A0E1-CDCB-677A-EEA963F62B45}"/>
              </a:ext>
            </a:extLst>
          </p:cNvPr>
          <p:cNvSpPr txBox="1"/>
          <p:nvPr/>
        </p:nvSpPr>
        <p:spPr>
          <a:xfrm>
            <a:off x="499731" y="1743740"/>
            <a:ext cx="1158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a)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điện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tháng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Hai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công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ty.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2DCE025-DF1A-C07C-926F-2A8CCF8A80A8}"/>
              </a:ext>
            </a:extLst>
          </p:cNvPr>
          <p:cNvSpPr txBox="1"/>
          <p:nvPr/>
        </p:nvSpPr>
        <p:spPr>
          <a:xfrm>
            <a:off x="467834" y="2562447"/>
            <a:ext cx="11589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Công ty A: Một trăm linh năm triệu ba trăm sáu mươi hai nghìn bốn trăm tám mươi đồng;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Cô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ty B: Tám mươi ba triệu chín trăm sáu mươi lăm nghìn bảy trăm hai mươi tư đồng;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Cô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ty C: Một trăm hai mươi mốt triệu</a:t>
            </a: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bảy trăm tám mươi ba nghìn chín trăm linh bảy đồng</a:t>
            </a:r>
          </a:p>
        </p:txBody>
      </p:sp>
    </p:spTree>
    <p:extLst>
      <p:ext uri="{BB962C8B-B14F-4D97-AF65-F5344CB8AC3E}">
        <p14:creationId xmlns:p14="http://schemas.microsoft.com/office/powerpoint/2010/main" val="55498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78726D19-4C84-9EA3-E1D2-8A880F38D605}"/>
              </a:ext>
            </a:extLst>
          </p:cNvPr>
          <p:cNvGraphicFramePr>
            <a:graphicFrameLocks noGrp="1"/>
          </p:cNvGraphicFramePr>
          <p:nvPr/>
        </p:nvGraphicFramePr>
        <p:xfrm>
          <a:off x="593650" y="424501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xmlns="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xmlns="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D5784DA-A0E1-CDCB-677A-EEA963F62B45}"/>
              </a:ext>
            </a:extLst>
          </p:cNvPr>
          <p:cNvSpPr txBox="1"/>
          <p:nvPr/>
        </p:nvSpPr>
        <p:spPr>
          <a:xfrm>
            <a:off x="499731" y="1743740"/>
            <a:ext cx="1158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trị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2DCE025-DF1A-C07C-926F-2A8CCF8A80A8}"/>
              </a:ext>
            </a:extLst>
          </p:cNvPr>
          <p:cNvSpPr txBox="1"/>
          <p:nvPr/>
        </p:nvSpPr>
        <p:spPr>
          <a:xfrm>
            <a:off x="467834" y="2562447"/>
            <a:ext cx="11589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105 362 480 có giá trị là 300 000;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83 965 724 có giá trị là 3 000 000;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121 783 907 có giá trị là 3 000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66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672024" cy="1200329"/>
            <a:chOff x="449784" y="157588"/>
            <a:chExt cx="11511610" cy="12003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6666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a)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Viết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mỗi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81 063, 40 725, 507 689, 2 640 530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thành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tổng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(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theo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mẫu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).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1BA257D-4C3E-FA89-C3C5-78A6A9B31E51}"/>
              </a:ext>
            </a:extLst>
          </p:cNvPr>
          <p:cNvSpPr/>
          <p:nvPr/>
        </p:nvSpPr>
        <p:spPr>
          <a:xfrm>
            <a:off x="2647507" y="1775637"/>
            <a:ext cx="7017488" cy="701749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Mẫu: 81 063 = 80 000 + 1 000 + 60 + 3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0200341-5365-1E54-D756-2A78C9258049}"/>
              </a:ext>
            </a:extLst>
          </p:cNvPr>
          <p:cNvSpPr txBox="1"/>
          <p:nvPr/>
        </p:nvSpPr>
        <p:spPr>
          <a:xfrm>
            <a:off x="967563" y="3030279"/>
            <a:ext cx="10175358" cy="221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40 725 = 40 000 + 700 + 20 + 5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507 689 = 500 000 + 7 000 + 600 + 80 + 9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2 640 530 = 2 000 000 + 600 000 + 40 000 + 500 + 30</a:t>
            </a:r>
          </a:p>
        </p:txBody>
      </p:sp>
    </p:spTree>
    <p:extLst>
      <p:ext uri="{BB962C8B-B14F-4D97-AF65-F5344CB8AC3E}">
        <p14:creationId xmlns:p14="http://schemas.microsoft.com/office/powerpoint/2010/main" val="296863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xmlns="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672024" cy="646331"/>
            <a:chOff x="449784" y="157588"/>
            <a:chExt cx="11511610" cy="64633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6666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Chọn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câu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trả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lời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đúng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6047802-8796-4211-8096-F9635016B9D4}"/>
              </a:ext>
            </a:extLst>
          </p:cNvPr>
          <p:cNvSpPr txBox="1"/>
          <p:nvPr/>
        </p:nvSpPr>
        <p:spPr>
          <a:xfrm>
            <a:off x="776177" y="1424763"/>
            <a:ext cx="107495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i="0" u="none" strike="noStrike" dirty="0">
                <a:solidFill>
                  <a:srgbClr val="31313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Bốn số nào dưới đây tạo thành bốn số tự nhiên liên tiếp?</a:t>
            </a:r>
            <a:endParaRPr lang="vi-VN" sz="28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999; 1 000; 1 002; 1 003   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1 958; 1 959; 1 960; 1 961</a:t>
            </a: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4 080; 4 081; 4 082; 4 084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2 587; 2 589; 2 590; 2 591</a:t>
            </a:r>
          </a:p>
          <a:p>
            <a:pPr algn="just"/>
            <a:r>
              <a:rPr lang="vi-VN" sz="2800" b="1" i="0" u="none" strike="noStrike" dirty="0">
                <a:solidFill>
                  <a:srgbClr val="31313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Bốn số nào dưới đây tạo thành bốn số tự nhiên lẻ liên tiếp?</a:t>
            </a:r>
            <a:endParaRPr lang="vi-VN" sz="28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5 643; 5 645; 5 647; 5 651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8 009; 8 011; 8 015; 8 017</a:t>
            </a: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7 497; 7 499; 7 501; 7 503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6 525; 6 529; 6 531; 6 533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6EEA9E3F-AEAB-758C-4A9E-FA7EAF5C48FC}"/>
              </a:ext>
            </a:extLst>
          </p:cNvPr>
          <p:cNvSpPr/>
          <p:nvPr/>
        </p:nvSpPr>
        <p:spPr>
          <a:xfrm>
            <a:off x="5858539" y="1850065"/>
            <a:ext cx="489098" cy="4784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2ED10A66-FF99-641D-5479-A0B2C821A82B}"/>
              </a:ext>
            </a:extLst>
          </p:cNvPr>
          <p:cNvSpPr/>
          <p:nvPr/>
        </p:nvSpPr>
        <p:spPr>
          <a:xfrm>
            <a:off x="723013" y="3615070"/>
            <a:ext cx="489098" cy="4784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624</TotalTime>
  <Words>359</Words>
  <Application>Microsoft Office PowerPoint</Application>
  <PresentationFormat>Custom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 Thao - 0972115126</dc:creator>
  <dc:description>9Slide.vn</dc:description>
  <cp:lastModifiedBy>7U170920</cp:lastModifiedBy>
  <cp:revision>51</cp:revision>
  <dcterms:created xsi:type="dcterms:W3CDTF">2022-08-10T15:46:39Z</dcterms:created>
  <dcterms:modified xsi:type="dcterms:W3CDTF">2025-04-21T03:12:53Z</dcterms:modified>
  <cp:category>9Slide.vn</cp:category>
</cp:coreProperties>
</file>