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04" r:id="rId2"/>
    <p:sldId id="324" r:id="rId3"/>
    <p:sldId id="325" r:id="rId4"/>
    <p:sldId id="32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-64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E4352-BEEB-4097-BDC2-953C2C081227}" type="datetimeFigureOut">
              <a:rPr lang="en-US" smtClean="0"/>
              <a:t>17/03/2025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02E26-C7B4-4561-AFC1-FC16B3FEE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33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896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6939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5453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61532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  <a:prstGeom prst="rect">
            <a:avLst/>
          </a:prstGeo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95148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3069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3024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4963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71024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  <a:prstGeom prst="rect">
            <a:avLst/>
          </a:prstGeo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59177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9429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B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="" xmlns:a16="http://schemas.microsoft.com/office/drawing/2014/main" id="{0DCB2893-58A1-96C5-358B-98B5742CC5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470" y="83953"/>
            <a:ext cx="1618952" cy="161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1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/>
  </p:transition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GB" sz="120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F20B02AD-C14B-BE0E-A4A5-5178F813D0F6}"/>
              </a:ext>
            </a:extLst>
          </p:cNvPr>
          <p:cNvGrpSpPr/>
          <p:nvPr/>
        </p:nvGrpSpPr>
        <p:grpSpPr>
          <a:xfrm>
            <a:off x="487032" y="588654"/>
            <a:ext cx="11390008" cy="1417895"/>
            <a:chOff x="1045123" y="1322064"/>
            <a:chExt cx="11390008" cy="1417895"/>
          </a:xfrm>
        </p:grpSpPr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B8910848-06CA-5DFB-69EC-1303C6B134C1}"/>
                </a:ext>
              </a:extLst>
            </p:cNvPr>
            <p:cNvSpPr txBox="1"/>
            <p:nvPr/>
          </p:nvSpPr>
          <p:spPr>
            <a:xfrm>
              <a:off x="2010323" y="1322064"/>
              <a:ext cx="9598117" cy="739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Chọn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câu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trả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lời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đúng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.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="" xmlns:a16="http://schemas.microsoft.com/office/drawing/2014/main" id="{E47DD3B7-A8F0-6379-8B36-981957505F9E}"/>
                </a:ext>
              </a:extLst>
            </p:cNvPr>
            <p:cNvSpPr/>
            <p:nvPr/>
          </p:nvSpPr>
          <p:spPr>
            <a:xfrm>
              <a:off x="1183342" y="1369567"/>
              <a:ext cx="712694" cy="712694"/>
            </a:xfrm>
            <a:prstGeom prst="ellipse">
              <a:avLst/>
            </a:prstGeom>
            <a:solidFill>
              <a:srgbClr val="9BBB59"/>
            </a:solidFill>
            <a:ln w="12700" cap="flat" cmpd="sng" algn="ctr">
              <a:solidFill>
                <a:srgbClr val="9BBB59">
                  <a:lumMod val="40000"/>
                  <a:lumOff val="6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="" xmlns:a16="http://schemas.microsoft.com/office/drawing/2014/main" id="{D11CD546-E1D2-DAAB-CE11-8299D01FF899}"/>
                </a:ext>
              </a:extLst>
            </p:cNvPr>
            <p:cNvSpPr txBox="1"/>
            <p:nvPr/>
          </p:nvSpPr>
          <p:spPr>
            <a:xfrm>
              <a:off x="1045123" y="2155184"/>
              <a:ext cx="113900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3200" b="0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Mai có hình khai triển như hình bên.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43227EF-DD64-1300-B0F6-C1F09F3D1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40" y="1434464"/>
            <a:ext cx="3885258" cy="28530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D6ADFF3B-C823-D74C-684D-26CF30B54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544" y="4339589"/>
            <a:ext cx="9822815" cy="1734817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="" xmlns:a16="http://schemas.microsoft.com/office/drawing/2014/main" id="{FA8F6557-992B-59E5-B033-2DE62D6581F4}"/>
              </a:ext>
            </a:extLst>
          </p:cNvPr>
          <p:cNvSpPr/>
          <p:nvPr/>
        </p:nvSpPr>
        <p:spPr>
          <a:xfrm>
            <a:off x="3352800" y="5547360"/>
            <a:ext cx="52832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14FE6BD5-04D8-259E-55C7-52D79894C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0416" y="2157413"/>
            <a:ext cx="5637554" cy="32586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3F60AA4-4311-B359-FD28-3C208CA7363E}"/>
              </a:ext>
            </a:extLst>
          </p:cNvPr>
          <p:cNvSpPr txBox="1"/>
          <p:nvPr/>
        </p:nvSpPr>
        <p:spPr>
          <a:xfrm>
            <a:off x="415566" y="2509465"/>
            <a:ext cx="60045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3200" b="1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sz="3200" b="1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3200" b="0" i="0" dirty="0">
              <a:solidFill>
                <a:srgbClr val="FF0066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Diện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nhựa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cứng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mà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chú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cần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dùng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hộp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2,5 × 2,5 × 6 = 37,5 (</a:t>
            </a:r>
            <a:r>
              <a:rPr lang="en-US" sz="3200" b="0" i="0" dirty="0" smtClean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dm</a:t>
            </a:r>
            <a:r>
              <a:rPr lang="en-US" sz="3200" b="0" i="0" baseline="30000" dirty="0" smtClean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3200" b="0" i="0" dirty="0" smtClean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3200" b="0" i="0" dirty="0" err="1" smtClean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3200" b="0" i="0" dirty="0" smtClean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37,5 dm</a:t>
            </a:r>
            <a:r>
              <a:rPr lang="en-US" sz="3200" b="0" i="0" baseline="3000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32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26278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436933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3D8F582-5756-E183-A062-14BB5CBB8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620" y="2462406"/>
            <a:ext cx="5333365" cy="2349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632EE0F-D7EC-FDA1-9E0A-BAA8F49BAADC}"/>
              </a:ext>
            </a:extLst>
          </p:cNvPr>
          <p:cNvSpPr txBox="1"/>
          <p:nvPr/>
        </p:nvSpPr>
        <p:spPr>
          <a:xfrm>
            <a:off x="685409" y="1136045"/>
            <a:ext cx="64719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800" b="1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sz="2800" b="1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800" b="0" i="0" dirty="0">
              <a:solidFill>
                <a:srgbClr val="FF0066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Thể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gỗ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ban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5 × 3 × 3 = 45 (dm</a:t>
            </a:r>
            <a:r>
              <a:rPr lang="en-US" sz="2800" b="0" i="0" baseline="3000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Thể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gỗ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đế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đỡ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chậu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 × 2 × 2 = 8 (dm</a:t>
            </a:r>
            <a:r>
              <a:rPr lang="en-US" sz="2800" b="0" i="0" baseline="3000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Thể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khối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gỗ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dùng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ghế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45 – 8 = 37 (dm</a:t>
            </a:r>
            <a:r>
              <a:rPr lang="en-US" sz="2800" b="0" i="0" baseline="3000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r"/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0" i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37 dm</a:t>
            </a:r>
            <a:r>
              <a:rPr lang="en-US" sz="2800" b="0" i="0" baseline="3000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800" b="0" i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7505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54623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49EB508F-528C-3237-B6B8-385F2B84AFA6}"/>
              </a:ext>
            </a:extLst>
          </p:cNvPr>
          <p:cNvGrpSpPr/>
          <p:nvPr/>
        </p:nvGrpSpPr>
        <p:grpSpPr>
          <a:xfrm>
            <a:off x="377526" y="491484"/>
            <a:ext cx="11296315" cy="769441"/>
            <a:chOff x="1183342" y="1342384"/>
            <a:chExt cx="10693866" cy="769441"/>
          </a:xfrm>
        </p:grpSpPr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2529B288-0874-4DC9-7464-C39B448964E9}"/>
                </a:ext>
              </a:extLst>
            </p:cNvPr>
            <p:cNvSpPr txBox="1"/>
            <p:nvPr/>
          </p:nvSpPr>
          <p:spPr>
            <a:xfrm>
              <a:off x="1807002" y="1342384"/>
              <a:ext cx="1007020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Số</a:t>
              </a:r>
              <a:r>
                <a:rPr kumimoji="0" lang="en-US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?</a:t>
              </a:r>
              <a:endPara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="" xmlns:a16="http://schemas.microsoft.com/office/drawing/2014/main" id="{2392F78C-CCF8-BE98-6509-20305F080134}"/>
                </a:ext>
              </a:extLst>
            </p:cNvPr>
            <p:cNvSpPr/>
            <p:nvPr/>
          </p:nvSpPr>
          <p:spPr>
            <a:xfrm>
              <a:off x="1183342" y="1369567"/>
              <a:ext cx="712694" cy="712694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4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454A2C9C-0C0A-59F5-37F2-6620860F9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8902" y="625157"/>
            <a:ext cx="6467475" cy="35147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1483C5C-031A-5239-D0AA-AC25A55468E6}"/>
              </a:ext>
            </a:extLst>
          </p:cNvPr>
          <p:cNvSpPr txBox="1"/>
          <p:nvPr/>
        </p:nvSpPr>
        <p:spPr>
          <a:xfrm>
            <a:off x="579120" y="4480560"/>
            <a:ext cx="106273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Khi đặt hộp đứng như hình 1, phần nước có chiều cao là 8 cm.</a:t>
            </a:r>
          </a:p>
          <a:p>
            <a:pPr algn="just">
              <a:lnSpc>
                <a:spcPct val="150000"/>
              </a:lnSpc>
            </a:pP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Vậy khi xoay hộp đó như hình 2 thì phần nước có chiều cao là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cm.</a:t>
            </a:r>
            <a:endParaRPr lang="vi-VN" sz="28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ECBC87E-A20D-FCB6-A095-2D8582F57CCF}"/>
              </a:ext>
            </a:extLst>
          </p:cNvPr>
          <p:cNvSpPr/>
          <p:nvPr/>
        </p:nvSpPr>
        <p:spPr>
          <a:xfrm>
            <a:off x="9979855" y="5317846"/>
            <a:ext cx="538480" cy="416560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86A1063-B46C-E9DF-B8B5-8CAD4DCE34BC}"/>
              </a:ext>
            </a:extLst>
          </p:cNvPr>
          <p:cNvSpPr txBox="1"/>
          <p:nvPr/>
        </p:nvSpPr>
        <p:spPr>
          <a:xfrm>
            <a:off x="508000" y="1493520"/>
            <a:ext cx="4714240" cy="315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Ở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cao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nửa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Ở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 ta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mực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cao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nửa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xoay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kern="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kern="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 </a:t>
            </a:r>
            <a:r>
              <a:rPr lang="en-US" sz="2400" b="1" kern="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kern="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cao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en-US" sz="2400" b="1" kern="100" dirty="0">
              <a:solidFill>
                <a:srgbClr val="FF0066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FF0066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8: 2 = 4 cm</a:t>
            </a:r>
            <a:endParaRPr lang="en-US" sz="2400" b="1" kern="100" dirty="0">
              <a:solidFill>
                <a:srgbClr val="FF0066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7ECBC87E-A20D-FCB6-A095-2D8582F57CCF}"/>
              </a:ext>
            </a:extLst>
          </p:cNvPr>
          <p:cNvSpPr/>
          <p:nvPr/>
        </p:nvSpPr>
        <p:spPr>
          <a:xfrm>
            <a:off x="9979855" y="5317846"/>
            <a:ext cx="538480" cy="416560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4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04677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1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205</Words>
  <Application>Microsoft Office PowerPoint</Application>
  <PresentationFormat>Custom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7U170920</cp:lastModifiedBy>
  <cp:revision>45</cp:revision>
  <dcterms:created xsi:type="dcterms:W3CDTF">2024-05-17T09:13:47Z</dcterms:created>
  <dcterms:modified xsi:type="dcterms:W3CDTF">2025-03-17T03:11:23Z</dcterms:modified>
</cp:coreProperties>
</file>