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24" r:id="rId2"/>
    <p:sldId id="325" r:id="rId3"/>
    <p:sldId id="326" r:id="rId4"/>
    <p:sldId id="32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17/03/2025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=""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9EB508F-528C-3237-B6B8-385F2B84AFA6}"/>
              </a:ext>
            </a:extLst>
          </p:cNvPr>
          <p:cNvGrpSpPr/>
          <p:nvPr/>
        </p:nvGrpSpPr>
        <p:grpSpPr>
          <a:xfrm>
            <a:off x="804247" y="417067"/>
            <a:ext cx="10414938" cy="864178"/>
            <a:chOff x="1183342" y="1369567"/>
            <a:chExt cx="10414938" cy="864178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529B288-0874-4DC9-7464-C39B448964E9}"/>
                </a:ext>
              </a:extLst>
            </p:cNvPr>
            <p:cNvSpPr txBox="1"/>
            <p:nvPr/>
          </p:nvSpPr>
          <p:spPr>
            <a:xfrm>
              <a:off x="2000163" y="1464304"/>
              <a:ext cx="95981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Hoàn </a:t>
              </a:r>
              <a:r>
                <a:rPr lang="en-US" sz="44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thành</a:t>
              </a:r>
              <a:r>
                <a:rPr lang="en-US" sz="44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4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bảng</a:t>
              </a:r>
              <a:r>
                <a:rPr lang="en-US" sz="44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44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sau</a:t>
              </a:r>
              <a:r>
                <a:rPr lang="en-US" sz="44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lang="en-US" sz="44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2392F78C-CCF8-BE98-6509-20305F080134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b="1" dirty="0"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</a:p>
          </p:txBody>
        </p:sp>
      </p:grpSp>
      <p:graphicFrame>
        <p:nvGraphicFramePr>
          <p:cNvPr id="10" name="Table 9">
            <a:extLst>
              <a:ext uri="{FF2B5EF4-FFF2-40B4-BE49-F238E27FC236}">
                <a16:creationId xmlns="" xmlns:a16="http://schemas.microsoft.com/office/drawing/2014/main" id="{D7572174-FF76-92A2-E3F4-208F70857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165502"/>
              </p:ext>
            </p:extLst>
          </p:nvPr>
        </p:nvGraphicFramePr>
        <p:xfrm>
          <a:off x="518160" y="1524000"/>
          <a:ext cx="11003280" cy="3581400"/>
        </p:xfrm>
        <a:graphic>
          <a:graphicData uri="http://schemas.openxmlformats.org/drawingml/2006/table">
            <a:tbl>
              <a:tblPr/>
              <a:tblGrid>
                <a:gridCol w="3667760">
                  <a:extLst>
                    <a:ext uri="{9D8B030D-6E8A-4147-A177-3AD203B41FA5}">
                      <a16:colId xmlns="" xmlns:a16="http://schemas.microsoft.com/office/drawing/2014/main" val="370211997"/>
                    </a:ext>
                  </a:extLst>
                </a:gridCol>
                <a:gridCol w="3667760">
                  <a:extLst>
                    <a:ext uri="{9D8B030D-6E8A-4147-A177-3AD203B41FA5}">
                      <a16:colId xmlns="" xmlns:a16="http://schemas.microsoft.com/office/drawing/2014/main" val="1465328664"/>
                    </a:ext>
                  </a:extLst>
                </a:gridCol>
                <a:gridCol w="3667760">
                  <a:extLst>
                    <a:ext uri="{9D8B030D-6E8A-4147-A177-3AD203B41FA5}">
                      <a16:colId xmlns="" xmlns:a16="http://schemas.microsoft.com/office/drawing/2014/main" val="1530881063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vi-VN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Hình lập phương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Hộp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nhất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Hộp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hai</a:t>
                      </a:r>
                      <a:endParaRPr lang="en-US" sz="3200" b="1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51928046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dài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cạnh</a:t>
                      </a:r>
                      <a:endParaRPr lang="en-US" sz="32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dm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0,5 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15765326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Diện tích xung quanh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952842397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Diện tích toàn phần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3304025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D7DC4AE7-6DE4-F187-34F7-2E3932998F5A}"/>
              </a:ext>
            </a:extLst>
          </p:cNvPr>
          <p:cNvSpPr/>
          <p:nvPr/>
        </p:nvSpPr>
        <p:spPr>
          <a:xfrm>
            <a:off x="5100320" y="3373120"/>
            <a:ext cx="185928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256 dm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08ACD5AC-E92C-2563-BC22-E53A2D5A854B}"/>
              </a:ext>
            </a:extLst>
          </p:cNvPr>
          <p:cNvSpPr/>
          <p:nvPr/>
        </p:nvSpPr>
        <p:spPr>
          <a:xfrm>
            <a:off x="5090160" y="4307840"/>
            <a:ext cx="185928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384 dm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34FBC23B-750D-F5CF-CDD9-E3A790C8FAF1}"/>
              </a:ext>
            </a:extLst>
          </p:cNvPr>
          <p:cNvSpPr/>
          <p:nvPr/>
        </p:nvSpPr>
        <p:spPr>
          <a:xfrm>
            <a:off x="8544560" y="3332480"/>
            <a:ext cx="185928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363488B5-FE11-3FA7-287D-06A996159013}"/>
              </a:ext>
            </a:extLst>
          </p:cNvPr>
          <p:cNvSpPr/>
          <p:nvPr/>
        </p:nvSpPr>
        <p:spPr>
          <a:xfrm>
            <a:off x="8615680" y="4318000"/>
            <a:ext cx="185928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1,5 m</a:t>
            </a:r>
            <a:r>
              <a:rPr lang="en-US" sz="3200" b="1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6278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9EB508F-528C-3237-B6B8-385F2B84AFA6}"/>
              </a:ext>
            </a:extLst>
          </p:cNvPr>
          <p:cNvGrpSpPr/>
          <p:nvPr/>
        </p:nvGrpSpPr>
        <p:grpSpPr>
          <a:xfrm>
            <a:off x="672167" y="521964"/>
            <a:ext cx="10547018" cy="1323439"/>
            <a:chOff x="1051262" y="1474464"/>
            <a:chExt cx="10547018" cy="1323439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529B288-0874-4DC9-7464-C39B448964E9}"/>
                </a:ext>
              </a:extLst>
            </p:cNvPr>
            <p:cNvSpPr txBox="1"/>
            <p:nvPr/>
          </p:nvSpPr>
          <p:spPr>
            <a:xfrm>
              <a:off x="2000163" y="1474464"/>
              <a:ext cx="959811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Nam làm một chiếc hộp từ hình khai triển dưới đây.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2392F78C-CCF8-BE98-6509-20305F080134}"/>
                </a:ext>
              </a:extLst>
            </p:cNvPr>
            <p:cNvSpPr/>
            <p:nvPr/>
          </p:nvSpPr>
          <p:spPr>
            <a:xfrm>
              <a:off x="1051262" y="1562607"/>
              <a:ext cx="712694" cy="71269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3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4591EBA-799B-7A1B-91A2-EBBA5E9414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294" y="1914525"/>
            <a:ext cx="9582785" cy="33180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69B9322-8E41-A48D-6E52-3BB4BCE355F8}"/>
              </a:ext>
            </a:extLst>
          </p:cNvPr>
          <p:cNvSpPr txBox="1"/>
          <p:nvPr/>
        </p:nvSpPr>
        <p:spPr>
          <a:xfrm>
            <a:off x="1554480" y="5567680"/>
            <a:ext cx="779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hộp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82959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25BD6CE-E650-8C02-028D-EEC46F9AFB94}"/>
              </a:ext>
            </a:extLst>
          </p:cNvPr>
          <p:cNvSpPr txBox="1"/>
          <p:nvPr/>
        </p:nvSpPr>
        <p:spPr>
          <a:xfrm>
            <a:off x="741680" y="1148080"/>
            <a:ext cx="108610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0" i="0" dirty="0" err="1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4000" b="0" i="0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sz="4000" b="0" i="0" dirty="0" smtClean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4000" b="0" i="0" dirty="0" smtClean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Theo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khai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triển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6 cm,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rộng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 cm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cao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3 cm.</a:t>
            </a:r>
          </a:p>
          <a:p>
            <a:pPr algn="ctr">
              <a:lnSpc>
                <a:spcPct val="150000"/>
              </a:lnSpc>
            </a:pP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chiếc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hộp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6 × 3 × 3 = 54 (cm</a:t>
            </a:r>
            <a:r>
              <a:rPr lang="en-US" sz="40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0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54 cm</a:t>
            </a:r>
            <a:r>
              <a:rPr lang="en-US" sz="40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US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197035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2392F78C-CCF8-BE98-6509-20305F080134}"/>
              </a:ext>
            </a:extLst>
          </p:cNvPr>
          <p:cNvSpPr/>
          <p:nvPr/>
        </p:nvSpPr>
        <p:spPr>
          <a:xfrm>
            <a:off x="672167" y="610107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4626CB1-FBBA-0306-CDE0-2163E434C7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6155" y="2177415"/>
            <a:ext cx="4286250" cy="3295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6B116AAD-E315-6DF7-946A-00B43C5360FC}"/>
              </a:ext>
            </a:extLst>
          </p:cNvPr>
          <p:cNvSpPr txBox="1"/>
          <p:nvPr/>
        </p:nvSpPr>
        <p:spPr>
          <a:xfrm>
            <a:off x="427355" y="2531599"/>
            <a:ext cx="6908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vi-VN" sz="40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giải:</a:t>
            </a:r>
            <a:endParaRPr lang="vi-VN" sz="40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Diện tích phần được sơn màu nâu là:</a:t>
            </a:r>
          </a:p>
          <a:p>
            <a:pPr algn="ctr"/>
            <a:r>
              <a:rPr lang="vi-VN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(25 + 20) × 2 × 10 = 900 (cm</a:t>
            </a:r>
            <a:r>
              <a:rPr lang="vi-VN" sz="40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/>
            <a:r>
              <a:rPr lang="vi-VN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 số: 900 cm</a:t>
            </a:r>
            <a:r>
              <a:rPr lang="vi-VN" sz="40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40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068435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142</Words>
  <Application>Microsoft Office PowerPoint</Application>
  <PresentationFormat>Custom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7U170920</cp:lastModifiedBy>
  <cp:revision>22</cp:revision>
  <dcterms:created xsi:type="dcterms:W3CDTF">2024-05-17T09:13:47Z</dcterms:created>
  <dcterms:modified xsi:type="dcterms:W3CDTF">2025-03-17T03:14:55Z</dcterms:modified>
</cp:coreProperties>
</file>