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5"/>
  </p:notesMasterIdLst>
  <p:sldIdLst>
    <p:sldId id="279" r:id="rId2"/>
    <p:sldId id="300" r:id="rId3"/>
    <p:sldId id="289" r:id="rId4"/>
    <p:sldId id="299" r:id="rId5"/>
    <p:sldId id="266" r:id="rId6"/>
    <p:sldId id="297" r:id="rId7"/>
    <p:sldId id="291" r:id="rId8"/>
    <p:sldId id="283" r:id="rId9"/>
    <p:sldId id="269" r:id="rId10"/>
    <p:sldId id="298" r:id="rId11"/>
    <p:sldId id="301" r:id="rId12"/>
    <p:sldId id="30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19AB65"/>
    <a:srgbClr val="159357"/>
    <a:srgbClr val="D23B0C"/>
    <a:srgbClr val="E66914"/>
    <a:srgbClr val="002F8E"/>
    <a:srgbClr val="EC7A2C"/>
    <a:srgbClr val="BAE18F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F684-076E-4968-BDCA-ACD67DA85AF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0971-9F6A-4F3D-A457-2EB52B81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0F479B5-6345-4FEF-A01C-F369F80B8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0"/>
    </mc:Choice>
    <mc:Fallback xmlns="">
      <p:transition spd="slow" advTm="6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04800"/>
            <a:ext cx="11887200" cy="6172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8392" y="1752600"/>
            <a:ext cx="361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lang="en-US" sz="3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0918" y="2606279"/>
            <a:ext cx="897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huỵch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392" y="3893886"/>
            <a:ext cx="336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6846" y="4825425"/>
            <a:ext cx="920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5382" y="2727803"/>
            <a:ext cx="879534" cy="428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94218" y="2730719"/>
            <a:ext cx="762746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30124" y="2727803"/>
            <a:ext cx="881113" cy="4274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6258546">
            <a:off x="8903631" y="4706267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82836" y="4954897"/>
            <a:ext cx="809507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937714" y="4954897"/>
            <a:ext cx="760028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4954897"/>
            <a:ext cx="839251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5822270">
            <a:off x="5215178" y="2496509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67554" y="609600"/>
            <a:ext cx="8949513" cy="609600"/>
            <a:chOff x="2947888" y="63998"/>
            <a:chExt cx="9137388" cy="609600"/>
          </a:xfrm>
        </p:grpSpPr>
        <p:sp>
          <p:nvSpPr>
            <p:cNvPr id="38" name="Oval 37"/>
            <p:cNvSpPr/>
            <p:nvPr/>
          </p:nvSpPr>
          <p:spPr>
            <a:xfrm>
              <a:off x="2947888" y="6399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70117" y="80171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: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638958" y="2337375"/>
            <a:ext cx="69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027337"/>
      </p:ext>
    </p:extLst>
  </p:cSld>
  <p:clrMapOvr>
    <a:masterClrMapping/>
  </p:clrMapOvr>
  <p:transition spd="slow" advTm="922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761"/>
              </p:ext>
            </p:extLst>
          </p:nvPr>
        </p:nvGraphicFramePr>
        <p:xfrm flipH="1">
          <a:off x="2649582" y="1405234"/>
          <a:ext cx="6934200" cy="40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400404242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80189062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303491047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16158091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57622286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19018083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67855456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121857805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58923132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3548287256"/>
                    </a:ext>
                  </a:extLst>
                </a:gridCol>
              </a:tblGrid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61865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403406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87368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4340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29038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62247"/>
                  </a:ext>
                </a:extLst>
              </a:tr>
              <a:tr h="528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92276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306601" y="173182"/>
            <a:ext cx="2873197" cy="588818"/>
            <a:chOff x="3581399" y="324620"/>
            <a:chExt cx="2873197" cy="567244"/>
          </a:xfrm>
        </p:grpSpPr>
        <p:sp>
          <p:nvSpPr>
            <p:cNvPr id="28" name="Oval 27"/>
            <p:cNvSpPr/>
            <p:nvPr/>
          </p:nvSpPr>
          <p:spPr>
            <a:xfrm>
              <a:off x="3581399" y="367762"/>
              <a:ext cx="471055" cy="44064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52455" y="324620"/>
              <a:ext cx="2402141" cy="56724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Giải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66501" y="669270"/>
            <a:ext cx="10080851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Dựa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ở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ngang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15" y="1389018"/>
            <a:ext cx="2402141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   h    ỏ    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50598" y="1988535"/>
            <a:ext cx="2402141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 è    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53573" y="2580208"/>
            <a:ext cx="4038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   á    b    ố    n    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87357" y="3168471"/>
            <a:ext cx="6243112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    u    ả    b    ó    n    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68231" y="3733188"/>
            <a:ext cx="206975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   h    ó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81441" y="4274637"/>
            <a:ext cx="1944941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   ọ    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40754" y="4896008"/>
            <a:ext cx="334302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   à     r    ố    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45894" y="5618753"/>
            <a:ext cx="8053607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( 1 )           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đuôi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57117" y="5626192"/>
            <a:ext cx="7920573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( 2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             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ngồi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24083" y="5633631"/>
            <a:ext cx="8053607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( 3 )           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29344" y="5615656"/>
            <a:ext cx="72182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( 4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         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lăn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chuyền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97160" y="5606145"/>
            <a:ext cx="72182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( 5 )           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79436" y="6095927"/>
            <a:ext cx="827008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( 6 )           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11890" y="6065677"/>
            <a:ext cx="821675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( 7 )           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33600" y="1436279"/>
            <a:ext cx="4332413" cy="4031770"/>
            <a:chOff x="2346341" y="805757"/>
            <a:chExt cx="4332413" cy="4031770"/>
          </a:xfrm>
        </p:grpSpPr>
        <p:sp>
          <p:nvSpPr>
            <p:cNvPr id="10" name="TextBox 9"/>
            <p:cNvSpPr txBox="1"/>
            <p:nvPr/>
          </p:nvSpPr>
          <p:spPr>
            <a:xfrm>
              <a:off x="5892504" y="805757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a typeface="AvantGarde" panose="00000400000000000000" pitchFamily="2" charset="0"/>
                  <a:cs typeface="AvantGarde" panose="00000400000000000000" pitchFamily="2" charset="0"/>
                </a:rPr>
                <a:t>(1)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60782" y="1416770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a typeface="AvantGarde" panose="00000400000000000000" pitchFamily="2" charset="0"/>
                  <a:cs typeface="AvantGarde" panose="00000400000000000000" pitchFamily="2" charset="0"/>
                </a:rPr>
                <a:t>(2)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83653" y="1996762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a typeface="AvantGarde" panose="00000400000000000000" pitchFamily="2" charset="0"/>
                  <a:cs typeface="AvantGarde" panose="00000400000000000000" pitchFamily="2" charset="0"/>
                </a:rPr>
                <a:t>(3)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46341" y="2591470"/>
              <a:ext cx="924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a typeface="AvantGarde" panose="00000400000000000000" pitchFamily="2" charset="0"/>
                  <a:cs typeface="AvantGarde" panose="00000400000000000000" pitchFamily="2" charset="0"/>
                </a:rPr>
                <a:t>(4)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32530" y="3174857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a typeface="AvantGarde" panose="00000400000000000000" pitchFamily="2" charset="0"/>
                  <a:cs typeface="AvantGarde" panose="00000400000000000000" pitchFamily="2" charset="0"/>
                </a:rPr>
                <a:t>(5)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32530" y="3785966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a typeface="AvantGarde" panose="00000400000000000000" pitchFamily="2" charset="0"/>
                  <a:cs typeface="AvantGarde" panose="00000400000000000000" pitchFamily="2" charset="0"/>
                </a:rPr>
                <a:t>(6)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7564" y="4314307"/>
              <a:ext cx="921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a typeface="AvantGarde" panose="00000400000000000000" pitchFamily="2" charset="0"/>
                  <a:cs typeface="AvantGarde" panose="00000400000000000000" pitchFamily="2" charset="0"/>
                </a:rPr>
                <a:t>(7)</a:t>
              </a:r>
            </a:p>
          </p:txBody>
        </p:sp>
      </p:grpSp>
      <p:pic>
        <p:nvPicPr>
          <p:cNvPr id="1026" name="Picture 2" descr="Những hình ảnh con Thỏ đẹp và dễ thương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17" y="1223827"/>
            <a:ext cx="7414051" cy="43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ột trong văn học dân gian - Tuổi Trẻ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05" y="1232238"/>
            <a:ext cx="7431534" cy="43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truyện cổ tích Tấm Cám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17" y="1292864"/>
            <a:ext cx="7451822" cy="42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ghề “làm vua sân cỏ” bóng đá phong trà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32" y="1278925"/>
            <a:ext cx="7425133" cy="43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Top 10 đặc điểm nổi bật nhất của loài chó - Toplist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Top 10 đặc điểm nổi bật nhất của loài chó - Toplist.v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32" y="1292863"/>
            <a:ext cx="7441907" cy="42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Nền Con Hổ Cực Chất Cho Máy Tính, Tabl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05" y="1282022"/>
            <a:ext cx="7423946" cy="43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ON THỎ ĂN VỤNG CÀ RỐT CỦA BÉ BÚN - YouTu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16" y="1278925"/>
            <a:ext cx="7374304" cy="43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666501" y="5944080"/>
            <a:ext cx="945462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dọc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121"/>
    </mc:Choice>
    <mc:Fallback xmlns="">
      <p:transition spd="slow" advTm="259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72" grpId="0"/>
      <p:bldP spid="7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C8BB-F9EE-41DD-8F41-5FA85831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DF12-8183-42A3-B05E-C40FA59D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6" descr="Trạng Lường Lương Thế Vinh Nhà toán học đầu tiên của Việt Nam và mối tình  đầu dang dở - Chuyện lạ - Việt Giải Trí">
            <a:extLst>
              <a:ext uri="{FF2B5EF4-FFF2-40B4-BE49-F238E27FC236}">
                <a16:creationId xmlns:a16="http://schemas.microsoft.com/office/drawing/2014/main" id="{9E28B6EE-90E7-449B-947F-7DA05622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983"/>
            <a:ext cx="10515599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6"/>
    </mc:Choice>
    <mc:Fallback xmlns="">
      <p:transition spd="slow" advTm="22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3D345E8-7319-471C-9EED-59086CEC7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1"/>
    </mc:Choice>
    <mc:Fallback xmlns="">
      <p:transition spd="slow" advTm="27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584" y="178394"/>
            <a:ext cx="1071803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73341" y="3193764"/>
            <a:ext cx="10132859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1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4138" y="3172365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3405465"/>
            <a:ext cx="87630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8407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7"/>
    </mc:Choice>
    <mc:Fallback xmlns="">
      <p:transition spd="slow" advTm="125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459012" y="3198644"/>
            <a:ext cx="3348605" cy="33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92544" y="2133600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05117" y="219183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74" y="0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5410200" y="219183"/>
            <a:ext cx="6398233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1808431" y="219183"/>
            <a:ext cx="1" cy="3133617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4"/>
    </mc:Choice>
    <mc:Fallback xmlns="">
      <p:transition spd="slow" advTm="95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r">
              <a:defRPr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694">
        <p:split orient="vert"/>
      </p:transition>
    </mc:Choice>
    <mc:Fallback xmlns="">
      <p:transition spd="slow" advTm="33694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7" y="-2600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6455" y="253786"/>
            <a:ext cx="609600" cy="59280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688" y="262861"/>
            <a:ext cx="9919312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015" y="939714"/>
            <a:ext cx="9683617" cy="707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40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320" y="995460"/>
            <a:ext cx="198583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123" y="1009953"/>
            <a:ext cx="1646127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sắc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722" y="1002759"/>
            <a:ext cx="2335078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minh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982178"/>
            <a:ext cx="21476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nuối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tiếc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013" y="1722567"/>
            <a:ext cx="10246745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 …………... )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thua</a:t>
            </a:r>
            <a:r>
              <a:rPr lang="en-US" sz="27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1749" y="2643931"/>
            <a:ext cx="1017098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 ……………. )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91927" y="982178"/>
            <a:ext cx="188849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6192" y="3443640"/>
            <a:ext cx="11968796" cy="3762598"/>
            <a:chOff x="282242" y="3059906"/>
            <a:chExt cx="11968796" cy="3762598"/>
          </a:xfrm>
        </p:grpSpPr>
        <p:grpSp>
          <p:nvGrpSpPr>
            <p:cNvPr id="30" name="Group 29"/>
            <p:cNvGrpSpPr/>
            <p:nvPr/>
          </p:nvGrpSpPr>
          <p:grpSpPr>
            <a:xfrm>
              <a:off x="282242" y="3059906"/>
              <a:ext cx="11336540" cy="3762598"/>
              <a:chOff x="282242" y="3059906"/>
              <a:chExt cx="11336540" cy="376259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447799" y="3059906"/>
                <a:ext cx="10170983" cy="2222653"/>
                <a:chOff x="-815419" y="3215843"/>
                <a:chExt cx="11894541" cy="292103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15419" y="3215843"/>
                  <a:ext cx="11894541" cy="2921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148253" y="3345583"/>
                  <a:ext cx="2887910" cy="643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 rot="18850460">
                <a:off x="50951" y="6006438"/>
                <a:ext cx="10473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F8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`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327305" y="3550148"/>
              <a:ext cx="10923733" cy="2406228"/>
              <a:chOff x="1327305" y="3550148"/>
              <a:chExt cx="10923733" cy="2406228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3733723"/>
                <a:ext cx="10170983" cy="2222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327305" y="4232565"/>
                <a:ext cx="19269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λ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Ż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ua .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 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75730" y="3550148"/>
                <a:ext cx="988015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Chúng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Ǉċ ǟất wuĒ Ǉ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Ğc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ν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Ű đĖ bŗg jì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ζ ΐ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êu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í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đã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53491" y="4924828"/>
                <a:ext cx="102975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H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Ξ ω≥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ǟất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Α−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p .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lġ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ai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án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ι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ục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bạn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ấy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. 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72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53"/>
    </mc:Choice>
    <mc:Fallback xmlns="">
      <p:transition spd="slow" advTm="101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64 0.00417 L -0.20677 0.00417 C -0.24049 0.00417 -0.28177 0.03056 -0.28177 0.05255 L -0.28177 0.1009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556 L 0.10143 0.00556 C 0.12005 0.00556 0.14336 0.0669 0.14336 0.11783 L 0.14336 0.2310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61562" y="152400"/>
            <a:ext cx="10268876" cy="660963"/>
            <a:chOff x="757859" y="76605"/>
            <a:chExt cx="10362603" cy="660963"/>
          </a:xfrm>
        </p:grpSpPr>
        <p:sp>
          <p:nvSpPr>
            <p:cNvPr id="15" name="Oval 14"/>
            <p:cNvSpPr/>
            <p:nvPr/>
          </p:nvSpPr>
          <p:spPr>
            <a:xfrm>
              <a:off x="757859" y="76605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152805"/>
              <a:ext cx="9783498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chơi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63333" y="838200"/>
            <a:ext cx="8839200" cy="584763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quay                 ô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29" y="1485275"/>
            <a:ext cx="4334443" cy="4031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43" y="1439560"/>
            <a:ext cx="4323557" cy="41230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00" y="6182392"/>
            <a:ext cx="11582400" cy="52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64255" y="5657017"/>
            <a:ext cx="2076789" cy="52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05800" y="5684982"/>
            <a:ext cx="2076789" cy="52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937139"/>
      </p:ext>
    </p:extLst>
  </p:cSld>
  <p:clrMapOvr>
    <a:masterClrMapping/>
  </p:clrMapOvr>
  <p:transition spd="slow" advTm="10675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4"/>
    </mc:Choice>
    <mc:Fallback xmlns="">
      <p:transition spd="slow" advTm="105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74593" y="982239"/>
            <a:ext cx="10439400" cy="2294361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99459" y="6029757"/>
            <a:ext cx="6807790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786" y="6039654"/>
            <a:ext cx="9372600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4802" y="6034401"/>
            <a:ext cx="9372600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3204" y="214349"/>
            <a:ext cx="4267199" cy="707874"/>
            <a:chOff x="3276601" y="324620"/>
            <a:chExt cx="3177995" cy="707874"/>
          </a:xfrm>
        </p:grpSpPr>
        <p:sp>
          <p:nvSpPr>
            <p:cNvPr id="6" name="Oval 5"/>
            <p:cNvSpPr/>
            <p:nvPr/>
          </p:nvSpPr>
          <p:spPr>
            <a:xfrm>
              <a:off x="3276601" y="381238"/>
              <a:ext cx="568391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1216486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bưởi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đổ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133600" y="1500066"/>
            <a:ext cx="465859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26324" y="1713119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94293" y="2126737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11362" y="1746494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86777" y="1292250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09025" y="2173981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027977" y="2147224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43968"/>
            <a:ext cx="152400" cy="379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81200" y="3039186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244705-9BD4-4A70-88FE-A455DD78F7AE}"/>
              </a:ext>
            </a:extLst>
          </p:cNvPr>
          <p:cNvCxnSpPr/>
          <p:nvPr/>
        </p:nvCxnSpPr>
        <p:spPr>
          <a:xfrm>
            <a:off x="8229600" y="2514600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8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7"/>
    </mc:Choice>
    <mc:Fallback xmlns="">
      <p:transition spd="slow" advTm="76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14" grpId="0" animBg="1"/>
      <p:bldP spid="49" grpId="0" animBg="1"/>
      <p:bldP spid="28" grpId="0" animBg="1"/>
      <p:bldP spid="2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25448" y="264266"/>
            <a:ext cx="10741683" cy="4037678"/>
            <a:chOff x="1288892" y="1694473"/>
            <a:chExt cx="10741683" cy="4037678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3051657"/>
              <a:ext cx="10404551" cy="2680494"/>
              <a:chOff x="853788" y="1367055"/>
              <a:chExt cx="7803413" cy="201037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367055"/>
                <a:ext cx="7422038" cy="2010370"/>
                <a:chOff x="918086" y="1367055"/>
                <a:chExt cx="7422038" cy="201037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367055"/>
                  <a:ext cx="7422038" cy="1073008"/>
                  <a:chOff x="1173267" y="1433619"/>
                  <a:chExt cx="7422038" cy="1073008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437234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89964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199463" y="1705562"/>
                  <a:ext cx="7102140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Vi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ζ Α΄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m Ǖ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ί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ả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λΰ▫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làm bŗg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εΠ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vƞ các bạn.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Quả bŗg lăn xuūg hố . Vi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ζ χ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èn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Ǉìm cá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đổ đầy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7" y="2635758"/>
                <a:ext cx="77135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wư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ϐ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vào hố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o Ǖ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ί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ả bŗg wĔ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Δ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 .Các bạn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ìn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Vi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ζ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0707" y="251919"/>
            <a:ext cx="9881785" cy="4661561"/>
            <a:chOff x="1200707" y="251919"/>
            <a:chExt cx="9881785" cy="4661561"/>
          </a:xfrm>
        </p:grpSpPr>
        <p:grpSp>
          <p:nvGrpSpPr>
            <p:cNvPr id="2" name="Group 1"/>
            <p:cNvGrpSpPr/>
            <p:nvPr/>
          </p:nvGrpSpPr>
          <p:grpSpPr>
            <a:xfrm>
              <a:off x="1202884" y="251919"/>
              <a:ext cx="4704238" cy="707874"/>
              <a:chOff x="212284" y="239476"/>
              <a:chExt cx="4704238" cy="70787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12284" y="312704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4400" y="239476"/>
                <a:ext cx="4002122" cy="707874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 viết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200707" y="3942549"/>
              <a:ext cx="9881785" cy="970931"/>
              <a:chOff x="1200707" y="3942549"/>
              <a:chExt cx="9881785" cy="97093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707" y="4104166"/>
                <a:ext cx="9806523" cy="80931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 flipH="1">
                <a:off x="1220553" y="3942549"/>
                <a:ext cx="986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κ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án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ι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ục.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94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4"/>
    </mc:Choice>
    <mc:Fallback xmlns="">
      <p:transition spd="slow" advTm="31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9|40.9|9.5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7.9|1.5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5.7|3.5|5.1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4|4.9|14.4|3.6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2|2.2|9.9|13|2|7.4|20.7|1.5|5.9|3|24.6|18.4|2.3|9.3|13.9|4.1|6.3|4.8|11.1|3.6|9.2|4.9|9.7|4.2|1.6|7.4|10.9|2.9|6.8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7814</TotalTime>
  <Words>710</Words>
  <Application>Microsoft Office PowerPoint</Application>
  <PresentationFormat>Màn hình rộng</PresentationFormat>
  <Paragraphs>92</Paragraphs>
  <Slides>13</Slides>
  <Notes>5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Tâm Vũ</cp:lastModifiedBy>
  <cp:revision>204</cp:revision>
  <dcterms:created xsi:type="dcterms:W3CDTF">2020-08-29T00:25:06Z</dcterms:created>
  <dcterms:modified xsi:type="dcterms:W3CDTF">2025-05-10T03:43:47Z</dcterms:modified>
</cp:coreProperties>
</file>