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94" r:id="rId5"/>
    <p:sldId id="283" r:id="rId6"/>
    <p:sldId id="258" r:id="rId7"/>
    <p:sldId id="260" r:id="rId8"/>
    <p:sldId id="261" r:id="rId9"/>
    <p:sldId id="262" r:id="rId10"/>
    <p:sldId id="29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66"/>
    <a:srgbClr val="FF99FF"/>
    <a:srgbClr val="66FFCC"/>
    <a:srgbClr val="66FF33"/>
    <a:srgbClr val="99FF33"/>
    <a:srgbClr val="00FF00"/>
    <a:srgbClr val="99FF66"/>
    <a:srgbClr val="FFFF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06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7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12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034AB1-52E3-4F00-9CF8-69CCE49B6C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2CA456-7FD8-4758-B698-346C1AE929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E65328-59EB-4A0B-AF08-9AAE2CFD92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96F6A2-2539-4EFE-BDEC-29B2B88A129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06156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F1FAD6-D450-4308-AC38-E781330306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79781E-5C6A-4DF5-B748-A5DB1BDA1A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5E2D7E-6AB1-429B-812D-4AF4B7687D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E721AC-E497-41AF-AF6A-C265555EB65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42470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C59996-48E5-4578-916E-C3F4F1D4BB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DC5259-367D-43D7-8AB5-848F906FA5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C284EA-FAB3-46DB-B8D3-891837AE09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DEF525-1069-4E01-965F-57E624F7802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03346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6B7032-3DCE-420A-B177-F930903731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97850F-9DDC-4CC6-B4BE-919BF24EE9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FDCF35-0F62-46B4-8BC0-304FA952CC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D058FB-A528-4350-A2B4-BCE5B40FB5E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927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28884F5-5034-4DF5-8F8A-99E5DE5EB9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2847E8-6579-4A9C-B48D-113D768F02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1E3E3A7-C9D8-4F44-ACF8-5BC9FEF76E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A3A1D-041D-4DB9-AFA7-DE3DDD3B3BC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3263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55EA541-22DD-4E2E-966F-69AB4AC4DC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3B8BDE6-37CA-4C82-BB64-6EE34199F4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AC962BB-9CDD-44C2-A377-E4ABC32F1C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365665-B741-4019-A7F2-AB0B23D9729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64517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DC6EA7-4547-40E3-9397-C4559EBFA8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232164D-959B-46DB-B1CA-1CF1C01007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785184A-E3DF-416D-9019-28814FA577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163268-CD87-401B-8080-F4FAE54D4F1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97557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2761FA-79AE-40FB-85B0-973684D41D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1A21FE-0950-4725-B773-AE62551BCF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488F85-CC0B-4F9C-8D85-A8F797F598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AD96B-310C-4512-8426-24F9C5E0D4D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50805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31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76EFAD-BD35-4795-8744-C73A0830D0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027F32-662C-4C1B-B516-4751B5F8CC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E79517-9C66-4101-9D7F-D30121545A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F79B1D-1C5F-4CD3-B95F-4D76DC71CAD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67026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C44660-D105-4386-AC1A-8A35F0F9E8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A0B3D3-70B6-4F66-8EE0-4048F871F5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012D15-5DD4-48A7-9481-2DE795B569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F3BBD4-88C0-45C4-9E8E-159639106E2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15302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9E3399-A5E0-405A-A7FB-38B5290342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421AB8-E5E1-4DEE-BF1A-C09EC9DC41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8DCA74-227F-4592-ABA0-18A0FBA37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25D2F0-93EF-4086-AC99-09A8C64A2B9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5252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3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1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1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6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1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4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7F9ED43-322C-4A3D-92CD-44F0E04EAE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DE2A7E6-602B-4FDD-B42A-A0F69447A4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B0A942D-51E1-4504-8A73-AF3F540F672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BD7AEE9-7055-463F-A37C-A029B5AC31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440D166-E039-4E0B-AD14-6E9F436B615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04F531A6-CEDE-4E49-9EEC-E3376DBDFCA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0466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442" y="1864544"/>
            <a:ext cx="87865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0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34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  <a:p>
            <a:pPr algn="ctr"/>
            <a:r>
              <a:rPr 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XEM GIỜ ĐÚNG TRÊN ĐỒNG HỒ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72" y="2861241"/>
            <a:ext cx="8531296" cy="207924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KÍNH CHÚC THẦY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CÔ </a:t>
            </a:r>
          </a:p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SỨC KHỎE - HẠNH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68609" y="1996380"/>
            <a:ext cx="5246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Khám phá</a:t>
            </a:r>
            <a:endParaRPr lang="en-US" sz="72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70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220px-2010-07-20_Black_windup_alarm_clock_face">
            <a:extLst>
              <a:ext uri="{FF2B5EF4-FFF2-40B4-BE49-F238E27FC236}">
                <a16:creationId xmlns:a16="http://schemas.microsoft.com/office/drawing/2014/main" id="{9BE095A5-8118-43C3-B3C5-C23625019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27940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7" descr="dong-ho-de-ban-bao-thuc-standard-clock-gt183-trang-2216-0899351-1-catalog_233">
            <a:extLst>
              <a:ext uri="{FF2B5EF4-FFF2-40B4-BE49-F238E27FC236}">
                <a16:creationId xmlns:a16="http://schemas.microsoft.com/office/drawing/2014/main" id="{2DD006F9-5980-4C65-ADC1-0E4A61246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381000"/>
            <a:ext cx="25241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8" descr="dong-ho-bao-thuc-hello-kitty-6977-9998791-3a5a007708c2ad9fde940b18577c57a5-catalog_233">
            <a:extLst>
              <a:ext uri="{FF2B5EF4-FFF2-40B4-BE49-F238E27FC236}">
                <a16:creationId xmlns:a16="http://schemas.microsoft.com/office/drawing/2014/main" id="{AAF00709-D3F7-4987-BF8E-867C23571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27050"/>
            <a:ext cx="29591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1493835773_Dong-ho-Epos-Swiss-3387">
            <a:extLst>
              <a:ext uri="{FF2B5EF4-FFF2-40B4-BE49-F238E27FC236}">
                <a16:creationId xmlns:a16="http://schemas.microsoft.com/office/drawing/2014/main" id="{27708051-A550-4AE5-9B59-D47D122A7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36938"/>
            <a:ext cx="16764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 descr="1967340904_Dong-ho-Bruno-Sohnle-17-33065-122">
            <a:extLst>
              <a:ext uri="{FF2B5EF4-FFF2-40B4-BE49-F238E27FC236}">
                <a16:creationId xmlns:a16="http://schemas.microsoft.com/office/drawing/2014/main" id="{EF745FA5-2866-4A41-B4A0-0FF67AC63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1676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" descr="BL9000-32A_thumb">
            <a:extLst>
              <a:ext uri="{FF2B5EF4-FFF2-40B4-BE49-F238E27FC236}">
                <a16:creationId xmlns:a16="http://schemas.microsoft.com/office/drawing/2014/main" id="{D362EBE0-EE39-49B9-A508-B6ED52FA9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315">
            <a:off x="6511925" y="3656013"/>
            <a:ext cx="2057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đồng hồ treo tường tam giác">
            <a:extLst>
              <a:ext uri="{FF2B5EF4-FFF2-40B4-BE49-F238E27FC236}">
                <a16:creationId xmlns:a16="http://schemas.microsoft.com/office/drawing/2014/main" id="{F2A6CE5C-7488-44EB-92D0-CFBA0706C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25908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Kết quả hình ảnh cho đồng hồ treo tường bầu dục">
            <a:extLst>
              <a:ext uri="{FF2B5EF4-FFF2-40B4-BE49-F238E27FC236}">
                <a16:creationId xmlns:a16="http://schemas.microsoft.com/office/drawing/2014/main" id="{E7B582EF-8320-4BA9-B14D-576130F2E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9100"/>
            <a:ext cx="22844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Kết quả hình ảnh cho đồng hồ treo tường hình chữ nhật">
            <a:extLst>
              <a:ext uri="{FF2B5EF4-FFF2-40B4-BE49-F238E27FC236}">
                <a16:creationId xmlns:a16="http://schemas.microsoft.com/office/drawing/2014/main" id="{A982839C-53B9-4BC5-B2C2-E92333216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4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 descr="dong-ho-treo-tuong-co">
            <a:extLst>
              <a:ext uri="{FF2B5EF4-FFF2-40B4-BE49-F238E27FC236}">
                <a16:creationId xmlns:a16="http://schemas.microsoft.com/office/drawing/2014/main" id="{E9B7B32C-66A5-4B12-BEEB-28569B0CA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3455988"/>
            <a:ext cx="24003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8" descr="Kết quả hình ảnh cho đồng hồ treo tường">
            <a:extLst>
              <a:ext uri="{FF2B5EF4-FFF2-40B4-BE49-F238E27FC236}">
                <a16:creationId xmlns:a16="http://schemas.microsoft.com/office/drawing/2014/main" id="{1AAD4429-4736-408E-8FB4-B870681D3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38538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8" descr="F-01 GP">
            <a:extLst>
              <a:ext uri="{FF2B5EF4-FFF2-40B4-BE49-F238E27FC236}">
                <a16:creationId xmlns:a16="http://schemas.microsoft.com/office/drawing/2014/main" id="{16345109-54D9-4E15-95CB-D86CA33EA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355975"/>
            <a:ext cx="2667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185171-E080-4B24-BF1F-3AA3506A27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159" t="23771" r="60870" b="11785"/>
          <a:stretch/>
        </p:blipFill>
        <p:spPr>
          <a:xfrm>
            <a:off x="0" y="1097281"/>
            <a:ext cx="3839552" cy="40402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1E9414-091C-4387-A85F-69CFA34850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38406" t="28725" r="38261" b="26938"/>
          <a:stretch/>
        </p:blipFill>
        <p:spPr>
          <a:xfrm>
            <a:off x="3217778" y="2571537"/>
            <a:ext cx="1537103" cy="16421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306F59-9254-41D1-A7DF-B67A2E35D3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7122554" y="2263122"/>
            <a:ext cx="144000" cy="106909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4010299" y="2873829"/>
            <a:ext cx="1280160" cy="378822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28">
            <a:extLst>
              <a:ext uri="{FF2B5EF4-FFF2-40B4-BE49-F238E27FC236}">
                <a16:creationId xmlns:a16="http://schemas.microsoft.com/office/drawing/2014/main" id="{0090A9CD-DFE2-4CD4-8F9E-2770BB8E3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6190" y="2547258"/>
            <a:ext cx="13481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Kim </a:t>
            </a:r>
            <a:r>
              <a:rPr lang="en-US" altLang="en-US" sz="2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dài</a:t>
            </a:r>
            <a:endParaRPr lang="en-US" altLang="en-US" sz="24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019006" y="3317966"/>
            <a:ext cx="1323703" cy="283027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28">
            <a:extLst>
              <a:ext uri="{FF2B5EF4-FFF2-40B4-BE49-F238E27FC236}">
                <a16:creationId xmlns:a16="http://schemas.microsoft.com/office/drawing/2014/main" id="{D809978F-EEEB-4C16-9C9E-4C654AE95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937" y="3025561"/>
            <a:ext cx="16093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Kim </a:t>
            </a:r>
            <a:r>
              <a:rPr lang="en-US" altLang="en-US" sz="2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ngắn</a:t>
            </a:r>
            <a:r>
              <a:rPr lang="en-US" altLang="en-US" sz="2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C27FC5-3F43-4C2B-AA9C-6AC0270667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7103722" y="2993554"/>
            <a:ext cx="211848" cy="648000"/>
          </a:xfrm>
          <a:prstGeom prst="rect">
            <a:avLst/>
          </a:prstGeom>
        </p:spPr>
      </p:pic>
      <p:sp>
        <p:nvSpPr>
          <p:cNvPr id="12" name="Text Box 28">
            <a:extLst>
              <a:ext uri="{FF2B5EF4-FFF2-40B4-BE49-F238E27FC236}">
                <a16:creationId xmlns:a16="http://schemas.microsoft.com/office/drawing/2014/main" id="{3A38C8D0-3C95-4577-A882-36914E6BF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0795" y="3537571"/>
            <a:ext cx="42480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Đồng</a:t>
            </a:r>
            <a:r>
              <a:rPr lang="en-US" altLang="en-US" sz="2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hồ</a:t>
            </a:r>
            <a:r>
              <a:rPr lang="en-US" altLang="en-US" sz="2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báo</a:t>
            </a:r>
            <a:r>
              <a:rPr lang="en-US" altLang="en-US" sz="2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thức</a:t>
            </a:r>
            <a:r>
              <a:rPr lang="en-US" altLang="en-US" sz="2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altLang="en-US" sz="2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6 </a:t>
            </a:r>
            <a:r>
              <a:rPr lang="en-US" altLang="en-US" sz="24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altLang="en-US" sz="24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21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0109" y="2105561"/>
            <a:ext cx="5251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Hoạt động</a:t>
            </a:r>
            <a:endParaRPr lang="en-US" sz="72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10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394" y="88223"/>
            <a:ext cx="5977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 1: Các bạn làm gì lúc mấy giờ?</a:t>
            </a:r>
            <a:endParaRPr lang="en-US" sz="24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29E252-23B0-4584-B5DF-38D3A8F7D82E}"/>
              </a:ext>
            </a:extLst>
          </p:cNvPr>
          <p:cNvGrpSpPr/>
          <p:nvPr/>
        </p:nvGrpSpPr>
        <p:grpSpPr>
          <a:xfrm>
            <a:off x="670222" y="626181"/>
            <a:ext cx="7803555" cy="2411895"/>
            <a:chOff x="187307" y="692441"/>
            <a:chExt cx="8238901" cy="284134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AD9B066-05DC-4A44-A63E-6883BBB066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087" t="41815" r="19274" b="12043"/>
            <a:stretch/>
          </p:blipFill>
          <p:spPr>
            <a:xfrm>
              <a:off x="251394" y="692441"/>
              <a:ext cx="8174814" cy="2841344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5EB8FDB-3514-42D9-AAA1-A03F5D910EBF}"/>
                </a:ext>
              </a:extLst>
            </p:cNvPr>
            <p:cNvSpPr txBox="1"/>
            <p:nvPr/>
          </p:nvSpPr>
          <p:spPr>
            <a:xfrm>
              <a:off x="187307" y="755376"/>
              <a:ext cx="2505809" cy="5438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Arial-SGK-TV" pitchFamily="2" charset="0"/>
                  <a:cs typeface="Arial-SGK-TV" pitchFamily="2" charset="0"/>
                </a:rPr>
                <a:t>a) Buổi sáng</a:t>
              </a:r>
              <a:endParaRPr lang="en-US" sz="2400" b="1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45B1FAA-92B5-40AF-9CF1-3005204621BC}"/>
                </a:ext>
              </a:extLst>
            </p:cNvPr>
            <p:cNvSpPr txBox="1"/>
            <p:nvPr/>
          </p:nvSpPr>
          <p:spPr>
            <a:xfrm>
              <a:off x="4365305" y="742125"/>
              <a:ext cx="2388715" cy="5438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Arial-SGK-TV" pitchFamily="2" charset="0"/>
                  <a:cs typeface="Arial-SGK-TV" pitchFamily="2" charset="0"/>
                </a:rPr>
                <a:t>b) Buổi tr</a:t>
              </a:r>
              <a:r>
                <a:rPr lang="vi-VN" sz="2400" b="1">
                  <a:latin typeface="Arial-SGK-TV" pitchFamily="2" charset="0"/>
                  <a:cs typeface="Arial-SGK-TV" pitchFamily="2" charset="0"/>
                </a:rPr>
                <a:t>ư</a:t>
              </a:r>
              <a:r>
                <a:rPr lang="en-US" sz="2400" b="1">
                  <a:latin typeface="Arial-SGK-TV" pitchFamily="2" charset="0"/>
                  <a:cs typeface="Arial-SGK-TV" pitchFamily="2" charset="0"/>
                </a:rPr>
                <a:t>a</a:t>
              </a:r>
              <a:endParaRPr lang="en-US" sz="2400" b="1" dirty="0"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527258F-D3A3-47E4-83C4-B5E186E5D2B7}"/>
              </a:ext>
            </a:extLst>
          </p:cNvPr>
          <p:cNvGrpSpPr/>
          <p:nvPr/>
        </p:nvGrpSpPr>
        <p:grpSpPr>
          <a:xfrm>
            <a:off x="670222" y="3694092"/>
            <a:ext cx="7742854" cy="2696961"/>
            <a:chOff x="670222" y="3694092"/>
            <a:chExt cx="7742854" cy="269696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5901C0E-572B-4EDD-BC62-2F6FEEA74B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783" t="33051" r="18551" b="20033"/>
            <a:stretch/>
          </p:blipFill>
          <p:spPr>
            <a:xfrm>
              <a:off x="670222" y="3727161"/>
              <a:ext cx="7742854" cy="266389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C66518E-504A-41A5-AA1F-3636DB77FB89}"/>
                </a:ext>
              </a:extLst>
            </p:cNvPr>
            <p:cNvSpPr txBox="1"/>
            <p:nvPr/>
          </p:nvSpPr>
          <p:spPr>
            <a:xfrm>
              <a:off x="670222" y="3694092"/>
              <a:ext cx="237340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Arial-SGK-TV" pitchFamily="2" charset="0"/>
                  <a:cs typeface="Arial-SGK-TV" pitchFamily="2" charset="0"/>
                </a:rPr>
                <a:t>c) Buổi chiều</a:t>
              </a:r>
              <a:endParaRPr lang="en-US" sz="2400" b="1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EBD9813-ACEF-486D-80E9-D85DC2B6036B}"/>
                </a:ext>
              </a:extLst>
            </p:cNvPr>
            <p:cNvSpPr txBox="1"/>
            <p:nvPr/>
          </p:nvSpPr>
          <p:spPr>
            <a:xfrm>
              <a:off x="4516547" y="3694092"/>
              <a:ext cx="237340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Arial-SGK-TV" pitchFamily="2" charset="0"/>
                  <a:cs typeface="Arial-SGK-TV" pitchFamily="2" charset="0"/>
                </a:rPr>
                <a:t>d) Buổi tối</a:t>
              </a:r>
              <a:endParaRPr lang="en-US" sz="2400" b="1" dirty="0"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3EFF86C6-94D4-4834-9E26-CE43B5487251}"/>
              </a:ext>
            </a:extLst>
          </p:cNvPr>
          <p:cNvSpPr txBox="1"/>
          <p:nvPr/>
        </p:nvSpPr>
        <p:spPr>
          <a:xfrm>
            <a:off x="651331" y="3102571"/>
            <a:ext cx="3664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 học bài lúc 9 giờ.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19B3D7E-2194-405A-B746-96B8D40D9E06}"/>
              </a:ext>
            </a:extLst>
          </p:cNvPr>
          <p:cNvSpPr txBox="1"/>
          <p:nvPr/>
        </p:nvSpPr>
        <p:spPr>
          <a:xfrm>
            <a:off x="4867390" y="3080251"/>
            <a:ext cx="4144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Các bạn ăn trưa lúc 11 giờ.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1CFB6E6-5964-4428-8214-4F1146951B63}"/>
              </a:ext>
            </a:extLst>
          </p:cNvPr>
          <p:cNvSpPr txBox="1"/>
          <p:nvPr/>
        </p:nvSpPr>
        <p:spPr>
          <a:xfrm>
            <a:off x="62227" y="6243905"/>
            <a:ext cx="48972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2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đá</a:t>
            </a:r>
            <a:r>
              <a:rPr lang="en-US" sz="2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bóng</a:t>
            </a:r>
            <a:r>
              <a:rPr lang="en-US" sz="2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2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5 </a:t>
            </a:r>
            <a:r>
              <a:rPr lang="en-US" sz="2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2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FA4E3B0-47E5-4BF1-964D-765D0AFFB46D}"/>
              </a:ext>
            </a:extLst>
          </p:cNvPr>
          <p:cNvSpPr txBox="1"/>
          <p:nvPr/>
        </p:nvSpPr>
        <p:spPr>
          <a:xfrm>
            <a:off x="4698245" y="6294484"/>
            <a:ext cx="369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 đi ngủ lúc 10 giờ.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38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B9E7AF57-871A-4157-97BB-46086ABE94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260" t="43878" r="14492" b="18229"/>
          <a:stretch/>
        </p:blipFill>
        <p:spPr>
          <a:xfrm>
            <a:off x="316106" y="3669437"/>
            <a:ext cx="8511788" cy="234752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97C9582-C3BD-4A9E-9347-067ACF6158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116" t="41501" r="12753" b="18544"/>
          <a:stretch/>
        </p:blipFill>
        <p:spPr>
          <a:xfrm>
            <a:off x="437322" y="769706"/>
            <a:ext cx="8269356" cy="23475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1181" y="277695"/>
            <a:ext cx="5898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 Đồng hồ chỉ mấy giờ?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ED59E-FC21-43D7-B9D7-231406A1013E}"/>
              </a:ext>
            </a:extLst>
          </p:cNvPr>
          <p:cNvSpPr txBox="1"/>
          <p:nvPr/>
        </p:nvSpPr>
        <p:spPr>
          <a:xfrm>
            <a:off x="872697" y="3103982"/>
            <a:ext cx="128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 giờ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E273753-5C4B-44B3-BDBC-9EAF8994E26B}"/>
              </a:ext>
            </a:extLst>
          </p:cNvPr>
          <p:cNvSpPr txBox="1"/>
          <p:nvPr/>
        </p:nvSpPr>
        <p:spPr>
          <a:xfrm>
            <a:off x="3928296" y="3103982"/>
            <a:ext cx="128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 giờ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AA67F42-E5B2-4301-B39B-C1C53E2F7919}"/>
              </a:ext>
            </a:extLst>
          </p:cNvPr>
          <p:cNvSpPr txBox="1"/>
          <p:nvPr/>
        </p:nvSpPr>
        <p:spPr>
          <a:xfrm>
            <a:off x="6983895" y="3103982"/>
            <a:ext cx="128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 giờ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7B16217-76E5-49B5-9D88-E6BD7F06F201}"/>
              </a:ext>
            </a:extLst>
          </p:cNvPr>
          <p:cNvSpPr txBox="1"/>
          <p:nvPr/>
        </p:nvSpPr>
        <p:spPr>
          <a:xfrm>
            <a:off x="872697" y="5974114"/>
            <a:ext cx="128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 giờ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BBFAABD-2E14-4A0A-A87D-6741A9C2FE50}"/>
              </a:ext>
            </a:extLst>
          </p:cNvPr>
          <p:cNvSpPr txBox="1"/>
          <p:nvPr/>
        </p:nvSpPr>
        <p:spPr>
          <a:xfrm>
            <a:off x="3928296" y="5974114"/>
            <a:ext cx="128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 giờ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8D23F7-9784-4D24-9CC6-7FFDE15DAAEC}"/>
              </a:ext>
            </a:extLst>
          </p:cNvPr>
          <p:cNvSpPr txBox="1"/>
          <p:nvPr/>
        </p:nvSpPr>
        <p:spPr>
          <a:xfrm>
            <a:off x="6983895" y="5974114"/>
            <a:ext cx="1287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8 giờ</a:t>
            </a:r>
            <a:endParaRPr lang="en-US" sz="3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50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1B6776-5099-4125-AF41-B2C6EEEC06DE}"/>
              </a:ext>
            </a:extLst>
          </p:cNvPr>
          <p:cNvSpPr txBox="1"/>
          <p:nvPr/>
        </p:nvSpPr>
        <p:spPr>
          <a:xfrm>
            <a:off x="264189" y="118669"/>
            <a:ext cx="6255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Quan sát tranh rồi trả lời.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555D2-5B91-4CA2-B6BD-493CD04068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2029" t="23771" r="17536" b="8949"/>
          <a:stretch/>
        </p:blipFill>
        <p:spPr>
          <a:xfrm>
            <a:off x="571162" y="862470"/>
            <a:ext cx="8001676" cy="5008244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849FF7C-84D4-4E51-A22C-13628F903753}"/>
              </a:ext>
            </a:extLst>
          </p:cNvPr>
          <p:cNvSpPr/>
          <p:nvPr/>
        </p:nvSpPr>
        <p:spPr>
          <a:xfrm>
            <a:off x="264189" y="987286"/>
            <a:ext cx="3353654" cy="1000540"/>
          </a:xfrm>
          <a:prstGeom prst="wedgeRoundRectCallout">
            <a:avLst>
              <a:gd name="adj1" fmla="val 3008"/>
              <a:gd name="adj2" fmla="val 79720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Nhìn kìa, kim ngắn </a:t>
            </a:r>
          </a:p>
          <a:p>
            <a:pPr algn="ctr"/>
            <a:r>
              <a:rPr lang="en-US" sz="2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và kim dài trùng nhau.</a:t>
            </a:r>
            <a:endParaRPr lang="vi-VN" sz="22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C7EC9CE-F499-449B-8503-7393838E6064}"/>
              </a:ext>
            </a:extLst>
          </p:cNvPr>
          <p:cNvSpPr/>
          <p:nvPr/>
        </p:nvSpPr>
        <p:spPr>
          <a:xfrm>
            <a:off x="5193997" y="1596886"/>
            <a:ext cx="1962176" cy="1000540"/>
          </a:xfrm>
          <a:prstGeom prst="wedgeRoundRectCallout">
            <a:avLst>
              <a:gd name="adj1" fmla="val 34336"/>
              <a:gd name="adj2" fmla="val 69124"/>
              <a:gd name="adj3" fmla="val 166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À! Đồng hồ chỉ 12 giờ.</a:t>
            </a:r>
            <a:endParaRPr lang="vi-VN" sz="2200" b="1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2202B7-320D-4B00-9604-B6DD7D21359D}"/>
              </a:ext>
            </a:extLst>
          </p:cNvPr>
          <p:cNvSpPr txBox="1"/>
          <p:nvPr/>
        </p:nvSpPr>
        <p:spPr>
          <a:xfrm>
            <a:off x="1808708" y="5737352"/>
            <a:ext cx="6049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 Rô-bốt nói đúng hay sai?</a:t>
            </a:r>
            <a:endParaRPr lang="en-US" sz="3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D3BBF6-F20A-444E-A423-E05F119DAD99}"/>
              </a:ext>
            </a:extLst>
          </p:cNvPr>
          <p:cNvSpPr txBox="1"/>
          <p:nvPr/>
        </p:nvSpPr>
        <p:spPr>
          <a:xfrm>
            <a:off x="2503377" y="5762177"/>
            <a:ext cx="5090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Bạn Rô-bốt nói đúng.</a:t>
            </a:r>
            <a:endParaRPr lang="en-US" sz="32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67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425</TotalTime>
  <Words>155</Words>
  <Application>Microsoft Office PowerPoint</Application>
  <PresentationFormat>Trình chiếu Trên màn hình (4:3)</PresentationFormat>
  <Paragraphs>31</Paragraphs>
  <Slides>10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10</vt:i4>
      </vt:variant>
    </vt:vector>
  </HeadingPairs>
  <TitlesOfParts>
    <vt:vector size="16" baseType="lpstr">
      <vt:lpstr>Arial</vt:lpstr>
      <vt:lpstr>Arial-SGK-TV</vt:lpstr>
      <vt:lpstr>Calibri</vt:lpstr>
      <vt:lpstr>Calibri Light</vt:lpstr>
      <vt:lpstr>Office Theme</vt:lpstr>
      <vt:lpstr>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Tâm Vũ</cp:lastModifiedBy>
  <cp:revision>57</cp:revision>
  <dcterms:created xsi:type="dcterms:W3CDTF">2020-08-13T02:00:35Z</dcterms:created>
  <dcterms:modified xsi:type="dcterms:W3CDTF">2025-04-01T08:10:52Z</dcterms:modified>
</cp:coreProperties>
</file>