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6" r:id="rId2"/>
    <p:sldId id="257" r:id="rId3"/>
    <p:sldId id="258" r:id="rId4"/>
    <p:sldId id="259" r:id="rId5"/>
    <p:sldId id="262" r:id="rId6"/>
    <p:sldId id="260" r:id="rId7"/>
    <p:sldId id="263" r:id="rId8"/>
    <p:sldId id="267" r:id="rId9"/>
    <p:sldId id="264" r:id="rId10"/>
    <p:sldId id="268" r:id="rId11"/>
    <p:sldId id="265" r:id="rId12"/>
    <p:sldId id="266" r:id="rId13"/>
    <p:sldId id="269" r:id="rId14"/>
    <p:sldId id="270" r:id="rId15"/>
    <p:sldId id="271" r:id="rId16"/>
    <p:sldId id="272" r:id="rId1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38"/>
    <p:restoredTop sz="94649"/>
  </p:normalViewPr>
  <p:slideViewPr>
    <p:cSldViewPr snapToGrid="0" snapToObjects="1">
      <p:cViewPr varScale="1">
        <p:scale>
          <a:sx n="105" d="100"/>
          <a:sy n="105" d="100"/>
        </p:scale>
        <p:origin x="1800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6" d="100"/>
        <a:sy n="10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vi-VN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vi-VN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EB25D1-8653-824D-A6A6-CFD13B2161EF}" type="datetimeFigureOut">
              <a:rPr lang="en-US" smtClean="0"/>
              <a:t>3/4/2024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8619F4-6232-FD41-BEE7-0D2F4F8365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54936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vi-VN"/>
              <a:t>Click to edit Master text styles</a:t>
            </a:r>
          </a:p>
          <a:p>
            <a:pPr lvl="1"/>
            <a:r>
              <a:rPr lang="vi-VN"/>
              <a:t>Second level</a:t>
            </a:r>
          </a:p>
          <a:p>
            <a:pPr lvl="2"/>
            <a:r>
              <a:rPr lang="vi-VN"/>
              <a:t>Third level</a:t>
            </a:r>
          </a:p>
          <a:p>
            <a:pPr lvl="3"/>
            <a:r>
              <a:rPr lang="vi-VN"/>
              <a:t>Fourth level</a:t>
            </a:r>
          </a:p>
          <a:p>
            <a:pPr lvl="4"/>
            <a:r>
              <a:rPr lang="vi-VN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EB25D1-8653-824D-A6A6-CFD13B2161EF}" type="datetimeFigureOut">
              <a:rPr lang="en-US" smtClean="0"/>
              <a:t>3/4/2024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8619F4-6232-FD41-BEE7-0D2F4F8365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18650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vi-VN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vi-VN"/>
              <a:t>Click to edit Master text styles</a:t>
            </a:r>
          </a:p>
          <a:p>
            <a:pPr lvl="1"/>
            <a:r>
              <a:rPr lang="vi-VN"/>
              <a:t>Second level</a:t>
            </a:r>
          </a:p>
          <a:p>
            <a:pPr lvl="2"/>
            <a:r>
              <a:rPr lang="vi-VN"/>
              <a:t>Third level</a:t>
            </a:r>
          </a:p>
          <a:p>
            <a:pPr lvl="3"/>
            <a:r>
              <a:rPr lang="vi-VN"/>
              <a:t>Fourth level</a:t>
            </a:r>
          </a:p>
          <a:p>
            <a:pPr lvl="4"/>
            <a:r>
              <a:rPr lang="vi-VN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EB25D1-8653-824D-A6A6-CFD13B2161EF}" type="datetimeFigureOut">
              <a:rPr lang="en-US" smtClean="0"/>
              <a:t>3/4/2024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8619F4-6232-FD41-BEE7-0D2F4F8365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22239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vi-VN"/>
              <a:t>Click to edit Master text styles</a:t>
            </a:r>
          </a:p>
          <a:p>
            <a:pPr lvl="1"/>
            <a:r>
              <a:rPr lang="vi-VN"/>
              <a:t>Second level</a:t>
            </a:r>
          </a:p>
          <a:p>
            <a:pPr lvl="2"/>
            <a:r>
              <a:rPr lang="vi-VN"/>
              <a:t>Third level</a:t>
            </a:r>
          </a:p>
          <a:p>
            <a:pPr lvl="3"/>
            <a:r>
              <a:rPr lang="vi-VN"/>
              <a:t>Fourth level</a:t>
            </a:r>
          </a:p>
          <a:p>
            <a:pPr lvl="4"/>
            <a:r>
              <a:rPr lang="vi-VN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EB25D1-8653-824D-A6A6-CFD13B2161EF}" type="datetimeFigureOut">
              <a:rPr lang="en-US" smtClean="0"/>
              <a:t>3/4/2024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8619F4-6232-FD41-BEE7-0D2F4F8365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94011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vi-VN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vi-VN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EB25D1-8653-824D-A6A6-CFD13B2161EF}" type="datetimeFigureOut">
              <a:rPr lang="en-US" smtClean="0"/>
              <a:t>3/4/2024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8619F4-6232-FD41-BEE7-0D2F4F8365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86397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vi-VN"/>
              <a:t>Click to edit Master text styles</a:t>
            </a:r>
          </a:p>
          <a:p>
            <a:pPr lvl="1"/>
            <a:r>
              <a:rPr lang="vi-VN"/>
              <a:t>Second level</a:t>
            </a:r>
          </a:p>
          <a:p>
            <a:pPr lvl="2"/>
            <a:r>
              <a:rPr lang="vi-VN"/>
              <a:t>Third level</a:t>
            </a:r>
          </a:p>
          <a:p>
            <a:pPr lvl="3"/>
            <a:r>
              <a:rPr lang="vi-VN"/>
              <a:t>Fourth level</a:t>
            </a:r>
          </a:p>
          <a:p>
            <a:pPr lvl="4"/>
            <a:r>
              <a:rPr lang="vi-VN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vi-VN"/>
              <a:t>Click to edit Master text styles</a:t>
            </a:r>
          </a:p>
          <a:p>
            <a:pPr lvl="1"/>
            <a:r>
              <a:rPr lang="vi-VN"/>
              <a:t>Second level</a:t>
            </a:r>
          </a:p>
          <a:p>
            <a:pPr lvl="2"/>
            <a:r>
              <a:rPr lang="vi-VN"/>
              <a:t>Third level</a:t>
            </a:r>
          </a:p>
          <a:p>
            <a:pPr lvl="3"/>
            <a:r>
              <a:rPr lang="vi-VN"/>
              <a:t>Fourth level</a:t>
            </a:r>
          </a:p>
          <a:p>
            <a:pPr lvl="4"/>
            <a:r>
              <a:rPr lang="vi-VN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EB25D1-8653-824D-A6A6-CFD13B2161EF}" type="datetimeFigureOut">
              <a:rPr lang="en-US" smtClean="0"/>
              <a:t>3/4/2024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8619F4-6232-FD41-BEE7-0D2F4F8365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78513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vi-VN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vi-VN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vi-VN"/>
              <a:t>Click to edit Master text styles</a:t>
            </a:r>
          </a:p>
          <a:p>
            <a:pPr lvl="1"/>
            <a:r>
              <a:rPr lang="vi-VN"/>
              <a:t>Second level</a:t>
            </a:r>
          </a:p>
          <a:p>
            <a:pPr lvl="2"/>
            <a:r>
              <a:rPr lang="vi-VN"/>
              <a:t>Third level</a:t>
            </a:r>
          </a:p>
          <a:p>
            <a:pPr lvl="3"/>
            <a:r>
              <a:rPr lang="vi-VN"/>
              <a:t>Fourth level</a:t>
            </a:r>
          </a:p>
          <a:p>
            <a:pPr lvl="4"/>
            <a:r>
              <a:rPr lang="vi-VN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vi-VN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vi-VN"/>
              <a:t>Click to edit Master text styles</a:t>
            </a:r>
          </a:p>
          <a:p>
            <a:pPr lvl="1"/>
            <a:r>
              <a:rPr lang="vi-VN"/>
              <a:t>Second level</a:t>
            </a:r>
          </a:p>
          <a:p>
            <a:pPr lvl="2"/>
            <a:r>
              <a:rPr lang="vi-VN"/>
              <a:t>Third level</a:t>
            </a:r>
          </a:p>
          <a:p>
            <a:pPr lvl="3"/>
            <a:r>
              <a:rPr lang="vi-VN"/>
              <a:t>Fourth level</a:t>
            </a:r>
          </a:p>
          <a:p>
            <a:pPr lvl="4"/>
            <a:r>
              <a:rPr lang="vi-VN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EB25D1-8653-824D-A6A6-CFD13B2161EF}" type="datetimeFigureOut">
              <a:rPr lang="en-US" smtClean="0"/>
              <a:t>3/4/2024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8619F4-6232-FD41-BEE7-0D2F4F8365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15591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EB25D1-8653-824D-A6A6-CFD13B2161EF}" type="datetimeFigureOut">
              <a:rPr lang="en-US" smtClean="0"/>
              <a:t>3/4/2024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8619F4-6232-FD41-BEE7-0D2F4F8365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35990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EB25D1-8653-824D-A6A6-CFD13B2161EF}" type="datetimeFigureOut">
              <a:rPr lang="en-US" smtClean="0"/>
              <a:t>3/4/2024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8619F4-6232-FD41-BEE7-0D2F4F8365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07273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vi-VN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vi-VN"/>
              <a:t>Click to edit Master text styles</a:t>
            </a:r>
          </a:p>
          <a:p>
            <a:pPr lvl="1"/>
            <a:r>
              <a:rPr lang="vi-VN"/>
              <a:t>Second level</a:t>
            </a:r>
          </a:p>
          <a:p>
            <a:pPr lvl="2"/>
            <a:r>
              <a:rPr lang="vi-VN"/>
              <a:t>Third level</a:t>
            </a:r>
          </a:p>
          <a:p>
            <a:pPr lvl="3"/>
            <a:r>
              <a:rPr lang="vi-VN"/>
              <a:t>Fourth level</a:t>
            </a:r>
          </a:p>
          <a:p>
            <a:pPr lvl="4"/>
            <a:r>
              <a:rPr lang="vi-VN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vi-VN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EB25D1-8653-824D-A6A6-CFD13B2161EF}" type="datetimeFigureOut">
              <a:rPr lang="en-US" smtClean="0"/>
              <a:t>3/4/2024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8619F4-6232-FD41-BEE7-0D2F4F8365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89473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vi-VN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vi-VN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vi-VN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EB25D1-8653-824D-A6A6-CFD13B2161EF}" type="datetimeFigureOut">
              <a:rPr lang="en-US" smtClean="0"/>
              <a:t>3/4/2024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8619F4-6232-FD41-BEE7-0D2F4F8365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75487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vi-VN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vi-VN"/>
              <a:t>Click to edit Master text styles</a:t>
            </a:r>
          </a:p>
          <a:p>
            <a:pPr lvl="1"/>
            <a:r>
              <a:rPr lang="vi-VN"/>
              <a:t>Second level</a:t>
            </a:r>
          </a:p>
          <a:p>
            <a:pPr lvl="2"/>
            <a:r>
              <a:rPr lang="vi-VN"/>
              <a:t>Third level</a:t>
            </a:r>
          </a:p>
          <a:p>
            <a:pPr lvl="3"/>
            <a:r>
              <a:rPr lang="vi-VN"/>
              <a:t>Fourth level</a:t>
            </a:r>
          </a:p>
          <a:p>
            <a:pPr lvl="4"/>
            <a:r>
              <a:rPr lang="vi-VN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EB25D1-8653-824D-A6A6-CFD13B2161EF}" type="datetimeFigureOut">
              <a:rPr lang="en-US" smtClean="0"/>
              <a:t>3/4/2024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8619F4-6232-FD41-BEE7-0D2F4F8365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77660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236119"/>
            <a:ext cx="7772400" cy="2387600"/>
          </a:xfrm>
        </p:spPr>
        <p:txBody>
          <a:bodyPr>
            <a:prstTxWarp prst="textArchUp">
              <a:avLst/>
            </a:prstTxWarp>
          </a:bodyPr>
          <a:lstStyle/>
          <a:p>
            <a:r>
              <a:rPr lang="vi-VN" b="1" dirty="0">
                <a:ln>
                  <a:solidFill>
                    <a:schemeClr val="accent2"/>
                  </a:solidFill>
                </a:ln>
                <a:solidFill>
                  <a:srgbClr val="FF0000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BÀI 28: </a:t>
            </a:r>
            <a:br>
              <a:rPr lang="vi-VN" b="1" dirty="0">
                <a:ln>
                  <a:solidFill>
                    <a:schemeClr val="accent2"/>
                  </a:solidFill>
                </a:ln>
                <a:solidFill>
                  <a:srgbClr val="FF0000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</a:effectLst>
              </a:rPr>
            </a:br>
            <a:r>
              <a:rPr lang="vi-VN" b="1" dirty="0">
                <a:ln>
                  <a:solidFill>
                    <a:schemeClr val="accent2"/>
                  </a:solidFill>
                </a:ln>
                <a:solidFill>
                  <a:srgbClr val="FF0000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LUYỆN TẬP CHUNG</a:t>
            </a:r>
            <a:endParaRPr lang="en-US" b="1" dirty="0">
              <a:ln>
                <a:solidFill>
                  <a:schemeClr val="accent2"/>
                </a:solidFill>
              </a:ln>
              <a:solidFill>
                <a:srgbClr val="FF0000"/>
              </a:solidFill>
              <a:effectLst>
                <a:glow rad="63500">
                  <a:schemeClr val="accent4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vi-VN" sz="4000" b="1" u="sng" dirty="0">
                <a:solidFill>
                  <a:schemeClr val="bg1"/>
                </a:solidFill>
                <a:latin typeface="+mj-lt"/>
              </a:rPr>
              <a:t>TIẾT 1</a:t>
            </a:r>
            <a:endParaRPr lang="en-US" sz="4000" b="1" u="sng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5248097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Scale>
                                      <p:cBhvr>
                                        <p:cTn id="6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id="7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id="8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id="9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236119"/>
            <a:ext cx="7772400" cy="2387600"/>
          </a:xfrm>
        </p:spPr>
        <p:txBody>
          <a:bodyPr>
            <a:prstTxWarp prst="textArchUp">
              <a:avLst/>
            </a:prstTxWarp>
          </a:bodyPr>
          <a:lstStyle/>
          <a:p>
            <a:r>
              <a:rPr lang="vi-VN" b="1" dirty="0">
                <a:ln>
                  <a:solidFill>
                    <a:schemeClr val="accent2"/>
                  </a:solidFill>
                </a:ln>
                <a:solidFill>
                  <a:srgbClr val="FF0000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BÀI 28: </a:t>
            </a:r>
            <a:br>
              <a:rPr lang="vi-VN" b="1" dirty="0">
                <a:ln>
                  <a:solidFill>
                    <a:schemeClr val="accent2"/>
                  </a:solidFill>
                </a:ln>
                <a:solidFill>
                  <a:srgbClr val="FF0000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</a:effectLst>
              </a:rPr>
            </a:br>
            <a:r>
              <a:rPr lang="vi-VN" b="1" dirty="0">
                <a:ln>
                  <a:solidFill>
                    <a:schemeClr val="accent2"/>
                  </a:solidFill>
                </a:ln>
                <a:solidFill>
                  <a:srgbClr val="FF0000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LUYỆN TẬP CHUNG</a:t>
            </a:r>
            <a:endParaRPr lang="en-US" b="1" dirty="0">
              <a:ln>
                <a:solidFill>
                  <a:schemeClr val="accent2"/>
                </a:solidFill>
              </a:ln>
              <a:solidFill>
                <a:srgbClr val="FF0000"/>
              </a:solidFill>
              <a:effectLst>
                <a:glow rad="63500">
                  <a:schemeClr val="accent4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vi-VN" sz="4000" b="1" u="sng" dirty="0">
                <a:solidFill>
                  <a:schemeClr val="bg1"/>
                </a:solidFill>
                <a:latin typeface="+mj-lt"/>
              </a:rPr>
              <a:t>TIẾT 2</a:t>
            </a:r>
            <a:endParaRPr lang="en-US" sz="4000" b="1" u="sng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0370765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Scale>
                                      <p:cBhvr>
                                        <p:cTn id="6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id="7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id="8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id="9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Content Placeholder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32" t="15081" r="59227" b="63502"/>
          <a:stretch/>
        </p:blipFill>
        <p:spPr>
          <a:xfrm>
            <a:off x="0" y="478195"/>
            <a:ext cx="4876800" cy="4566367"/>
          </a:xfrm>
          <a:prstGeom prst="rect">
            <a:avLst/>
          </a:prstGeom>
        </p:spPr>
      </p:pic>
      <p:pic>
        <p:nvPicPr>
          <p:cNvPr id="7" name="Content Placeholder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178" t="15494" r="12276" b="75414"/>
          <a:stretch/>
        </p:blipFill>
        <p:spPr>
          <a:xfrm>
            <a:off x="628650" y="4720168"/>
            <a:ext cx="5775961" cy="1590265"/>
          </a:xfrm>
          <a:prstGeom prst="rect">
            <a:avLst/>
          </a:prstGeom>
        </p:spPr>
      </p:pic>
      <p:sp>
        <p:nvSpPr>
          <p:cNvPr id="8" name="Rounded Rectangle 7"/>
          <p:cNvSpPr/>
          <p:nvPr/>
        </p:nvSpPr>
        <p:spPr>
          <a:xfrm>
            <a:off x="4739640" y="2956560"/>
            <a:ext cx="4149090" cy="1554480"/>
          </a:xfrm>
          <a:prstGeom prst="roundRect">
            <a:avLst/>
          </a:prstGeom>
          <a:solidFill>
            <a:srgbClr val="FCD6D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vi-VN" sz="2400" dirty="0">
                <a:solidFill>
                  <a:schemeClr val="tx1"/>
                </a:solidFill>
              </a:rPr>
              <a:t>Bạn nào  về đích thứ nhất?</a:t>
            </a:r>
          </a:p>
          <a:p>
            <a:r>
              <a:rPr lang="vi-VN" sz="2400" dirty="0">
                <a:solidFill>
                  <a:schemeClr val="tx1"/>
                </a:solidFill>
              </a:rPr>
              <a:t>Bạn nào  về đích thứ hai?</a:t>
            </a:r>
          </a:p>
          <a:p>
            <a:r>
              <a:rPr lang="vi-VN" sz="2400" dirty="0">
                <a:solidFill>
                  <a:schemeClr val="tx1"/>
                </a:solidFill>
              </a:rPr>
              <a:t>Bạn  nào  về đích thứ ba?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5460205" y="3173362"/>
            <a:ext cx="744855" cy="320830"/>
          </a:xfrm>
          <a:prstGeom prst="roundRect">
            <a:avLst/>
          </a:prstGeom>
          <a:solidFill>
            <a:srgbClr val="FCD6D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vi-VN" sz="2400" b="1" u="sng" dirty="0">
                <a:solidFill>
                  <a:srgbClr val="FF0000"/>
                </a:solidFill>
              </a:rPr>
              <a:t>thỏ</a:t>
            </a:r>
            <a:endParaRPr lang="en-US" sz="2400" b="1" u="sng" dirty="0">
              <a:solidFill>
                <a:srgbClr val="FF0000"/>
              </a:solidFill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5460205" y="3535680"/>
            <a:ext cx="762953" cy="305590"/>
          </a:xfrm>
          <a:prstGeom prst="roundRect">
            <a:avLst/>
          </a:prstGeom>
          <a:solidFill>
            <a:srgbClr val="FCD6D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vi-VN" sz="2400" b="1" u="sng" dirty="0">
                <a:solidFill>
                  <a:srgbClr val="FF0000"/>
                </a:solidFill>
              </a:rPr>
              <a:t>cáo</a:t>
            </a:r>
            <a:endParaRPr lang="en-US" sz="2400" b="1" u="sng" dirty="0">
              <a:solidFill>
                <a:srgbClr val="FF0000"/>
              </a:solidFill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5483065" y="3905732"/>
            <a:ext cx="808673" cy="335159"/>
          </a:xfrm>
          <a:prstGeom prst="roundRect">
            <a:avLst/>
          </a:prstGeom>
          <a:solidFill>
            <a:srgbClr val="FCD6D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vi-VN" sz="2400" b="1" u="sng" dirty="0">
                <a:solidFill>
                  <a:srgbClr val="FF0000"/>
                </a:solidFill>
              </a:rPr>
              <a:t>sóc</a:t>
            </a:r>
            <a:endParaRPr lang="en-US" sz="2400" b="1" u="sng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3440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0" grpId="0" animBg="1"/>
      <p:bldP spid="11" grpId="0" animBg="1"/>
      <p:bldP spid="1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61" t="41564" r="8837" b="42149"/>
          <a:stretch/>
        </p:blipFill>
        <p:spPr>
          <a:xfrm>
            <a:off x="157531" y="1114425"/>
            <a:ext cx="8708622" cy="2438148"/>
          </a:xfrm>
        </p:spPr>
      </p:pic>
      <p:sp>
        <p:nvSpPr>
          <p:cNvPr id="5" name="Rectangle 4"/>
          <p:cNvSpPr/>
          <p:nvPr/>
        </p:nvSpPr>
        <p:spPr>
          <a:xfrm>
            <a:off x="628649" y="4248295"/>
            <a:ext cx="7781059" cy="762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400" dirty="0">
                <a:solidFill>
                  <a:schemeClr val="tx1"/>
                </a:solidFill>
              </a:rPr>
              <a:t>Cáo đứng gần thỏ hay sóc hơn?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81470" y="4803372"/>
            <a:ext cx="7781059" cy="762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400" dirty="0">
                <a:solidFill>
                  <a:schemeClr val="tx1"/>
                </a:solidFill>
              </a:rPr>
              <a:t>Cáo đứng gần </a:t>
            </a:r>
            <a:r>
              <a:rPr lang="vi-VN" sz="2400" b="1" u="sng" dirty="0">
                <a:solidFill>
                  <a:srgbClr val="FF0000"/>
                </a:solidFill>
              </a:rPr>
              <a:t>thỏ</a:t>
            </a:r>
            <a:r>
              <a:rPr lang="vi-VN" sz="2400" dirty="0">
                <a:solidFill>
                  <a:srgbClr val="FF0000"/>
                </a:solidFill>
              </a:rPr>
              <a:t> </a:t>
            </a:r>
            <a:r>
              <a:rPr lang="vi-VN" sz="2400" dirty="0">
                <a:solidFill>
                  <a:schemeClr val="tx1"/>
                </a:solidFill>
              </a:rPr>
              <a:t>hơn.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3" name="Block Arc 2"/>
          <p:cNvSpPr/>
          <p:nvPr/>
        </p:nvSpPr>
        <p:spPr>
          <a:xfrm>
            <a:off x="1099768" y="1336415"/>
            <a:ext cx="874569" cy="782781"/>
          </a:xfrm>
          <a:prstGeom prst="blockArc">
            <a:avLst>
              <a:gd name="adj1" fmla="val 10800000"/>
              <a:gd name="adj2" fmla="val 21118181"/>
              <a:gd name="adj3" fmla="val 6794"/>
            </a:avLst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10" name="Block Arc 9"/>
          <p:cNvSpPr/>
          <p:nvPr/>
        </p:nvSpPr>
        <p:spPr>
          <a:xfrm>
            <a:off x="1920761" y="1323911"/>
            <a:ext cx="874569" cy="782781"/>
          </a:xfrm>
          <a:prstGeom prst="blockArc">
            <a:avLst>
              <a:gd name="adj1" fmla="val 10800000"/>
              <a:gd name="adj2" fmla="val 21118181"/>
              <a:gd name="adj3" fmla="val 6794"/>
            </a:avLst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11" name="Block Arc 10"/>
          <p:cNvSpPr/>
          <p:nvPr/>
        </p:nvSpPr>
        <p:spPr>
          <a:xfrm>
            <a:off x="2741754" y="1318962"/>
            <a:ext cx="874569" cy="782781"/>
          </a:xfrm>
          <a:prstGeom prst="blockArc">
            <a:avLst>
              <a:gd name="adj1" fmla="val 10800000"/>
              <a:gd name="adj2" fmla="val 21118181"/>
              <a:gd name="adj3" fmla="val 6794"/>
            </a:avLst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3</a:t>
            </a:r>
          </a:p>
        </p:txBody>
      </p:sp>
      <p:sp>
        <p:nvSpPr>
          <p:cNvPr id="12" name="Block Arc 11"/>
          <p:cNvSpPr/>
          <p:nvPr/>
        </p:nvSpPr>
        <p:spPr>
          <a:xfrm>
            <a:off x="3549281" y="1305185"/>
            <a:ext cx="874569" cy="782781"/>
          </a:xfrm>
          <a:prstGeom prst="blockArc">
            <a:avLst>
              <a:gd name="adj1" fmla="val 10800000"/>
              <a:gd name="adj2" fmla="val 21118181"/>
              <a:gd name="adj3" fmla="val 6794"/>
            </a:avLst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4</a:t>
            </a:r>
          </a:p>
        </p:txBody>
      </p:sp>
      <p:sp>
        <p:nvSpPr>
          <p:cNvPr id="13" name="Block Arc 12"/>
          <p:cNvSpPr/>
          <p:nvPr/>
        </p:nvSpPr>
        <p:spPr>
          <a:xfrm>
            <a:off x="4350220" y="1300781"/>
            <a:ext cx="827582" cy="782781"/>
          </a:xfrm>
          <a:prstGeom prst="blockArc">
            <a:avLst>
              <a:gd name="adj1" fmla="val 10800000"/>
              <a:gd name="adj2" fmla="val 21118181"/>
              <a:gd name="adj3" fmla="val 6794"/>
            </a:avLst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5</a:t>
            </a:r>
          </a:p>
        </p:txBody>
      </p:sp>
      <p:sp>
        <p:nvSpPr>
          <p:cNvPr id="14" name="Block Arc 13"/>
          <p:cNvSpPr/>
          <p:nvPr/>
        </p:nvSpPr>
        <p:spPr>
          <a:xfrm>
            <a:off x="5146971" y="1305185"/>
            <a:ext cx="827582" cy="782781"/>
          </a:xfrm>
          <a:prstGeom prst="blockArc">
            <a:avLst>
              <a:gd name="adj1" fmla="val 10800000"/>
              <a:gd name="adj2" fmla="val 21118181"/>
              <a:gd name="adj3" fmla="val 6794"/>
            </a:avLst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rgbClr val="FF0000"/>
                </a:solidFill>
              </a:rPr>
              <a:t>6</a:t>
            </a:r>
          </a:p>
        </p:txBody>
      </p:sp>
      <p:sp>
        <p:nvSpPr>
          <p:cNvPr id="16" name="Block Arc 15"/>
          <p:cNvSpPr/>
          <p:nvPr/>
        </p:nvSpPr>
        <p:spPr>
          <a:xfrm>
            <a:off x="5917448" y="1299298"/>
            <a:ext cx="884910" cy="782781"/>
          </a:xfrm>
          <a:prstGeom prst="blockArc">
            <a:avLst>
              <a:gd name="adj1" fmla="val 10800000"/>
              <a:gd name="adj2" fmla="val 21118181"/>
              <a:gd name="adj3" fmla="val 6794"/>
            </a:avLst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chemeClr val="accent5">
                    <a:lumMod val="75000"/>
                  </a:schemeClr>
                </a:solidFill>
              </a:rPr>
              <a:t>1</a:t>
            </a:r>
          </a:p>
        </p:txBody>
      </p:sp>
      <p:sp>
        <p:nvSpPr>
          <p:cNvPr id="17" name="Block Arc 16"/>
          <p:cNvSpPr/>
          <p:nvPr/>
        </p:nvSpPr>
        <p:spPr>
          <a:xfrm>
            <a:off x="6802358" y="1303107"/>
            <a:ext cx="827582" cy="782781"/>
          </a:xfrm>
          <a:prstGeom prst="blockArc">
            <a:avLst>
              <a:gd name="adj1" fmla="val 10800000"/>
              <a:gd name="adj2" fmla="val 21118181"/>
              <a:gd name="adj3" fmla="val 6794"/>
            </a:avLst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accent5">
                    <a:lumMod val="75000"/>
                  </a:schemeClr>
                </a:solidFill>
              </a:rPr>
              <a:t>2</a:t>
            </a:r>
          </a:p>
        </p:txBody>
      </p:sp>
      <p:sp>
        <p:nvSpPr>
          <p:cNvPr id="18" name="Block Arc 17"/>
          <p:cNvSpPr/>
          <p:nvPr/>
        </p:nvSpPr>
        <p:spPr>
          <a:xfrm rot="190620">
            <a:off x="7634947" y="1318962"/>
            <a:ext cx="827582" cy="782781"/>
          </a:xfrm>
          <a:prstGeom prst="blockArc">
            <a:avLst>
              <a:gd name="adj1" fmla="val 10800000"/>
              <a:gd name="adj2" fmla="val 21118181"/>
              <a:gd name="adj3" fmla="val 6794"/>
            </a:avLst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accent5">
                    <a:lumMod val="75000"/>
                  </a:schemeClr>
                </a:solidFill>
              </a:rPr>
              <a:t>3</a:t>
            </a:r>
          </a:p>
        </p:txBody>
      </p:sp>
      <p:pic>
        <p:nvPicPr>
          <p:cNvPr id="15" name="Content Placeholder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62" t="36689" r="48284" b="58500"/>
          <a:stretch/>
        </p:blipFill>
        <p:spPr>
          <a:xfrm>
            <a:off x="437842" y="375839"/>
            <a:ext cx="5536711" cy="8822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8166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000"/>
                            </p:stCondLst>
                            <p:childTnLst>
                              <p:par>
                                <p:cTn id="28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000"/>
                            </p:stCondLst>
                            <p:childTnLst>
                              <p:par>
                                <p:cTn id="34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4000"/>
                            </p:stCondLst>
                            <p:childTnLst>
                              <p:par>
                                <p:cTn id="40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0"/>
                            </p:stCondLst>
                            <p:childTnLst>
                              <p:par>
                                <p:cTn id="46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000"/>
                            </p:stCondLst>
                            <p:childTnLst>
                              <p:par>
                                <p:cTn id="59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2000"/>
                            </p:stCondLst>
                            <p:childTnLst>
                              <p:par>
                                <p:cTn id="6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3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6" grpId="0" animBg="1"/>
      <p:bldP spid="17" grpId="0" animBg="1"/>
      <p:bldP spid="18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70" t="63360" r="9676" b="12962"/>
          <a:stretch/>
        </p:blipFill>
        <p:spPr>
          <a:xfrm>
            <a:off x="0" y="271260"/>
            <a:ext cx="8718067" cy="3563321"/>
          </a:xfrm>
        </p:spPr>
      </p:pic>
      <p:sp>
        <p:nvSpPr>
          <p:cNvPr id="5" name="Rectangle 4"/>
          <p:cNvSpPr/>
          <p:nvPr/>
        </p:nvSpPr>
        <p:spPr>
          <a:xfrm>
            <a:off x="628650" y="3834581"/>
            <a:ext cx="7781059" cy="10660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dirty="0">
                <a:solidFill>
                  <a:schemeClr val="tx1"/>
                </a:solidFill>
              </a:rPr>
              <a:t>Bạn sóc đi đến chỗ hạt dẻ theo đường nào ngắn hơn?</a:t>
            </a:r>
            <a:endParaRPr lang="en-US" sz="2800" dirty="0">
              <a:solidFill>
                <a:schemeClr val="tx1"/>
              </a:solidFill>
            </a:endParaRPr>
          </a:p>
        </p:txBody>
      </p:sp>
      <p:cxnSp>
        <p:nvCxnSpPr>
          <p:cNvPr id="6" name="Straight Connector 5"/>
          <p:cNvCxnSpPr/>
          <p:nvPr/>
        </p:nvCxnSpPr>
        <p:spPr>
          <a:xfrm flipV="1">
            <a:off x="1840624" y="2242646"/>
            <a:ext cx="6093373" cy="1139057"/>
          </a:xfrm>
          <a:prstGeom prst="line">
            <a:avLst/>
          </a:prstGeom>
          <a:ln w="206375" cmpd="sng">
            <a:solidFill>
              <a:srgbClr val="61BB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Content Placeholder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70" t="63360" r="60106" b="32619"/>
          <a:stretch/>
        </p:blipFill>
        <p:spPr>
          <a:xfrm>
            <a:off x="-1" y="263139"/>
            <a:ext cx="4454390" cy="8084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2233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04" t="10742" r="58058" b="82698"/>
          <a:stretch/>
        </p:blipFill>
        <p:spPr>
          <a:xfrm>
            <a:off x="344774" y="0"/>
            <a:ext cx="4085284" cy="1133083"/>
          </a:xfrm>
        </p:spPr>
      </p:pic>
      <p:pic>
        <p:nvPicPr>
          <p:cNvPr id="6" name="Content Placeholder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073" t="19569" r="21165" b="34791"/>
          <a:stretch/>
        </p:blipFill>
        <p:spPr>
          <a:xfrm>
            <a:off x="2983043" y="1027907"/>
            <a:ext cx="5532307" cy="5564436"/>
          </a:xfrm>
          <a:prstGeom prst="rect">
            <a:avLst/>
          </a:prstGeom>
        </p:spPr>
      </p:pic>
      <p:sp>
        <p:nvSpPr>
          <p:cNvPr id="3" name="Rounded Rectangle 2"/>
          <p:cNvSpPr/>
          <p:nvPr/>
        </p:nvSpPr>
        <p:spPr>
          <a:xfrm>
            <a:off x="3201131" y="1255363"/>
            <a:ext cx="378372" cy="374450"/>
          </a:xfrm>
          <a:prstGeom prst="roundRect">
            <a:avLst/>
          </a:prstGeom>
          <a:solidFill>
            <a:schemeClr val="bg1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FF0000"/>
                </a:solidFill>
              </a:rPr>
              <a:t>7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3201417" y="2369195"/>
            <a:ext cx="378372" cy="374450"/>
          </a:xfrm>
          <a:prstGeom prst="roundRect">
            <a:avLst/>
          </a:prstGeom>
          <a:solidFill>
            <a:schemeClr val="bg1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>
                <a:solidFill>
                  <a:srgbClr val="FF0000"/>
                </a:solidFill>
              </a:rPr>
              <a:t>8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3195232" y="3474707"/>
            <a:ext cx="378372" cy="374450"/>
          </a:xfrm>
          <a:prstGeom prst="roundRect">
            <a:avLst/>
          </a:prstGeom>
          <a:solidFill>
            <a:schemeClr val="bg1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FF0000"/>
                </a:solidFill>
              </a:rPr>
              <a:t>3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3203183" y="4588170"/>
            <a:ext cx="378372" cy="374450"/>
          </a:xfrm>
          <a:prstGeom prst="roundRect">
            <a:avLst/>
          </a:prstGeom>
          <a:solidFill>
            <a:schemeClr val="bg1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FF0000"/>
                </a:solidFill>
              </a:rPr>
              <a:t>5</a:t>
            </a:r>
          </a:p>
        </p:txBody>
      </p:sp>
      <p:sp>
        <p:nvSpPr>
          <p:cNvPr id="10" name="Rounded Rectangle 9"/>
          <p:cNvSpPr/>
          <p:nvPr/>
        </p:nvSpPr>
        <p:spPr>
          <a:xfrm>
            <a:off x="3203183" y="5797048"/>
            <a:ext cx="378372" cy="374450"/>
          </a:xfrm>
          <a:prstGeom prst="roundRect">
            <a:avLst/>
          </a:prstGeom>
          <a:solidFill>
            <a:schemeClr val="bg1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FF0000"/>
                </a:solidFill>
              </a:rPr>
              <a:t>9</a:t>
            </a:r>
          </a:p>
        </p:txBody>
      </p:sp>
      <p:pic>
        <p:nvPicPr>
          <p:cNvPr id="11" name="Content Placeholder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966" t="86371" r="42673" b="11742"/>
          <a:stretch/>
        </p:blipFill>
        <p:spPr>
          <a:xfrm>
            <a:off x="4124960" y="6921431"/>
            <a:ext cx="4857718" cy="557213"/>
          </a:xfrm>
          <a:prstGeom prst="rect">
            <a:avLst/>
          </a:prstGeom>
        </p:spPr>
      </p:pic>
      <p:pic>
        <p:nvPicPr>
          <p:cNvPr id="12" name="Content Placeholder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966" t="86371" r="42673" b="11742"/>
          <a:stretch/>
        </p:blipFill>
        <p:spPr>
          <a:xfrm>
            <a:off x="4124960" y="7200037"/>
            <a:ext cx="4857718" cy="557213"/>
          </a:xfrm>
          <a:prstGeom prst="rect">
            <a:avLst/>
          </a:prstGeom>
        </p:spPr>
      </p:pic>
      <p:pic>
        <p:nvPicPr>
          <p:cNvPr id="15" name="Content Placeholder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966" t="86371" r="42673" b="11742"/>
          <a:stretch/>
        </p:blipFill>
        <p:spPr>
          <a:xfrm>
            <a:off x="4124960" y="7448186"/>
            <a:ext cx="4857718" cy="557213"/>
          </a:xfrm>
          <a:prstGeom prst="rect">
            <a:avLst/>
          </a:prstGeom>
        </p:spPr>
      </p:pic>
      <p:pic>
        <p:nvPicPr>
          <p:cNvPr id="16" name="Content Placeholder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966" t="86371" r="42673" b="11742"/>
          <a:stretch/>
        </p:blipFill>
        <p:spPr>
          <a:xfrm>
            <a:off x="4124960" y="7728764"/>
            <a:ext cx="4857718" cy="557213"/>
          </a:xfrm>
          <a:prstGeom prst="rect">
            <a:avLst/>
          </a:prstGeom>
        </p:spPr>
      </p:pic>
      <p:pic>
        <p:nvPicPr>
          <p:cNvPr id="17" name="Content Placeholder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966" t="86371" r="42673" b="11742"/>
          <a:stretch/>
        </p:blipFill>
        <p:spPr>
          <a:xfrm>
            <a:off x="4124960" y="8026919"/>
            <a:ext cx="4857718" cy="5572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81076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0.03426 L 0.06215 -0.75533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108" y="-3606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0.04051 L 0.02795 -0.64259 " pathEditMode="relative" rAng="0" ptsTypes="AA">
                                      <p:cBhvr>
                                        <p:cTn id="29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89" y="-3011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000"/>
                            </p:stCondLst>
                            <p:childTnLst>
                              <p:par>
                                <p:cTn id="38" presetID="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73 -0.03611 L 0.20295 -0.50046 " pathEditMode="relative" rAng="0" ptsTypes="AA">
                                      <p:cBhvr>
                                        <p:cTn id="44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052" y="-2321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2000"/>
                            </p:stCondLst>
                            <p:childTnLst>
                              <p:par>
                                <p:cTn id="53" presetID="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0.03935 L 0.05121 -0.39143 " pathEditMode="relative" rAng="0" ptsTypes="AA">
                                      <p:cBhvr>
                                        <p:cTn id="59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52" y="-1761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2000"/>
                            </p:stCondLst>
                            <p:childTnLst>
                              <p:par>
                                <p:cTn id="68" presetID="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226 -0.09676 L -0.00174 -0.25301 " pathEditMode="relative" rAng="0" ptsTypes="AA">
                                      <p:cBhvr>
                                        <p:cTn id="74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" y="-782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23848" y="646958"/>
            <a:ext cx="2920858" cy="41299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vi-VN" sz="2800" dirty="0">
                <a:solidFill>
                  <a:schemeClr val="tx1"/>
                </a:solidFill>
              </a:rPr>
              <a:t>b) Trong các bút chì ở trên:</a:t>
            </a:r>
          </a:p>
          <a:p>
            <a:pPr marL="342900" indent="-342900">
              <a:buFontTx/>
              <a:buChar char="-"/>
            </a:pPr>
            <a:r>
              <a:rPr lang="vi-VN" sz="2800" dirty="0">
                <a:solidFill>
                  <a:schemeClr val="tx1"/>
                </a:solidFill>
              </a:rPr>
              <a:t>Bút chì nào dài nhất?</a:t>
            </a:r>
          </a:p>
          <a:p>
            <a:pPr marL="342900" indent="-342900">
              <a:buFontTx/>
              <a:buChar char="-"/>
            </a:pPr>
            <a:endParaRPr lang="vi-VN" sz="2800" dirty="0">
              <a:solidFill>
                <a:schemeClr val="tx1"/>
              </a:solidFill>
            </a:endParaRPr>
          </a:p>
          <a:p>
            <a:pPr marL="342900" indent="-342900">
              <a:buFontTx/>
              <a:buChar char="-"/>
            </a:pPr>
            <a:endParaRPr lang="vi-VN" sz="2800" dirty="0">
              <a:solidFill>
                <a:schemeClr val="tx1"/>
              </a:solidFill>
            </a:endParaRPr>
          </a:p>
          <a:p>
            <a:pPr marL="342900" indent="-342900">
              <a:buFontTx/>
              <a:buChar char="-"/>
            </a:pPr>
            <a:endParaRPr lang="vi-VN" sz="2800" dirty="0">
              <a:solidFill>
                <a:schemeClr val="tx1"/>
              </a:solidFill>
            </a:endParaRPr>
          </a:p>
          <a:p>
            <a:pPr marL="342900" indent="-342900">
              <a:buFontTx/>
              <a:buChar char="-"/>
            </a:pPr>
            <a:r>
              <a:rPr lang="vi-VN" sz="2800" dirty="0">
                <a:solidFill>
                  <a:schemeClr val="tx1"/>
                </a:solidFill>
              </a:rPr>
              <a:t>Bút chì nào ngắn nhất?</a:t>
            </a:r>
            <a:endParaRPr lang="en-US" sz="2800" dirty="0">
              <a:solidFill>
                <a:schemeClr val="tx1"/>
              </a:solidFill>
            </a:endParaRPr>
          </a:p>
        </p:txBody>
      </p:sp>
      <p:pic>
        <p:nvPicPr>
          <p:cNvPr id="8" name="Content Placeholder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073" t="19569" r="21165" b="34791"/>
          <a:stretch/>
        </p:blipFill>
        <p:spPr>
          <a:xfrm>
            <a:off x="3297377" y="842165"/>
            <a:ext cx="5532307" cy="5564436"/>
          </a:xfrm>
          <a:prstGeom prst="rect">
            <a:avLst/>
          </a:prstGeom>
        </p:spPr>
      </p:pic>
      <p:sp>
        <p:nvSpPr>
          <p:cNvPr id="9" name="Rounded Rectangle 8"/>
          <p:cNvSpPr/>
          <p:nvPr/>
        </p:nvSpPr>
        <p:spPr>
          <a:xfrm>
            <a:off x="3515465" y="1069621"/>
            <a:ext cx="378372" cy="374450"/>
          </a:xfrm>
          <a:prstGeom prst="roundRect">
            <a:avLst/>
          </a:prstGeom>
          <a:solidFill>
            <a:schemeClr val="bg1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FF0000"/>
                </a:solidFill>
              </a:rPr>
              <a:t>7</a:t>
            </a:r>
          </a:p>
        </p:txBody>
      </p:sp>
      <p:sp>
        <p:nvSpPr>
          <p:cNvPr id="10" name="Rounded Rectangle 9"/>
          <p:cNvSpPr/>
          <p:nvPr/>
        </p:nvSpPr>
        <p:spPr>
          <a:xfrm>
            <a:off x="3515751" y="2183453"/>
            <a:ext cx="378372" cy="374450"/>
          </a:xfrm>
          <a:prstGeom prst="roundRect">
            <a:avLst/>
          </a:prstGeom>
          <a:solidFill>
            <a:schemeClr val="bg1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>
                <a:solidFill>
                  <a:srgbClr val="FF0000"/>
                </a:solidFill>
              </a:rPr>
              <a:t>8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3509566" y="3288965"/>
            <a:ext cx="378372" cy="374450"/>
          </a:xfrm>
          <a:prstGeom prst="roundRect">
            <a:avLst/>
          </a:prstGeom>
          <a:solidFill>
            <a:schemeClr val="bg1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FF0000"/>
                </a:solidFill>
              </a:rPr>
              <a:t>3</a:t>
            </a:r>
          </a:p>
        </p:txBody>
      </p:sp>
      <p:sp>
        <p:nvSpPr>
          <p:cNvPr id="12" name="Rounded Rectangle 11"/>
          <p:cNvSpPr/>
          <p:nvPr/>
        </p:nvSpPr>
        <p:spPr>
          <a:xfrm>
            <a:off x="3517517" y="4402428"/>
            <a:ext cx="378372" cy="374450"/>
          </a:xfrm>
          <a:prstGeom prst="roundRect">
            <a:avLst/>
          </a:prstGeom>
          <a:solidFill>
            <a:schemeClr val="bg1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FF0000"/>
                </a:solidFill>
              </a:rPr>
              <a:t>5</a:t>
            </a:r>
          </a:p>
        </p:txBody>
      </p:sp>
      <p:sp>
        <p:nvSpPr>
          <p:cNvPr id="13" name="Rounded Rectangle 12"/>
          <p:cNvSpPr/>
          <p:nvPr/>
        </p:nvSpPr>
        <p:spPr>
          <a:xfrm>
            <a:off x="3517517" y="5611306"/>
            <a:ext cx="378372" cy="374450"/>
          </a:xfrm>
          <a:prstGeom prst="roundRect">
            <a:avLst/>
          </a:prstGeom>
          <a:solidFill>
            <a:schemeClr val="bg1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FF0000"/>
                </a:solidFill>
              </a:rPr>
              <a:t>9</a:t>
            </a:r>
          </a:p>
        </p:txBody>
      </p:sp>
      <p:sp>
        <p:nvSpPr>
          <p:cNvPr id="14" name="Rectangle 13"/>
          <p:cNvSpPr/>
          <p:nvPr/>
        </p:nvSpPr>
        <p:spPr>
          <a:xfrm>
            <a:off x="578431" y="2370676"/>
            <a:ext cx="2404630" cy="103513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vi-VN" sz="2800" dirty="0">
                <a:solidFill>
                  <a:schemeClr val="tx1"/>
                </a:solidFill>
              </a:rPr>
              <a:t>Bút chì </a:t>
            </a:r>
            <a:r>
              <a:rPr lang="en-US" sz="2800" b="1" u="sng" dirty="0">
                <a:solidFill>
                  <a:srgbClr val="FF0000"/>
                </a:solidFill>
              </a:rPr>
              <a:t>E</a:t>
            </a:r>
            <a:r>
              <a:rPr lang="vi-VN" sz="2800" dirty="0">
                <a:solidFill>
                  <a:srgbClr val="FF0000"/>
                </a:solidFill>
              </a:rPr>
              <a:t> </a:t>
            </a:r>
            <a:r>
              <a:rPr lang="vi-VN" sz="2800" dirty="0">
                <a:solidFill>
                  <a:schemeClr val="tx1"/>
                </a:solidFill>
              </a:rPr>
              <a:t>dài nhất.</a:t>
            </a:r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586873" y="4791194"/>
            <a:ext cx="2557833" cy="82011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vi-VN" sz="2800" dirty="0">
                <a:solidFill>
                  <a:schemeClr val="tx1"/>
                </a:solidFill>
              </a:rPr>
              <a:t>Bút chì </a:t>
            </a:r>
            <a:r>
              <a:rPr lang="vi-VN" sz="2800" b="1" u="sng" dirty="0">
                <a:solidFill>
                  <a:srgbClr val="FF0000"/>
                </a:solidFill>
              </a:rPr>
              <a:t>C</a:t>
            </a:r>
            <a:r>
              <a:rPr lang="vi-VN" sz="2800" dirty="0">
                <a:solidFill>
                  <a:srgbClr val="FF0000"/>
                </a:solidFill>
              </a:rPr>
              <a:t> </a:t>
            </a:r>
            <a:r>
              <a:rPr lang="vi-VN" sz="2800" dirty="0">
                <a:solidFill>
                  <a:schemeClr val="tx1"/>
                </a:solidFill>
              </a:rPr>
              <a:t>ngắn nhất.</a:t>
            </a:r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16" name="Sun 15"/>
          <p:cNvSpPr/>
          <p:nvPr/>
        </p:nvSpPr>
        <p:spPr>
          <a:xfrm>
            <a:off x="8601075" y="5611306"/>
            <a:ext cx="542925" cy="437145"/>
          </a:xfrm>
          <a:prstGeom prst="sun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Sun 16"/>
          <p:cNvSpPr/>
          <p:nvPr/>
        </p:nvSpPr>
        <p:spPr>
          <a:xfrm>
            <a:off x="7924800" y="3405810"/>
            <a:ext cx="542925" cy="437145"/>
          </a:xfrm>
          <a:prstGeom prst="sun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42683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  <p:bldP spid="16" grpId="0" animBg="1"/>
      <p:bldP spid="17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1695251" y="1690689"/>
            <a:ext cx="5753499" cy="36317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vi-VN" sz="11500" b="1" cap="none" spc="0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THANK </a:t>
            </a:r>
          </a:p>
          <a:p>
            <a:pPr algn="ctr"/>
            <a:r>
              <a:rPr lang="vi-VN" sz="11500" b="1" cap="none" spc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YOU!</a:t>
            </a:r>
            <a:endParaRPr lang="vi-VN" sz="11500" b="1" cap="none" spc="0" dirty="0">
              <a:ln w="12700" cmpd="sng">
                <a:solidFill>
                  <a:schemeClr val="accent4"/>
                </a:solidFill>
                <a:prstDash val="solid"/>
              </a:ln>
              <a:gradFill>
                <a:gsLst>
                  <a:gs pos="0">
                    <a:schemeClr val="accent4"/>
                  </a:gs>
                  <a:gs pos="4000">
                    <a:schemeClr val="accent4">
                      <a:lumMod val="60000"/>
                      <a:lumOff val="40000"/>
                    </a:schemeClr>
                  </a:gs>
                  <a:gs pos="87000">
                    <a:schemeClr val="accent4">
                      <a:lumMod val="20000"/>
                      <a:lumOff val="80000"/>
                    </a:schemeClr>
                  </a:gs>
                </a:gsLst>
                <a:lin ang="5400000"/>
              </a:gradFill>
              <a:effectLst>
                <a:glow rad="63500">
                  <a:schemeClr val="accent4">
                    <a:satMod val="175000"/>
                    <a:alpha val="40000"/>
                  </a:schemeClr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3153292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50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45" t="18821" r="15153" b="70942"/>
          <a:stretch/>
        </p:blipFill>
        <p:spPr>
          <a:xfrm>
            <a:off x="167396" y="195793"/>
            <a:ext cx="8976603" cy="1802340"/>
          </a:xfrm>
        </p:spPr>
      </p:pic>
      <p:pic>
        <p:nvPicPr>
          <p:cNvPr id="6" name="Content Placeholder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45" t="28674" r="15153" b="55427"/>
          <a:stretch/>
        </p:blipFill>
        <p:spPr>
          <a:xfrm>
            <a:off x="83698" y="1860022"/>
            <a:ext cx="8976603" cy="2799189"/>
          </a:xfrm>
          <a:prstGeom prst="rect">
            <a:avLst/>
          </a:prstGeom>
        </p:spPr>
      </p:pic>
      <p:sp>
        <p:nvSpPr>
          <p:cNvPr id="10" name="Sun 9"/>
          <p:cNvSpPr/>
          <p:nvPr/>
        </p:nvSpPr>
        <p:spPr>
          <a:xfrm>
            <a:off x="8358141" y="43393"/>
            <a:ext cx="694267" cy="558800"/>
          </a:xfrm>
          <a:prstGeom prst="sun">
            <a:avLst/>
          </a:prstGeom>
          <a:solidFill>
            <a:srgbClr val="FF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Sun 10"/>
          <p:cNvSpPr/>
          <p:nvPr/>
        </p:nvSpPr>
        <p:spPr>
          <a:xfrm>
            <a:off x="8350794" y="45086"/>
            <a:ext cx="694267" cy="558800"/>
          </a:xfrm>
          <a:prstGeom prst="sun">
            <a:avLst/>
          </a:prstGeom>
          <a:solidFill>
            <a:srgbClr val="FF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83695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-2.22222E-6 L -0.59532 0.44422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9774" y="2219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7 -7.40741E-7 L -0.07969 0.44676 " pathEditMode="relative" rAng="0" ptsTypes="AA">
                                      <p:cBhvr>
                                        <p:cTn id="20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993" y="2233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35" t="49944" r="85599" b="44435"/>
          <a:stretch/>
        </p:blipFill>
        <p:spPr>
          <a:xfrm>
            <a:off x="45720" y="800352"/>
            <a:ext cx="716707" cy="1078361"/>
          </a:xfrm>
          <a:prstGeom prst="rect">
            <a:avLst/>
          </a:prstGeom>
        </p:spPr>
      </p:pic>
      <p:pic>
        <p:nvPicPr>
          <p:cNvPr id="8" name="Content Placeholder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190" t="49944" r="13436" b="32660"/>
          <a:stretch/>
        </p:blipFill>
        <p:spPr>
          <a:xfrm>
            <a:off x="1142748" y="1901825"/>
            <a:ext cx="7269738" cy="3843655"/>
          </a:xfrm>
          <a:prstGeom prst="rect">
            <a:avLst/>
          </a:prstGeom>
        </p:spPr>
      </p:pic>
      <p:sp>
        <p:nvSpPr>
          <p:cNvPr id="9" name="Sun 8"/>
          <p:cNvSpPr/>
          <p:nvPr/>
        </p:nvSpPr>
        <p:spPr>
          <a:xfrm>
            <a:off x="8489010" y="106046"/>
            <a:ext cx="694267" cy="558800"/>
          </a:xfrm>
          <a:prstGeom prst="sun">
            <a:avLst/>
          </a:prstGeom>
          <a:solidFill>
            <a:srgbClr val="FF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/>
          </a:p>
        </p:txBody>
      </p:sp>
      <p:sp>
        <p:nvSpPr>
          <p:cNvPr id="10" name="Sun 9"/>
          <p:cNvSpPr/>
          <p:nvPr/>
        </p:nvSpPr>
        <p:spPr>
          <a:xfrm>
            <a:off x="8472714" y="106046"/>
            <a:ext cx="694267" cy="558800"/>
          </a:xfrm>
          <a:prstGeom prst="sun">
            <a:avLst/>
          </a:prstGeom>
          <a:solidFill>
            <a:srgbClr val="FF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/>
          </a:p>
        </p:txBody>
      </p:sp>
      <p:sp>
        <p:nvSpPr>
          <p:cNvPr id="12" name="Rectangle 11"/>
          <p:cNvSpPr/>
          <p:nvPr/>
        </p:nvSpPr>
        <p:spPr>
          <a:xfrm>
            <a:off x="750570" y="880745"/>
            <a:ext cx="5208270" cy="95747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vi-VN" sz="3200" dirty="0">
                <a:solidFill>
                  <a:schemeClr val="tx1"/>
                </a:solidFill>
              </a:rPr>
              <a:t>a) Bạn  nào   cao nhất?</a:t>
            </a:r>
          </a:p>
          <a:p>
            <a:r>
              <a:rPr lang="vi-VN" sz="3200" dirty="0">
                <a:solidFill>
                  <a:schemeClr val="tx1"/>
                </a:solidFill>
              </a:rPr>
              <a:t>b) Bạn nào thấp nhất? </a:t>
            </a:r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2057400" y="926465"/>
            <a:ext cx="1219200" cy="45037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200" dirty="0">
                <a:solidFill>
                  <a:srgbClr val="FF0000"/>
                </a:solidFill>
              </a:rPr>
              <a:t>Nam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2057400" y="1400493"/>
            <a:ext cx="758734" cy="45037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200" dirty="0">
                <a:solidFill>
                  <a:srgbClr val="FF0000"/>
                </a:solidFill>
              </a:rPr>
              <a:t>Mi</a:t>
            </a:r>
            <a:endParaRPr lang="en-US" sz="3200" dirty="0">
              <a:solidFill>
                <a:srgbClr val="FF0000"/>
              </a:solidFill>
            </a:endParaRPr>
          </a:p>
        </p:txBody>
      </p:sp>
      <p:cxnSp>
        <p:nvCxnSpPr>
          <p:cNvPr id="4" name="Straight Arrow Connector 3"/>
          <p:cNvCxnSpPr/>
          <p:nvPr/>
        </p:nvCxnSpPr>
        <p:spPr>
          <a:xfrm flipV="1">
            <a:off x="1264797" y="5151120"/>
            <a:ext cx="6964680" cy="28098"/>
          </a:xfrm>
          <a:prstGeom prst="straightConnector1">
            <a:avLst/>
          </a:prstGeom>
          <a:ln w="57150"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 flipV="1">
            <a:off x="1264797" y="5146144"/>
            <a:ext cx="6964680" cy="28098"/>
          </a:xfrm>
          <a:prstGeom prst="straightConnector1">
            <a:avLst/>
          </a:prstGeom>
          <a:ln w="57150"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694047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209 0.00255 L 0.00121 -0.45532 " pathEditMode="relative" rAng="0" ptsTypes="AA">
                                      <p:cBhvr>
                                        <p:cTn id="20" dur="4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6" y="-228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74 0.00602 L -0.73628 0.80162 " pathEditMode="relative" rAng="0" ptsTypes="AA">
                                      <p:cBhvr>
                                        <p:cTn id="24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6910" y="39769"/>
                                    </p:animMotion>
                                  </p:childTnLst>
                                </p:cTn>
                              </p:par>
                              <p:par>
                                <p:cTn id="25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573 0.00093 L -0.00573 -0.31898 " pathEditMode="relative" rAng="0" ptsTypes="AA">
                                      <p:cBhvr>
                                        <p:cTn id="34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599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6.93889E-18 L -0.57292 0.80602 " pathEditMode="relative" rAng="0" ptsTypes="AA">
                                      <p:cBhvr>
                                        <p:cTn id="3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8646" y="40301"/>
                                    </p:animMotion>
                                  </p:childTnLst>
                                </p:cTn>
                              </p:par>
                              <p:par>
                                <p:cTn id="39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2" grpId="0" animBg="1"/>
      <p:bldP spid="13" grpId="0" animBg="1"/>
      <p:bldP spid="1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775" t="67226" r="48313" b="11097"/>
          <a:stretch/>
        </p:blipFill>
        <p:spPr>
          <a:xfrm>
            <a:off x="472439" y="365126"/>
            <a:ext cx="7528561" cy="5487978"/>
          </a:xfrm>
          <a:prstGeom prst="rect">
            <a:avLst/>
          </a:prstGeom>
        </p:spPr>
      </p:pic>
      <p:sp>
        <p:nvSpPr>
          <p:cNvPr id="6" name="Sun 5"/>
          <p:cNvSpPr/>
          <p:nvPr/>
        </p:nvSpPr>
        <p:spPr>
          <a:xfrm>
            <a:off x="8472714" y="106046"/>
            <a:ext cx="694267" cy="558800"/>
          </a:xfrm>
          <a:prstGeom prst="sun">
            <a:avLst/>
          </a:prstGeom>
          <a:solidFill>
            <a:srgbClr val="FF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1158240" y="5745480"/>
            <a:ext cx="6827520" cy="762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200" dirty="0">
                <a:solidFill>
                  <a:srgbClr val="FF0000"/>
                </a:solidFill>
              </a:rPr>
              <a:t>Hươu cao cổ cao hơn.</a:t>
            </a:r>
            <a:endParaRPr lang="en-US" sz="32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2850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74 0.00602 L -0.59774 0.38819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9983" y="19097"/>
                                    </p:animMotion>
                                  </p:childTnLst>
                                </p:cTn>
                              </p:par>
                              <p:par>
                                <p:cTn id="1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883" t="40048" r="37558" b="22023"/>
          <a:stretch/>
        </p:blipFill>
        <p:spPr>
          <a:xfrm>
            <a:off x="818339" y="54129"/>
            <a:ext cx="7357110" cy="490474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158240" y="4958869"/>
            <a:ext cx="6827520" cy="762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vi-VN" sz="3200" dirty="0">
                <a:solidFill>
                  <a:schemeClr val="tx1"/>
                </a:solidFill>
              </a:rPr>
              <a:t>b) Thước hay bút chì dài hơn?</a:t>
            </a:r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158240" y="5613636"/>
            <a:ext cx="6827520" cy="762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200" dirty="0">
                <a:solidFill>
                  <a:srgbClr val="FF0000"/>
                </a:solidFill>
              </a:rPr>
              <a:t>Thước dài hơn.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8" name="Sun 7"/>
          <p:cNvSpPr/>
          <p:nvPr/>
        </p:nvSpPr>
        <p:spPr>
          <a:xfrm>
            <a:off x="8472714" y="106046"/>
            <a:ext cx="694267" cy="558800"/>
          </a:xfrm>
          <a:prstGeom prst="sun">
            <a:avLst/>
          </a:prstGeom>
          <a:solidFill>
            <a:srgbClr val="FF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5640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74 0.00602 L -0.14948 0.54375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569" y="26875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331" t="9878" r="8532" b="39468"/>
          <a:stretch/>
        </p:blipFill>
        <p:spPr>
          <a:xfrm>
            <a:off x="1055112" y="1199364"/>
            <a:ext cx="6625848" cy="5506236"/>
          </a:xfrm>
        </p:spPr>
      </p:pic>
      <p:pic>
        <p:nvPicPr>
          <p:cNvPr id="5" name="Content Placeholder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64" t="6395" r="57072" b="89790"/>
          <a:stretch/>
        </p:blipFill>
        <p:spPr>
          <a:xfrm>
            <a:off x="228598" y="365126"/>
            <a:ext cx="5440681" cy="834238"/>
          </a:xfrm>
          <a:prstGeom prst="rect">
            <a:avLst/>
          </a:prstGeom>
        </p:spPr>
      </p:pic>
      <p:pic>
        <p:nvPicPr>
          <p:cNvPr id="6" name="Content Placeholder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885" t="85964" r="33021" b="10517"/>
          <a:stretch/>
        </p:blipFill>
        <p:spPr>
          <a:xfrm rot="16200000">
            <a:off x="6549690" y="2825320"/>
            <a:ext cx="6182469" cy="880111"/>
          </a:xfrm>
          <a:prstGeom prst="rect">
            <a:avLst/>
          </a:prstGeom>
        </p:spPr>
      </p:pic>
      <p:pic>
        <p:nvPicPr>
          <p:cNvPr id="10" name="Content Placeholder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885" t="85964" r="33021" b="10517"/>
          <a:stretch/>
        </p:blipFill>
        <p:spPr>
          <a:xfrm rot="16200000">
            <a:off x="7316452" y="2825317"/>
            <a:ext cx="6182469" cy="880111"/>
          </a:xfrm>
          <a:prstGeom prst="rect">
            <a:avLst/>
          </a:prstGeom>
        </p:spPr>
      </p:pic>
      <p:pic>
        <p:nvPicPr>
          <p:cNvPr id="11" name="Content Placeholder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885" t="85964" r="33021" b="10517"/>
          <a:stretch/>
        </p:blipFill>
        <p:spPr>
          <a:xfrm rot="16200000">
            <a:off x="7966292" y="2825318"/>
            <a:ext cx="6182469" cy="880111"/>
          </a:xfrm>
          <a:prstGeom prst="rect">
            <a:avLst/>
          </a:prstGeom>
        </p:spPr>
      </p:pic>
      <p:pic>
        <p:nvPicPr>
          <p:cNvPr id="12" name="Content Placeholder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885" t="85964" r="33021" b="10517"/>
          <a:stretch/>
        </p:blipFill>
        <p:spPr>
          <a:xfrm rot="16200000">
            <a:off x="8616132" y="2825317"/>
            <a:ext cx="6182469" cy="880111"/>
          </a:xfrm>
          <a:prstGeom prst="rect">
            <a:avLst/>
          </a:prstGeom>
        </p:spPr>
      </p:pic>
      <p:sp>
        <p:nvSpPr>
          <p:cNvPr id="13" name="Rounded Rectangle 12"/>
          <p:cNvSpPr/>
          <p:nvPr/>
        </p:nvSpPr>
        <p:spPr>
          <a:xfrm>
            <a:off x="1203887" y="6260509"/>
            <a:ext cx="378372" cy="374450"/>
          </a:xfrm>
          <a:prstGeom prst="roundRect">
            <a:avLst/>
          </a:prstGeom>
          <a:solidFill>
            <a:schemeClr val="bg1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FF0000"/>
                </a:solidFill>
              </a:rPr>
              <a:t>8</a:t>
            </a:r>
          </a:p>
        </p:txBody>
      </p:sp>
      <p:sp>
        <p:nvSpPr>
          <p:cNvPr id="14" name="Rounded Rectangle 13"/>
          <p:cNvSpPr/>
          <p:nvPr/>
        </p:nvSpPr>
        <p:spPr>
          <a:xfrm>
            <a:off x="2632953" y="6277926"/>
            <a:ext cx="378372" cy="374450"/>
          </a:xfrm>
          <a:prstGeom prst="roundRect">
            <a:avLst/>
          </a:prstGeom>
          <a:solidFill>
            <a:schemeClr val="bg1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FF0000"/>
                </a:solidFill>
              </a:rPr>
              <a:t>6</a:t>
            </a:r>
          </a:p>
        </p:txBody>
      </p:sp>
      <p:sp>
        <p:nvSpPr>
          <p:cNvPr id="15" name="Rounded Rectangle 14"/>
          <p:cNvSpPr/>
          <p:nvPr/>
        </p:nvSpPr>
        <p:spPr>
          <a:xfrm>
            <a:off x="4192386" y="6279559"/>
            <a:ext cx="463503" cy="374450"/>
          </a:xfrm>
          <a:prstGeom prst="roundRect">
            <a:avLst/>
          </a:prstGeom>
          <a:solidFill>
            <a:schemeClr val="bg1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FF0000"/>
                </a:solidFill>
              </a:rPr>
              <a:t>12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6192274" y="6277926"/>
            <a:ext cx="463503" cy="374450"/>
          </a:xfrm>
          <a:prstGeom prst="roundRect">
            <a:avLst/>
          </a:prstGeom>
          <a:solidFill>
            <a:schemeClr val="bg1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>
                <a:solidFill>
                  <a:srgbClr val="FF0000"/>
                </a:solidFill>
              </a:rPr>
              <a:t>10</a:t>
            </a:r>
            <a:endParaRPr lang="en-U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62113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5208 2.59259E-6 L -0.82986 -0.00278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8889" y="-13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4826 2.59259E-6 L -0.75399 2.59259E-6 " pathEditMode="relative" rAng="0" ptsTypes="AA">
                                      <p:cBhvr>
                                        <p:cTn id="2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5295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4809 2.59259E-6 L -0.63003 -0.01505 " pathEditMode="relative" rAng="0" ptsTypes="AA">
                                      <p:cBhvr>
                                        <p:cTn id="42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9097" y="-76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3524 0.00185 L -0.3816 0.00185 " pathEditMode="relative" ptsTypes="AA">
                                      <p:cBhvr>
                                        <p:cTn id="5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15" grpId="0" animBg="1"/>
      <p:bldP spid="1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12" t="62763" r="31903" b="33193"/>
          <a:stretch/>
        </p:blipFill>
        <p:spPr>
          <a:xfrm>
            <a:off x="52803" y="243839"/>
            <a:ext cx="8825034" cy="784067"/>
          </a:xfrm>
        </p:spPr>
      </p:pic>
      <p:pic>
        <p:nvPicPr>
          <p:cNvPr id="6" name="Content Placeholder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12" t="67029" r="9624" b="19793"/>
          <a:stretch/>
        </p:blipFill>
        <p:spPr>
          <a:xfrm>
            <a:off x="259793" y="1386840"/>
            <a:ext cx="8624414" cy="1813560"/>
          </a:xfrm>
          <a:prstGeom prst="rect">
            <a:avLst/>
          </a:prstGeom>
        </p:spPr>
      </p:pic>
      <p:pic>
        <p:nvPicPr>
          <p:cNvPr id="7" name="Content Placeholder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433" t="82315" r="66294" b="11815"/>
          <a:stretch/>
        </p:blipFill>
        <p:spPr>
          <a:xfrm>
            <a:off x="628650" y="3460274"/>
            <a:ext cx="2148840" cy="807720"/>
          </a:xfrm>
          <a:prstGeom prst="rect">
            <a:avLst/>
          </a:prstGeom>
        </p:spPr>
      </p:pic>
      <p:pic>
        <p:nvPicPr>
          <p:cNvPr id="8" name="Content Placeholder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885" t="82315" r="21551" b="9601"/>
          <a:stretch/>
        </p:blipFill>
        <p:spPr>
          <a:xfrm>
            <a:off x="2777490" y="3262154"/>
            <a:ext cx="4617721" cy="1112520"/>
          </a:xfrm>
          <a:prstGeom prst="rect">
            <a:avLst/>
          </a:prstGeom>
        </p:spPr>
      </p:pic>
      <p:pic>
        <p:nvPicPr>
          <p:cNvPr id="9" name="Content Placeholder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175" t="82089" r="9624" b="9605"/>
          <a:stretch/>
        </p:blipFill>
        <p:spPr>
          <a:xfrm>
            <a:off x="7593330" y="3414554"/>
            <a:ext cx="1081327" cy="1143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86378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8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4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12" t="62763" r="31903" b="33193"/>
          <a:stretch/>
        </p:blipFill>
        <p:spPr>
          <a:xfrm>
            <a:off x="52803" y="243839"/>
            <a:ext cx="8825034" cy="784067"/>
          </a:xfrm>
        </p:spPr>
      </p:pic>
      <p:pic>
        <p:nvPicPr>
          <p:cNvPr id="6" name="Content Placeholder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567" t="68776" r="34195" b="20379"/>
          <a:stretch/>
        </p:blipFill>
        <p:spPr>
          <a:xfrm>
            <a:off x="2756647" y="1627093"/>
            <a:ext cx="3523130" cy="1492625"/>
          </a:xfrm>
          <a:prstGeom prst="rect">
            <a:avLst/>
          </a:prstGeom>
        </p:spPr>
      </p:pic>
      <p:pic>
        <p:nvPicPr>
          <p:cNvPr id="7" name="Content Placeholder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433" t="85899" r="66294" b="11815"/>
          <a:stretch/>
        </p:blipFill>
        <p:spPr>
          <a:xfrm>
            <a:off x="628650" y="3953435"/>
            <a:ext cx="2148840" cy="314558"/>
          </a:xfrm>
          <a:prstGeom prst="rect">
            <a:avLst/>
          </a:prstGeom>
        </p:spPr>
      </p:pic>
      <p:pic>
        <p:nvPicPr>
          <p:cNvPr id="8" name="Content Placeholder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885" t="86068" r="21551" b="10805"/>
          <a:stretch/>
        </p:blipFill>
        <p:spPr>
          <a:xfrm>
            <a:off x="2777490" y="3778624"/>
            <a:ext cx="4617721" cy="430305"/>
          </a:xfrm>
          <a:prstGeom prst="rect">
            <a:avLst/>
          </a:prstGeom>
        </p:spPr>
      </p:pic>
      <p:pic>
        <p:nvPicPr>
          <p:cNvPr id="9" name="Content Placeholder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175" t="85907" r="9624" b="11552"/>
          <a:stretch/>
        </p:blipFill>
        <p:spPr>
          <a:xfrm>
            <a:off x="7593330" y="3939988"/>
            <a:ext cx="1081327" cy="3496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1088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2222E-6 4.44444E-6 L 0.30348 -0.26551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174" y="-1328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35 -0.03982 L 0.00104 -0.16065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9" y="-604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37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" decel="100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22 -0.04306 L -0.37465 -0.28796 " pathEditMode="relative" rAng="0" ptsTypes="AA">
                                      <p:cBhvr>
                                        <p:cTn id="32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681" y="-1224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000"/>
                            </p:stCondLst>
                            <p:childTnLst>
                              <p:par>
                                <p:cTn id="34" presetID="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1695251" y="1690689"/>
            <a:ext cx="5753499" cy="36317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vi-VN" sz="11500" b="1" cap="none" spc="0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THANK </a:t>
            </a:r>
          </a:p>
          <a:p>
            <a:pPr algn="ctr"/>
            <a:r>
              <a:rPr lang="vi-VN" sz="11500" b="1" cap="none" spc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YOU!</a:t>
            </a:r>
            <a:endParaRPr lang="vi-VN" sz="11500" b="1" cap="none" spc="0" dirty="0">
              <a:ln w="12700" cmpd="sng">
                <a:solidFill>
                  <a:schemeClr val="accent4"/>
                </a:solidFill>
                <a:prstDash val="solid"/>
              </a:ln>
              <a:gradFill>
                <a:gsLst>
                  <a:gs pos="0">
                    <a:schemeClr val="accent4"/>
                  </a:gs>
                  <a:gs pos="4000">
                    <a:schemeClr val="accent4">
                      <a:lumMod val="60000"/>
                      <a:lumOff val="40000"/>
                    </a:schemeClr>
                  </a:gs>
                  <a:gs pos="87000">
                    <a:schemeClr val="accent4">
                      <a:lumMod val="20000"/>
                      <a:lumOff val="80000"/>
                    </a:schemeClr>
                  </a:gs>
                </a:gsLst>
                <a:lin ang="5400000"/>
              </a:gradFill>
              <a:effectLst>
                <a:glow rad="63500">
                  <a:schemeClr val="accent4">
                    <a:satMod val="175000"/>
                    <a:alpha val="40000"/>
                  </a:schemeClr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6439669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50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119</TotalTime>
  <Words>166</Words>
  <Application>Microsoft Office PowerPoint</Application>
  <PresentationFormat>Trình chiếu Trên màn hình (4:3)</PresentationFormat>
  <Paragraphs>55</Paragraphs>
  <Slides>16</Slides>
  <Notes>0</Notes>
  <HiddenSlides>0</HiddenSlides>
  <MMClips>0</MMClips>
  <ScaleCrop>false</ScaleCrop>
  <HeadingPairs>
    <vt:vector size="6" baseType="variant">
      <vt:variant>
        <vt:lpstr>Phông được Dùng</vt:lpstr>
      </vt:variant>
      <vt:variant>
        <vt:i4>4</vt:i4>
      </vt:variant>
      <vt:variant>
        <vt:lpstr>Chủ đề</vt:lpstr>
      </vt:variant>
      <vt:variant>
        <vt:i4>1</vt:i4>
      </vt:variant>
      <vt:variant>
        <vt:lpstr>Tiêu đề Bản chiếu</vt:lpstr>
      </vt:variant>
      <vt:variant>
        <vt:i4>16</vt:i4>
      </vt:variant>
    </vt:vector>
  </HeadingPairs>
  <TitlesOfParts>
    <vt:vector size="21" baseType="lpstr">
      <vt:lpstr>Arial</vt:lpstr>
      <vt:lpstr>Calibri</vt:lpstr>
      <vt:lpstr>Calibri Light</vt:lpstr>
      <vt:lpstr>Times New Roman</vt:lpstr>
      <vt:lpstr>Office Theme</vt:lpstr>
      <vt:lpstr>BÀI 28:  LUYỆN TẬP CHUNG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BÀI 28:  LUYỆN TẬP CHUNG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BÀI 28:  LUYỆN TẬP CHUNG</dc:title>
  <dc:creator>lien.npl97@gmail.com</dc:creator>
  <cp:lastModifiedBy>thanhtamthlb@gmail.com</cp:lastModifiedBy>
  <cp:revision>17</cp:revision>
  <dcterms:created xsi:type="dcterms:W3CDTF">2020-08-16T14:20:14Z</dcterms:created>
  <dcterms:modified xsi:type="dcterms:W3CDTF">2024-03-04T03:04:15Z</dcterms:modified>
</cp:coreProperties>
</file>