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73" r:id="rId2"/>
    <p:sldId id="281" r:id="rId3"/>
    <p:sldId id="276" r:id="rId4"/>
    <p:sldId id="257" r:id="rId5"/>
    <p:sldId id="304" r:id="rId6"/>
    <p:sldId id="258" r:id="rId7"/>
    <p:sldId id="259" r:id="rId8"/>
    <p:sldId id="264" r:id="rId9"/>
    <p:sldId id="277" r:id="rId10"/>
    <p:sldId id="272" r:id="rId11"/>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EDFF"/>
    <a:srgbClr val="F8E2FA"/>
    <a:srgbClr val="EEB8F2"/>
    <a:srgbClr val="EBAAF0"/>
    <a:srgbClr val="CC27D9"/>
    <a:srgbClr val="A71FB1"/>
    <a:srgbClr val="E590EC"/>
    <a:srgbClr val="E824B5"/>
    <a:srgbClr val="F6BB00"/>
    <a:srgbClr val="A9DA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78" autoAdjust="0"/>
    <p:restoredTop sz="94660"/>
  </p:normalViewPr>
  <p:slideViewPr>
    <p:cSldViewPr>
      <p:cViewPr varScale="1">
        <p:scale>
          <a:sx n="138" d="100"/>
          <a:sy n="138" d="100"/>
        </p:scale>
        <p:origin x="828"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3/12/2025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cho hs chọn</a:t>
            </a:r>
            <a:r>
              <a:rPr lang="en-US" baseline="0"/>
              <a:t> từ. HS chọn vào từ nào thì GV nhấp vào từ đó. Nhấp đúng từ ‘lo lắng” thì nó sẽ di chuyển về chỗ trống. Sau đó enter là câu mẫu viết vở sẽ xuất hiện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393637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linh động</a:t>
            </a:r>
            <a:r>
              <a:rPr lang="en-US" baseline="0"/>
              <a:t> tổ chức HĐ</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4212164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có</a:t>
            </a:r>
            <a:r>
              <a:rPr lang="en-US" baseline="0"/>
              <a:t> thể cho HS viết từ khó vào bảng con nếu HS còn nhầm lẫn nhiều và thường xuyên. GV tự linh động từ khó phù hợp với địa phương.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2619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3826403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3/12/2025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3/12/2025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3/12/2025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3/12/2025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3/12/2025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3/12/2025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6" Type="http://schemas.openxmlformats.org/officeDocument/2006/relationships/image" Target="../media/image11.png"/><Relationship Id="rId5" Type="http://schemas.openxmlformats.org/officeDocument/2006/relationships/audio" Target="../media/audio2.wav"/><Relationship Id="rId4" Type="http://schemas.openxmlformats.org/officeDocument/2006/relationships/audio" Target="../media/audio1.wav"/></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21.gif"/><Relationship Id="rId3" Type="http://schemas.microsoft.com/office/2007/relationships/hdphoto" Target="../media/hdphoto2.wdp"/><Relationship Id="rId7" Type="http://schemas.openxmlformats.org/officeDocument/2006/relationships/image" Target="../media/image20.gif"/><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19.gif"/><Relationship Id="rId11" Type="http://schemas.openxmlformats.org/officeDocument/2006/relationships/image" Target="../media/image24.gif"/><Relationship Id="rId5" Type="http://schemas.openxmlformats.org/officeDocument/2006/relationships/image" Target="../media/image18.png"/><Relationship Id="rId10" Type="http://schemas.openxmlformats.org/officeDocument/2006/relationships/image" Target="../media/image23.gif"/><Relationship Id="rId4" Type="http://schemas.openxmlformats.org/officeDocument/2006/relationships/image" Target="../media/image17.png"/><Relationship Id="rId9" Type="http://schemas.openxmlformats.org/officeDocument/2006/relationships/image" Target="../media/image2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63139" t="50000" b="10982"/>
          <a:stretch/>
        </p:blipFill>
        <p:spPr>
          <a:xfrm>
            <a:off x="5105400" y="3378344"/>
            <a:ext cx="1140280" cy="1593619"/>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499" y="158966"/>
            <a:ext cx="1450481" cy="2107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2166" y="419100"/>
            <a:ext cx="1189037" cy="1719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077" y="3105150"/>
            <a:ext cx="1122363" cy="1639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2" cstate="print">
            <a:extLst>
              <a:ext uri="{28A0092B-C50C-407E-A947-70E740481C1C}">
                <a14:useLocalDpi xmlns:a14="http://schemas.microsoft.com/office/drawing/2010/main" val="0"/>
              </a:ext>
            </a:extLst>
          </a:blip>
          <a:srcRect l="34364" t="30154" r="36413" b="28451"/>
          <a:stretch/>
        </p:blipFill>
        <p:spPr>
          <a:xfrm>
            <a:off x="7526482" y="3201785"/>
            <a:ext cx="904010" cy="1690688"/>
          </a:xfrm>
          <a:prstGeom prst="rect">
            <a:avLst/>
          </a:prstGeom>
        </p:spPr>
      </p:pic>
      <p:sp>
        <p:nvSpPr>
          <p:cNvPr id="3" name="Cloud 2"/>
          <p:cNvSpPr/>
          <p:nvPr/>
        </p:nvSpPr>
        <p:spPr>
          <a:xfrm>
            <a:off x="1371600" y="590550"/>
            <a:ext cx="6032965"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000" dirty="0">
                <a:solidFill>
                  <a:schemeClr val="tx1"/>
                </a:solidFill>
                <a:latin typeface="Arial" pitchFamily="34" charset="0"/>
                <a:ea typeface="Arial-Rounded" pitchFamily="34" charset="0"/>
                <a:cs typeface="Arial" pitchFamily="34" charset="0"/>
              </a:rPr>
              <a:t>K</a:t>
            </a:r>
            <a:r>
              <a:rPr lang="en-US" sz="4000" dirty="0" err="1">
                <a:solidFill>
                  <a:schemeClr val="tx1"/>
                </a:solidFill>
                <a:latin typeface="Arial" pitchFamily="34" charset="0"/>
                <a:ea typeface="Arial-Rounded" pitchFamily="34" charset="0"/>
                <a:cs typeface="Arial" pitchFamily="34" charset="0"/>
              </a:rPr>
              <a:t>hởi</a:t>
            </a:r>
            <a:r>
              <a:rPr lang="en-US" sz="4000" dirty="0">
                <a:solidFill>
                  <a:schemeClr val="tx1"/>
                </a:solidFill>
                <a:latin typeface="Arial" pitchFamily="34" charset="0"/>
                <a:ea typeface="Arial-Rounded" pitchFamily="34" charset="0"/>
                <a:cs typeface="Arial" pitchFamily="34" charset="0"/>
              </a:rPr>
              <a:t> </a:t>
            </a:r>
            <a:r>
              <a:rPr lang="en-US" sz="4000" dirty="0" err="1">
                <a:solidFill>
                  <a:schemeClr val="tx1"/>
                </a:solidFill>
                <a:latin typeface="Arial" pitchFamily="34" charset="0"/>
                <a:ea typeface="Arial-Rounded" pitchFamily="34" charset="0"/>
                <a:cs typeface="Arial" pitchFamily="34" charset="0"/>
              </a:rPr>
              <a:t>động</a:t>
            </a:r>
            <a:endParaRPr lang="en-US" sz="4000" dirty="0">
              <a:solidFill>
                <a:schemeClr val="tx1"/>
              </a:solidFill>
            </a:endParaRPr>
          </a:p>
        </p:txBody>
      </p:sp>
    </p:spTree>
    <p:extLst>
      <p:ext uri="{BB962C8B-B14F-4D97-AF65-F5344CB8AC3E}">
        <p14:creationId xmlns:p14="http://schemas.microsoft.com/office/powerpoint/2010/main" val="7967401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2"/>
          <p:cNvSpPr/>
          <p:nvPr/>
        </p:nvSpPr>
        <p:spPr>
          <a:xfrm>
            <a:off x="838200" y="666750"/>
            <a:ext cx="7467600" cy="3124200"/>
          </a:xfrm>
          <a:prstGeom prst="cloud">
            <a:avLst/>
          </a:prstGeom>
          <a:solidFill>
            <a:srgbClr val="B9ED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914400" y="1511647"/>
            <a:ext cx="7162800" cy="1384995"/>
          </a:xfrm>
          <a:prstGeom prst="rect">
            <a:avLst/>
          </a:prstGeom>
          <a:noFill/>
        </p:spPr>
        <p:txBody>
          <a:bodyPr wrap="square" rtlCol="0">
            <a:spAutoFit/>
          </a:bodyPr>
          <a:lstStyle/>
          <a:p>
            <a:pPr algn="ctr"/>
            <a:r>
              <a:rPr lang="en-US" sz="2800" b="1">
                <a:latin typeface="Arial" pitchFamily="34" charset="0"/>
                <a:ea typeface="Arial-Rounded" pitchFamily="34" charset="0"/>
                <a:cs typeface="Arial" pitchFamily="34" charset="0"/>
              </a:rPr>
              <a:t>Dặn dò:</a:t>
            </a:r>
          </a:p>
          <a:p>
            <a:pPr algn="ctr"/>
            <a:r>
              <a:rPr lang="en-US" sz="2800" b="1">
                <a:latin typeface="Arial" pitchFamily="34" charset="0"/>
                <a:ea typeface="Arial-Rounded" pitchFamily="34" charset="0"/>
                <a:cs typeface="Arial" pitchFamily="34" charset="0"/>
              </a:rPr>
              <a:t> + Xem lại bài trang 64 đến trang 67</a:t>
            </a:r>
          </a:p>
          <a:p>
            <a:pPr algn="ctr"/>
            <a:r>
              <a:rPr lang="en-US" sz="2800" b="1">
                <a:latin typeface="Arial" pitchFamily="34" charset="0"/>
                <a:ea typeface="Arial-Rounded" pitchFamily="34" charset="0"/>
                <a:cs typeface="Arial" pitchFamily="34" charset="0"/>
              </a:rPr>
              <a:t>+ Xem bài </a:t>
            </a:r>
            <a:r>
              <a:rPr lang="en-US" sz="2800" b="1" i="1">
                <a:latin typeface="Arial" pitchFamily="34" charset="0"/>
                <a:ea typeface="Arial-Rounded" pitchFamily="34" charset="0"/>
                <a:cs typeface="Arial" pitchFamily="34" charset="0"/>
              </a:rPr>
              <a:t>Lời chào </a:t>
            </a:r>
            <a:r>
              <a:rPr lang="en-US" sz="2800" b="1">
                <a:latin typeface="Arial" pitchFamily="34" charset="0"/>
                <a:ea typeface="Arial-Rounded" pitchFamily="34" charset="0"/>
                <a:cs typeface="Arial" pitchFamily="34" charset="0"/>
              </a:rPr>
              <a:t>(trang 68 + 69)</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B70852-DD49-4AFD-8065-60D3ADA03965}"/>
              </a:ext>
            </a:extLst>
          </p:cNvPr>
          <p:cNvSpPr>
            <a:spLocks noGrp="1"/>
          </p:cNvSpPr>
          <p:nvPr>
            <p:ph idx="1"/>
          </p:nvPr>
        </p:nvSpPr>
        <p:spPr>
          <a:xfrm>
            <a:off x="252248" y="2190750"/>
            <a:ext cx="8229600" cy="3394472"/>
          </a:xfrm>
        </p:spPr>
        <p:txBody>
          <a:bodyPr/>
          <a:lstStyle/>
          <a:p>
            <a:r>
              <a:rPr lang="vi-VN"/>
              <a:t>Để </a:t>
            </a:r>
            <a:r>
              <a:rPr lang="vi-VN" dirty="0"/>
              <a:t>phòng bệnh em cần làm gì?</a:t>
            </a:r>
            <a:endParaRPr lang="en-US" dirty="0"/>
          </a:p>
        </p:txBody>
      </p:sp>
      <p:sp>
        <p:nvSpPr>
          <p:cNvPr id="4" name="Content Placeholder 2">
            <a:extLst>
              <a:ext uri="{FF2B5EF4-FFF2-40B4-BE49-F238E27FC236}">
                <a16:creationId xmlns:a16="http://schemas.microsoft.com/office/drawing/2014/main" id="{AC50CFC9-6C47-465A-AB35-B2C01CFCF7D3}"/>
              </a:ext>
            </a:extLst>
          </p:cNvPr>
          <p:cNvSpPr txBox="1">
            <a:spLocks/>
          </p:cNvSpPr>
          <p:nvPr/>
        </p:nvSpPr>
        <p:spPr>
          <a:xfrm>
            <a:off x="252248" y="971550"/>
            <a:ext cx="9067800" cy="3394472"/>
          </a:xfrm>
          <a:prstGeom prst="rect">
            <a:avLst/>
          </a:prstGeom>
        </p:spPr>
        <p:txBody>
          <a:bodyPr vert="horz" lIns="91428" tIns="45714" rIns="91428" bIns="45714" rtlCol="0">
            <a:normAutofit/>
          </a:bodyPr>
          <a:lst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vi-VN"/>
              <a:t>Vi trùng đi vào cơ thể con người bằng cách nào?</a:t>
            </a:r>
          </a:p>
          <a:p>
            <a:endParaRPr lang="en-US" dirty="0"/>
          </a:p>
        </p:txBody>
      </p:sp>
    </p:spTree>
    <p:custDataLst>
      <p:tags r:id="rId1"/>
    </p:custDataLst>
    <p:extLst>
      <p:ext uri="{BB962C8B-B14F-4D97-AF65-F5344CB8AC3E}">
        <p14:creationId xmlns:p14="http://schemas.microsoft.com/office/powerpoint/2010/main" val="777474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b="10864"/>
          <a:stretch/>
        </p:blipFill>
        <p:spPr>
          <a:xfrm>
            <a:off x="3430776" y="3034312"/>
            <a:ext cx="2282448" cy="1955133"/>
          </a:xfrm>
          <a:prstGeom prst="rect">
            <a:avLst/>
          </a:prstGeom>
        </p:spPr>
      </p:pic>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330" tIns="45666" rIns="91330" bIns="45666" rtlCol="0" anchor="ctr"/>
          <a:lstStyle/>
          <a:p>
            <a:pPr algn="ctr"/>
            <a:endParaRPr lang="en-US"/>
          </a:p>
        </p:txBody>
      </p:sp>
      <p:grpSp>
        <p:nvGrpSpPr>
          <p:cNvPr id="2" name="Group 1"/>
          <p:cNvGrpSpPr/>
          <p:nvPr/>
        </p:nvGrpSpPr>
        <p:grpSpPr>
          <a:xfrm>
            <a:off x="2400655" y="2152117"/>
            <a:ext cx="5828945"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FF0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rgbClr val="00B0F0"/>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838200" y="-1223247"/>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FF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p:cNvSpPr txBox="1"/>
          <p:nvPr/>
        </p:nvSpPr>
        <p:spPr>
          <a:xfrm>
            <a:off x="-1862228" y="1286862"/>
            <a:ext cx="1341530" cy="1107874"/>
          </a:xfrm>
          <a:prstGeom prst="rect">
            <a:avLst/>
          </a:prstGeom>
          <a:noFill/>
        </p:spPr>
        <p:txBody>
          <a:bodyPr wrap="square" lIns="91317" tIns="45660" rIns="91317" bIns="45660" rtlCol="0">
            <a:spAutoFit/>
          </a:bodyPr>
          <a:lstStyle/>
          <a:p>
            <a:pPr algn="ctr"/>
            <a:r>
              <a:rPr lang="en-US" sz="6600" b="1">
                <a:solidFill>
                  <a:srgbClr val="0070C0"/>
                </a:solidFill>
                <a:latin typeface="Arial Rounded MT Bold" pitchFamily="34" charset="0"/>
                <a:ea typeface="Arial-Rounded" pitchFamily="34" charset="0"/>
                <a:cs typeface="Times New Roman" pitchFamily="18" charset="0"/>
              </a:rPr>
              <a:t>4</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02" y="-187920"/>
            <a:ext cx="1524000" cy="177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Box 21"/>
          <p:cNvSpPr txBox="1"/>
          <p:nvPr/>
        </p:nvSpPr>
        <p:spPr>
          <a:xfrm>
            <a:off x="1368425" y="5848350"/>
            <a:ext cx="7086600" cy="923209"/>
          </a:xfrm>
          <a:prstGeom prst="rect">
            <a:avLst/>
          </a:prstGeom>
          <a:noFill/>
        </p:spPr>
        <p:txBody>
          <a:bodyPr wrap="square" lIns="91317" tIns="45660" rIns="91317" bIns="45660"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ĐIỀU EM CẦN BIẾT</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8425" y="162116"/>
            <a:ext cx="7089775" cy="1457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Box 26"/>
          <p:cNvSpPr txBox="1"/>
          <p:nvPr/>
        </p:nvSpPr>
        <p:spPr>
          <a:xfrm>
            <a:off x="9296400" y="2166844"/>
            <a:ext cx="990600" cy="953986"/>
          </a:xfrm>
          <a:prstGeom prst="rect">
            <a:avLst/>
          </a:prstGeom>
          <a:noFill/>
        </p:spPr>
        <p:txBody>
          <a:bodyPr wrap="square" lIns="91317" tIns="45660" rIns="91317" bIns="45660"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1340" y="2119843"/>
            <a:ext cx="987425" cy="119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0618" y="2173578"/>
            <a:ext cx="5121275" cy="96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10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209550" y="285750"/>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Arial" pitchFamily="34" charset="0"/>
              </a:rPr>
              <a:t>5</a:t>
            </a:r>
          </a:p>
        </p:txBody>
      </p:sp>
      <p:sp>
        <p:nvSpPr>
          <p:cNvPr id="17" name="TextBox 16"/>
          <p:cNvSpPr txBox="1"/>
          <p:nvPr/>
        </p:nvSpPr>
        <p:spPr>
          <a:xfrm>
            <a:off x="876300" y="375046"/>
            <a:ext cx="8083550" cy="461653"/>
          </a:xfrm>
          <a:prstGeom prst="rect">
            <a:avLst/>
          </a:prstGeom>
          <a:noFill/>
        </p:spPr>
        <p:txBody>
          <a:bodyPr wrap="square" lIns="91428" tIns="45714" rIns="91428" bIns="45714" rtlCol="0">
            <a:spAutoFit/>
          </a:bodyPr>
          <a:lstStyle/>
          <a:p>
            <a:pPr algn="just"/>
            <a:r>
              <a:rPr lang="en-US" sz="2400" b="1">
                <a:latin typeface="Arial" pitchFamily="34" charset="0"/>
                <a:ea typeface="Arial-Rounded" pitchFamily="34" charset="0"/>
                <a:cs typeface="Arial" pitchFamily="34" charset="0"/>
              </a:rPr>
              <a:t>Chọn từ ngữ để hoàn thiện câu và viết câu vào vở</a:t>
            </a:r>
          </a:p>
        </p:txBody>
      </p:sp>
      <p:sp>
        <p:nvSpPr>
          <p:cNvPr id="7" name="TextBox 6"/>
          <p:cNvSpPr txBox="1"/>
          <p:nvPr/>
        </p:nvSpPr>
        <p:spPr>
          <a:xfrm>
            <a:off x="893618" y="1163475"/>
            <a:ext cx="6781800" cy="584763"/>
          </a:xfrm>
          <a:prstGeom prst="rect">
            <a:avLst/>
          </a:prstGeom>
          <a:solidFill>
            <a:srgbClr val="B9EDFF"/>
          </a:solid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bổ ích				</a:t>
            </a:r>
          </a:p>
        </p:txBody>
      </p:sp>
      <p:sp>
        <p:nvSpPr>
          <p:cNvPr id="11" name="TextBox 10"/>
          <p:cNvSpPr txBox="1"/>
          <p:nvPr/>
        </p:nvSpPr>
        <p:spPr>
          <a:xfrm>
            <a:off x="264888" y="2154031"/>
            <a:ext cx="8610600" cy="584763"/>
          </a:xfrm>
          <a:prstGeom prst="rect">
            <a:avLst/>
          </a:prstGeom>
          <a:noFill/>
        </p:spPr>
        <p:txBody>
          <a:bodyPr wrap="square" lIns="91428" tIns="45714" rIns="91428" bIns="45714" rtlCol="0">
            <a:spAutoFit/>
          </a:bodyPr>
          <a:lstStyle/>
          <a:p>
            <a:pPr algn="just"/>
            <a:r>
              <a:rPr lang="en-US" sz="3200" b="1">
                <a:latin typeface="Arial" pitchFamily="34" charset="0"/>
                <a:ea typeface="Arial-Rounded" pitchFamily="34" charset="0"/>
                <a:cs typeface="Arial" pitchFamily="34" charset="0"/>
              </a:rPr>
              <a:t>Ăn chín, uống sôi để  (……………..).</a:t>
            </a:r>
          </a:p>
        </p:txBody>
      </p:sp>
      <p:sp>
        <p:nvSpPr>
          <p:cNvPr id="12" name="TextBox 11"/>
          <p:cNvSpPr txBox="1"/>
          <p:nvPr/>
        </p:nvSpPr>
        <p:spPr>
          <a:xfrm>
            <a:off x="2901210"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rửa tay</a:t>
            </a:r>
          </a:p>
        </p:txBody>
      </p:sp>
      <p:sp>
        <p:nvSpPr>
          <p:cNvPr id="13" name="TextBox 12"/>
          <p:cNvSpPr txBox="1"/>
          <p:nvPr/>
        </p:nvSpPr>
        <p:spPr>
          <a:xfrm>
            <a:off x="893618" y="1163475"/>
            <a:ext cx="2112818" cy="584763"/>
          </a:xfrm>
          <a:prstGeom prst="rect">
            <a:avLst/>
          </a:prstGeom>
          <a:solidFill>
            <a:srgbClr val="B9EDFF"/>
          </a:solidFill>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vi trùng</a:t>
            </a:r>
          </a:p>
        </p:txBody>
      </p:sp>
      <p:sp>
        <p:nvSpPr>
          <p:cNvPr id="10" name="TextBox 9"/>
          <p:cNvSpPr txBox="1"/>
          <p:nvPr/>
        </p:nvSpPr>
        <p:spPr>
          <a:xfrm>
            <a:off x="4895895" y="1163475"/>
            <a:ext cx="2667899" cy="584763"/>
          </a:xfrm>
          <a:prstGeom prst="rect">
            <a:avLst/>
          </a:prstGeom>
          <a:solidFill>
            <a:srgbClr val="B9EDFF"/>
          </a:solidFill>
          <a:ln>
            <a:noFill/>
          </a:ln>
        </p:spPr>
        <p:txBody>
          <a:bodyPr wrap="square" lIns="91428" tIns="45714" rIns="91428" bIns="45714" rtlCol="0">
            <a:spAutoFit/>
          </a:bodyPr>
          <a:lstStyle/>
          <a:p>
            <a:pPr algn="ctr"/>
            <a:r>
              <a:rPr lang="en-US" sz="3200" b="1">
                <a:latin typeface="Arial" pitchFamily="34" charset="0"/>
                <a:ea typeface="Arial-Rounded" pitchFamily="34" charset="0"/>
                <a:cs typeface="Arial" pitchFamily="34" charset="0"/>
              </a:rPr>
              <a:t>phòng bệnh</a:t>
            </a:r>
          </a:p>
        </p:txBody>
      </p:sp>
      <p:pic>
        <p:nvPicPr>
          <p:cNvPr id="4" name="Picture 3">
            <a:extLst>
              <a:ext uri="{FF2B5EF4-FFF2-40B4-BE49-F238E27FC236}">
                <a16:creationId xmlns:a16="http://schemas.microsoft.com/office/drawing/2014/main" id="{32C70405-D58D-4615-B1DF-D3F061218730}"/>
              </a:ext>
            </a:extLst>
          </p:cNvPr>
          <p:cNvPicPr>
            <a:picLocks noChangeAspect="1"/>
          </p:cNvPicPr>
          <p:nvPr/>
        </p:nvPicPr>
        <p:blipFill>
          <a:blip r:embed="rId6"/>
          <a:stretch>
            <a:fillRect/>
          </a:stretch>
        </p:blipFill>
        <p:spPr>
          <a:xfrm>
            <a:off x="762000" y="2800350"/>
            <a:ext cx="7505700" cy="1638300"/>
          </a:xfrm>
          <a:prstGeom prst="rect">
            <a:avLst/>
          </a:prstGeom>
        </p:spPr>
      </p:pic>
    </p:spTree>
    <p:custDataLst>
      <p:tags r:id="rId1"/>
    </p:custDataLst>
    <p:extLst>
      <p:ext uri="{BB962C8B-B14F-4D97-AF65-F5344CB8AC3E}">
        <p14:creationId xmlns:p14="http://schemas.microsoft.com/office/powerpoint/2010/main" val="419924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13"/>
                    </p:tgtEl>
                  </p:cond>
                </p:stCondLst>
                <p:endSync evt="end" delay="0">
                  <p:rtn val="all"/>
                </p:endSync>
                <p:childTnLst>
                  <p:par>
                    <p:cTn id="10" fill="hold">
                      <p:stCondLst>
                        <p:cond delay="0"/>
                      </p:stCondLst>
                      <p:childTnLst>
                        <p:par>
                          <p:cTn id="11" fill="hold">
                            <p:stCondLst>
                              <p:cond delay="0"/>
                            </p:stCondLst>
                            <p:childTnLst>
                              <p:par>
                                <p:cTn id="12" presetID="32" presetClass="emph" presetSubtype="0" fill="hold" grpId="0" nodeType="clickEffect">
                                  <p:stCondLst>
                                    <p:cond delay="0"/>
                                  </p:stCondLst>
                                  <p:childTnLst>
                                    <p:animRot by="120000">
                                      <p:cBhvr>
                                        <p:cTn id="13" dur="100" fill="hold">
                                          <p:stCondLst>
                                            <p:cond delay="0"/>
                                          </p:stCondLst>
                                        </p:cTn>
                                        <p:tgtEl>
                                          <p:spTgt spid="13"/>
                                        </p:tgtEl>
                                        <p:attrNameLst>
                                          <p:attrName>r</p:attrName>
                                        </p:attrNameLst>
                                      </p:cBhvr>
                                    </p:animRot>
                                    <p:animRot by="-240000">
                                      <p:cBhvr>
                                        <p:cTn id="14" dur="200" fill="hold">
                                          <p:stCondLst>
                                            <p:cond delay="200"/>
                                          </p:stCondLst>
                                        </p:cTn>
                                        <p:tgtEl>
                                          <p:spTgt spid="13"/>
                                        </p:tgtEl>
                                        <p:attrNameLst>
                                          <p:attrName>r</p:attrName>
                                        </p:attrNameLst>
                                      </p:cBhvr>
                                    </p:animRot>
                                    <p:animRot by="240000">
                                      <p:cBhvr>
                                        <p:cTn id="15" dur="200" fill="hold">
                                          <p:stCondLst>
                                            <p:cond delay="400"/>
                                          </p:stCondLst>
                                        </p:cTn>
                                        <p:tgtEl>
                                          <p:spTgt spid="13"/>
                                        </p:tgtEl>
                                        <p:attrNameLst>
                                          <p:attrName>r</p:attrName>
                                        </p:attrNameLst>
                                      </p:cBhvr>
                                    </p:animRot>
                                    <p:animRot by="-240000">
                                      <p:cBhvr>
                                        <p:cTn id="16" dur="200" fill="hold">
                                          <p:stCondLst>
                                            <p:cond delay="600"/>
                                          </p:stCondLst>
                                        </p:cTn>
                                        <p:tgtEl>
                                          <p:spTgt spid="13"/>
                                        </p:tgtEl>
                                        <p:attrNameLst>
                                          <p:attrName>r</p:attrName>
                                        </p:attrNameLst>
                                      </p:cBhvr>
                                    </p:animRot>
                                    <p:animRot by="120000">
                                      <p:cBhvr>
                                        <p:cTn id="17" dur="200" fill="hold">
                                          <p:stCondLst>
                                            <p:cond delay="800"/>
                                          </p:stCondLst>
                                        </p:cTn>
                                        <p:tgtEl>
                                          <p:spTgt spid="13"/>
                                        </p:tgtEl>
                                        <p:attrNameLst>
                                          <p:attrName>r</p:attrName>
                                        </p:attrNameLst>
                                      </p:cBhvr>
                                    </p:animRot>
                                  </p:childTnLst>
                                  <p:subTnLst>
                                    <p:audio>
                                      <p:cMediaNode>
                                        <p:cTn display="0" masterRel="sameClick">
                                          <p:stCondLst>
                                            <p:cond evt="begin" delay="0">
                                              <p:tn val="12"/>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3"/>
                  </p:tgtEl>
                </p:cond>
              </p:nextCondLst>
            </p:seq>
            <p:seq concurrent="1" nextAc="seek">
              <p:cTn id="18" restart="whenNotActive" fill="hold" evtFilter="cancelBubble" nodeType="interactiveSeq">
                <p:stCondLst>
                  <p:cond evt="onClick" delay="0">
                    <p:tgtEl>
                      <p:spTgt spid="12"/>
                    </p:tgtEl>
                  </p:cond>
                </p:stCondLst>
                <p:endSync evt="end" delay="0">
                  <p:rtn val="all"/>
                </p:endSync>
                <p:childTnLst>
                  <p:par>
                    <p:cTn id="19" fill="hold">
                      <p:stCondLst>
                        <p:cond delay="0"/>
                      </p:stCondLst>
                      <p:childTnLst>
                        <p:par>
                          <p:cTn id="20" fill="hold">
                            <p:stCondLst>
                              <p:cond delay="0"/>
                            </p:stCondLst>
                            <p:childTnLst>
                              <p:par>
                                <p:cTn id="21" presetID="32" presetClass="emph" presetSubtype="0" fill="hold" grpId="0" nodeType="clickEffect">
                                  <p:stCondLst>
                                    <p:cond delay="0"/>
                                  </p:stCondLst>
                                  <p:childTnLst>
                                    <p:animRot by="120000">
                                      <p:cBhvr>
                                        <p:cTn id="22" dur="100" fill="hold">
                                          <p:stCondLst>
                                            <p:cond delay="0"/>
                                          </p:stCondLst>
                                        </p:cTn>
                                        <p:tgtEl>
                                          <p:spTgt spid="12"/>
                                        </p:tgtEl>
                                        <p:attrNameLst>
                                          <p:attrName>r</p:attrName>
                                        </p:attrNameLst>
                                      </p:cBhvr>
                                    </p:animRot>
                                    <p:animRot by="-240000">
                                      <p:cBhvr>
                                        <p:cTn id="23" dur="200" fill="hold">
                                          <p:stCondLst>
                                            <p:cond delay="200"/>
                                          </p:stCondLst>
                                        </p:cTn>
                                        <p:tgtEl>
                                          <p:spTgt spid="12"/>
                                        </p:tgtEl>
                                        <p:attrNameLst>
                                          <p:attrName>r</p:attrName>
                                        </p:attrNameLst>
                                      </p:cBhvr>
                                    </p:animRot>
                                    <p:animRot by="240000">
                                      <p:cBhvr>
                                        <p:cTn id="24" dur="200" fill="hold">
                                          <p:stCondLst>
                                            <p:cond delay="400"/>
                                          </p:stCondLst>
                                        </p:cTn>
                                        <p:tgtEl>
                                          <p:spTgt spid="12"/>
                                        </p:tgtEl>
                                        <p:attrNameLst>
                                          <p:attrName>r</p:attrName>
                                        </p:attrNameLst>
                                      </p:cBhvr>
                                    </p:animRot>
                                    <p:animRot by="-240000">
                                      <p:cBhvr>
                                        <p:cTn id="25" dur="200" fill="hold">
                                          <p:stCondLst>
                                            <p:cond delay="600"/>
                                          </p:stCondLst>
                                        </p:cTn>
                                        <p:tgtEl>
                                          <p:spTgt spid="12"/>
                                        </p:tgtEl>
                                        <p:attrNameLst>
                                          <p:attrName>r</p:attrName>
                                        </p:attrNameLst>
                                      </p:cBhvr>
                                    </p:animRot>
                                    <p:animRot by="120000">
                                      <p:cBhvr>
                                        <p:cTn id="26" dur="200" fill="hold">
                                          <p:stCondLst>
                                            <p:cond delay="800"/>
                                          </p:stCondLst>
                                        </p:cTn>
                                        <p:tgtEl>
                                          <p:spTgt spid="12"/>
                                        </p:tgtEl>
                                        <p:attrNameLst>
                                          <p:attrName>r</p:attrName>
                                        </p:attrNameLst>
                                      </p:cBhvr>
                                    </p:animRot>
                                  </p:childTnLst>
                                  <p:subTnLst>
                                    <p:audio>
                                      <p:cMediaNode>
                                        <p:cTn display="0" masterRel="sameClick">
                                          <p:stCondLst>
                                            <p:cond evt="begin" delay="0">
                                              <p:tn val="21"/>
                                            </p:cond>
                                          </p:stCondLst>
                                          <p:endCondLst>
                                            <p:cond evt="onStopAudio" delay="0">
                                              <p:tgtEl>
                                                <p:sldTgt/>
                                              </p:tgtEl>
                                            </p:cond>
                                          </p:endCondLst>
                                        </p:cTn>
                                        <p:tgtEl>
                                          <p:sndTgt r:embed="rId4" name="hammer.wav"/>
                                        </p:tgtEl>
                                      </p:cMediaNode>
                                    </p:audio>
                                  </p:subTnLst>
                                </p:cTn>
                              </p:par>
                            </p:childTnLst>
                          </p:cTn>
                        </p:par>
                      </p:childTnLst>
                    </p:cTn>
                  </p:par>
                </p:childTnLst>
              </p:cTn>
              <p:nextCondLst>
                <p:cond evt="onClick" delay="0">
                  <p:tgtEl>
                    <p:spTgt spid="12"/>
                  </p:tgtEl>
                </p:cond>
              </p:nextCondLst>
            </p:seq>
            <p:seq concurrent="1" nextAc="seek">
              <p:cTn id="27" restart="whenNotActive" fill="hold" evtFilter="cancelBubble" nodeType="interactiveSeq">
                <p:stCondLst>
                  <p:cond evt="onClick" delay="0">
                    <p:tgtEl>
                      <p:spTgt spid="10"/>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grpId="0" nodeType="clickEffect">
                                  <p:stCondLst>
                                    <p:cond delay="0"/>
                                  </p:stCondLst>
                                  <p:childTnLst>
                                    <p:animMotion origin="layout" path="M 1.11022E-16 5.09731E-7 L -0.04792 0.18536 " pathEditMode="relative" rAng="0" ptsTypes="AA">
                                      <p:cBhvr>
                                        <p:cTn id="31" dur="2000" fill="hold"/>
                                        <p:tgtEl>
                                          <p:spTgt spid="10"/>
                                        </p:tgtEl>
                                        <p:attrNameLst>
                                          <p:attrName>ppt_x</p:attrName>
                                          <p:attrName>ppt_y</p:attrName>
                                        </p:attrNameLst>
                                      </p:cBhvr>
                                      <p:rCtr x="-2396" y="9268"/>
                                    </p:animMotion>
                                  </p:childTnLst>
                                  <p:subTnLst>
                                    <p:audio>
                                      <p:cMediaNode vol="100000">
                                        <p:cTn display="0" masterRel="sameClick">
                                          <p:stCondLst>
                                            <p:cond evt="begin" delay="0">
                                              <p:tn val="30"/>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10"/>
                  </p:tgtEl>
                </p:cond>
              </p:nextCondLst>
            </p:seq>
          </p:childTnLst>
        </p:cTn>
      </p:par>
    </p:tnLst>
    <p:bldLst>
      <p:bldP spid="12" grpId="0" animBg="1"/>
      <p:bldP spid="13"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2362200" y="2571750"/>
            <a:ext cx="4610100" cy="5046133"/>
            <a:chOff x="2362200" y="0"/>
            <a:chExt cx="4610100" cy="5046133"/>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9166" t="21033" r="38333" b="35186"/>
            <a:stretch/>
          </p:blipFill>
          <p:spPr>
            <a:xfrm>
              <a:off x="2362200" y="0"/>
              <a:ext cx="4610100" cy="5046133"/>
            </a:xfrm>
            <a:prstGeom prst="rect">
              <a:avLst/>
            </a:prstGeom>
          </p:spPr>
        </p:pic>
        <p:pic>
          <p:nvPicPr>
            <p:cNvPr id="3" name="Picture 2" descr="A screenshot of a computer&#10;&#10;Description automatically generated with low confidence">
              <a:extLst>
                <a:ext uri="{FF2B5EF4-FFF2-40B4-BE49-F238E27FC236}">
                  <a16:creationId xmlns:a16="http://schemas.microsoft.com/office/drawing/2014/main" id="{34BE657B-FAD7-4EBA-8440-A3F62010D4C6}"/>
                </a:ext>
              </a:extLst>
            </p:cNvPr>
            <p:cNvPicPr>
              <a:picLocks noChangeAspect="1"/>
            </p:cNvPicPr>
            <p:nvPr/>
          </p:nvPicPr>
          <p:blipFill>
            <a:blip r:embed="rId3"/>
            <a:stretch>
              <a:fillRect/>
            </a:stretch>
          </p:blipFill>
          <p:spPr>
            <a:xfrm>
              <a:off x="2590800" y="3590409"/>
              <a:ext cx="4191000" cy="1443132"/>
            </a:xfrm>
            <a:prstGeom prst="rect">
              <a:avLst/>
            </a:prstGeom>
            <a:ln>
              <a:noFill/>
            </a:ln>
          </p:spPr>
        </p:pic>
        <p:pic>
          <p:nvPicPr>
            <p:cNvPr id="4" name="Picture 3">
              <a:extLst>
                <a:ext uri="{FF2B5EF4-FFF2-40B4-BE49-F238E27FC236}">
                  <a16:creationId xmlns:a16="http://schemas.microsoft.com/office/drawing/2014/main" id="{32C70405-D58D-4615-B1DF-D3F061218730}"/>
                </a:ext>
              </a:extLst>
            </p:cNvPr>
            <p:cNvPicPr>
              <a:picLocks noChangeAspect="1"/>
            </p:cNvPicPr>
            <p:nvPr/>
          </p:nvPicPr>
          <p:blipFill>
            <a:blip r:embed="rId4"/>
            <a:stretch>
              <a:fillRect/>
            </a:stretch>
          </p:blipFill>
          <p:spPr>
            <a:xfrm>
              <a:off x="2605008" y="361950"/>
              <a:ext cx="4305300" cy="914400"/>
            </a:xfrm>
            <a:prstGeom prst="rect">
              <a:avLst/>
            </a:prstGeom>
          </p:spPr>
        </p:pic>
      </p:grpSp>
    </p:spTree>
    <p:extLst>
      <p:ext uri="{BB962C8B-B14F-4D97-AF65-F5344CB8AC3E}">
        <p14:creationId xmlns:p14="http://schemas.microsoft.com/office/powerpoint/2010/main" val="288332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6166" y="140752"/>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3" name="TextBox 2"/>
          <p:cNvSpPr txBox="1"/>
          <p:nvPr/>
        </p:nvSpPr>
        <p:spPr>
          <a:xfrm>
            <a:off x="643084" y="140866"/>
            <a:ext cx="8094518" cy="954095"/>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Quan sát tranh và dùng từ ngữ trong khung để nói theo tranh</a:t>
            </a:r>
          </a:p>
        </p:txBody>
      </p:sp>
      <p:sp>
        <p:nvSpPr>
          <p:cNvPr id="4" name="Rectangle 3"/>
          <p:cNvSpPr/>
          <p:nvPr/>
        </p:nvSpPr>
        <p:spPr>
          <a:xfrm>
            <a:off x="973282" y="1119911"/>
            <a:ext cx="7332518" cy="482928"/>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49357" t="58771"/>
          <a:stretch/>
        </p:blipFill>
        <p:spPr bwMode="auto">
          <a:xfrm>
            <a:off x="5401403" y="3458766"/>
            <a:ext cx="1713249" cy="1309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r="50000" b="56971"/>
          <a:stretch/>
        </p:blipFill>
        <p:spPr bwMode="auto">
          <a:xfrm>
            <a:off x="2286000" y="1659731"/>
            <a:ext cx="1691481" cy="136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l="50000" t="6297" b="43928"/>
          <a:stretch/>
        </p:blipFill>
        <p:spPr bwMode="auto">
          <a:xfrm>
            <a:off x="5362603" y="1552575"/>
            <a:ext cx="1691482" cy="158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t="50000" r="50000"/>
          <a:stretch/>
        </p:blipFill>
        <p:spPr bwMode="auto">
          <a:xfrm>
            <a:off x="2286000" y="3348038"/>
            <a:ext cx="1691481" cy="1588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444170" y="1119911"/>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xà phòng</a:t>
            </a:r>
          </a:p>
        </p:txBody>
      </p:sp>
      <p:sp>
        <p:nvSpPr>
          <p:cNvPr id="8" name="TextBox 7"/>
          <p:cNvSpPr txBox="1"/>
          <p:nvPr/>
        </p:nvSpPr>
        <p:spPr>
          <a:xfrm>
            <a:off x="3196770" y="1141186"/>
            <a:ext cx="13716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chà xát</a:t>
            </a:r>
          </a:p>
        </p:txBody>
      </p:sp>
      <p:sp>
        <p:nvSpPr>
          <p:cNvPr id="9" name="TextBox 8"/>
          <p:cNvSpPr txBox="1"/>
          <p:nvPr/>
        </p:nvSpPr>
        <p:spPr>
          <a:xfrm>
            <a:off x="4712111" y="1141186"/>
            <a:ext cx="1371600" cy="461653"/>
          </a:xfrm>
          <a:prstGeom prst="rect">
            <a:avLst/>
          </a:prstGeom>
          <a:noFill/>
          <a:ln>
            <a:noFill/>
          </a:ln>
        </p:spPr>
        <p:txBody>
          <a:bodyPr wrap="square" lIns="91428" tIns="45714" rIns="91428" bIns="45714" rtlCol="0">
            <a:spAutoFit/>
          </a:bodyPr>
          <a:lstStyle/>
          <a:p>
            <a:pPr algn="ctr"/>
            <a:r>
              <a:rPr lang="en-US" sz="2400">
                <a:latin typeface="Arial" pitchFamily="34" charset="0"/>
                <a:ea typeface="Arial-Rounded" pitchFamily="34" charset="0"/>
                <a:cs typeface="Arial" pitchFamily="34" charset="0"/>
              </a:rPr>
              <a:t>rửa</a:t>
            </a:r>
          </a:p>
        </p:txBody>
      </p:sp>
      <p:sp>
        <p:nvSpPr>
          <p:cNvPr id="20" name="TextBox 19"/>
          <p:cNvSpPr txBox="1"/>
          <p:nvPr/>
        </p:nvSpPr>
        <p:spPr>
          <a:xfrm>
            <a:off x="6320970" y="1141185"/>
            <a:ext cx="1524000" cy="461653"/>
          </a:xfrm>
          <a:prstGeom prst="rect">
            <a:avLst/>
          </a:prstGeom>
          <a:noFill/>
          <a:ln>
            <a:noFill/>
          </a:ln>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lau khô</a:t>
            </a: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5.55556E-7 4.32099E-6 L 0.10868 0.34135 " pathEditMode="relative" rAng="0" ptsTypes="AA">
                                      <p:cBhvr>
                                        <p:cTn id="6" dur="2000" fill="hold"/>
                                        <p:tgtEl>
                                          <p:spTgt spid="7"/>
                                        </p:tgtEl>
                                        <p:attrNameLst>
                                          <p:attrName>ppt_x</p:attrName>
                                          <p:attrName>ppt_y</p:attrName>
                                        </p:attrNameLst>
                                      </p:cBhvr>
                                      <p:rCtr x="5434" y="17068"/>
                                    </p:animMotion>
                                  </p:childTnLst>
                                </p:cTn>
                              </p:par>
                            </p:childTnLst>
                          </p:cTn>
                        </p:par>
                      </p:childTnLst>
                    </p:cTn>
                  </p:par>
                </p:childTnLst>
              </p:cTn>
              <p:nextCondLst>
                <p:cond evt="onClick" delay="0">
                  <p:tgtEl>
                    <p:spTgt spid="7"/>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grpId="0" nodeType="clickEffect">
                                  <p:stCondLst>
                                    <p:cond delay="0"/>
                                  </p:stCondLst>
                                  <p:childTnLst>
                                    <p:animMotion origin="layout" path="M -2.77778E-6 3.33333E-6 L 0.26702 0.33703 " pathEditMode="relative" rAng="0" ptsTypes="AA">
                                      <p:cBhvr>
                                        <p:cTn id="11" dur="2000" fill="hold"/>
                                        <p:tgtEl>
                                          <p:spTgt spid="8"/>
                                        </p:tgtEl>
                                        <p:attrNameLst>
                                          <p:attrName>ppt_x</p:attrName>
                                          <p:attrName>ppt_y</p:attrName>
                                        </p:attrNameLst>
                                      </p:cBhvr>
                                      <p:rCtr x="13351" y="16852"/>
                                    </p:animMotion>
                                  </p:childTnLst>
                                </p:cTn>
                              </p:par>
                            </p:childTnLst>
                          </p:cTn>
                        </p:par>
                      </p:childTnLst>
                    </p:cTn>
                  </p:par>
                </p:childTnLst>
              </p:cTn>
              <p:nextCondLst>
                <p:cond evt="onClick" delay="0">
                  <p:tgtEl>
                    <p:spTgt spid="8"/>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22222E-6 3.33333E-6 L -0.24861 0.66296 " pathEditMode="relative" rAng="0" ptsTypes="AA">
                                      <p:cBhvr>
                                        <p:cTn id="16" dur="2000" fill="hold"/>
                                        <p:tgtEl>
                                          <p:spTgt spid="9"/>
                                        </p:tgtEl>
                                        <p:attrNameLst>
                                          <p:attrName>ppt_x</p:attrName>
                                          <p:attrName>ppt_y</p:attrName>
                                        </p:attrNameLst>
                                      </p:cBhvr>
                                      <p:rCtr x="-12431" y="33148"/>
                                    </p:animMotion>
                                  </p:childTnLst>
                                </p:cTn>
                              </p:par>
                            </p:childTnLst>
                          </p:cTn>
                        </p:par>
                      </p:childTnLst>
                    </p:cTn>
                  </p:par>
                </p:childTnLst>
              </p:cTn>
              <p:nextCondLst>
                <p:cond evt="onClick" delay="0">
                  <p:tgtEl>
                    <p:spTgt spid="9"/>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grpId="0" nodeType="clickEffect">
                                  <p:stCondLst>
                                    <p:cond delay="0"/>
                                  </p:stCondLst>
                                  <p:childTnLst>
                                    <p:animMotion origin="layout" path="M -2.77778E-6 3.33333E-6 L -0.08298 0.67777 " pathEditMode="relative" rAng="0" ptsTypes="AA">
                                      <p:cBhvr>
                                        <p:cTn id="21" dur="2000" fill="hold"/>
                                        <p:tgtEl>
                                          <p:spTgt spid="20"/>
                                        </p:tgtEl>
                                        <p:attrNameLst>
                                          <p:attrName>ppt_x</p:attrName>
                                          <p:attrName>ppt_y</p:attrName>
                                        </p:attrNameLst>
                                      </p:cBhvr>
                                      <p:rCtr x="-4149" y="33889"/>
                                    </p:animMotion>
                                  </p:childTnLst>
                                </p:cTn>
                              </p:par>
                            </p:childTnLst>
                          </p:cTn>
                        </p:par>
                      </p:childTnLst>
                    </p:cTn>
                  </p:par>
                </p:childTnLst>
              </p:cTn>
              <p:nextCondLst>
                <p:cond evt="onClick" delay="0">
                  <p:tgtEl>
                    <p:spTgt spid="20"/>
                  </p:tgtEl>
                </p:cond>
              </p:nextCondLst>
            </p:seq>
          </p:childTnLst>
        </p:cTn>
      </p:par>
    </p:tnLst>
    <p:bldLst>
      <p:bldP spid="7" grpId="0"/>
      <p:bldP spid="8" grpId="0"/>
      <p:bldP spid="9" grpId="0"/>
      <p:bldP spid="20" grpId="0"/>
    </p:bldLst>
  </p:timing>
  <p:extLst>
    <p:ext uri="{E180D4A7-C9FB-4DFB-919C-405C955672EB}">
      <p14:showEvtLst xmlns:p14="http://schemas.microsoft.com/office/powerpoint/2010/main">
        <p14:triggerEvt type="onClick" time="57003" objId="7"/>
        <p14:triggerEvt type="onClick" time="68257" objId="8"/>
        <p14:triggerEvt type="onClick" time="79161" objId="9"/>
        <p14:triggerEvt type="onClick" time="89418" objId="20"/>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179281"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Đoạn trên có mấy câu?</a:t>
            </a:r>
          </a:p>
        </p:txBody>
      </p:sp>
      <p:grpSp>
        <p:nvGrpSpPr>
          <p:cNvPr id="2" name="Group 1"/>
          <p:cNvGrpSpPr/>
          <p:nvPr/>
        </p:nvGrpSpPr>
        <p:grpSpPr>
          <a:xfrm>
            <a:off x="117764" y="972355"/>
            <a:ext cx="8873836" cy="3343335"/>
            <a:chOff x="744680" y="1657350"/>
            <a:chExt cx="7809345" cy="2705100"/>
          </a:xfrm>
        </p:grpSpPr>
        <p:sp>
          <p:nvSpPr>
            <p:cNvPr id="3" name="Rectangle 2"/>
            <p:cNvSpPr/>
            <p:nvPr/>
          </p:nvSpPr>
          <p:spPr>
            <a:xfrm>
              <a:off x="744680" y="1657350"/>
              <a:ext cx="7809345" cy="2705100"/>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793750 h 2895600"/>
                <a:gd name="connsiteX5" fmla="*/ 47 w 7809392"/>
                <a:gd name="connsiteY5" fmla="*/ 0 h 2895600"/>
                <a:gd name="connsiteX0" fmla="*/ 72 w 7809417"/>
                <a:gd name="connsiteY0" fmla="*/ 0 h 2895600"/>
                <a:gd name="connsiteX1" fmla="*/ 7809417 w 7809417"/>
                <a:gd name="connsiteY1" fmla="*/ 0 h 2895600"/>
                <a:gd name="connsiteX2" fmla="*/ 7809417 w 7809417"/>
                <a:gd name="connsiteY2" fmla="*/ 2895600 h 2895600"/>
                <a:gd name="connsiteX3" fmla="*/ 72 w 7809417"/>
                <a:gd name="connsiteY3" fmla="*/ 2895600 h 2895600"/>
                <a:gd name="connsiteX4" fmla="*/ 106291 w 7809417"/>
                <a:gd name="connsiteY4" fmla="*/ 793750 h 2895600"/>
                <a:gd name="connsiteX5" fmla="*/ 72 w 7809417"/>
                <a:gd name="connsiteY5" fmla="*/ 0 h 2895600"/>
                <a:gd name="connsiteX0" fmla="*/ 555703 w 8365048"/>
                <a:gd name="connsiteY0" fmla="*/ 0 h 2895600"/>
                <a:gd name="connsiteX1" fmla="*/ 8365048 w 8365048"/>
                <a:gd name="connsiteY1" fmla="*/ 0 h 2895600"/>
                <a:gd name="connsiteX2" fmla="*/ 8365048 w 8365048"/>
                <a:gd name="connsiteY2" fmla="*/ 2895600 h 2895600"/>
                <a:gd name="connsiteX3" fmla="*/ 555703 w 8365048"/>
                <a:gd name="connsiteY3" fmla="*/ 2895600 h 2895600"/>
                <a:gd name="connsiteX4" fmla="*/ 649223 w 8365048"/>
                <a:gd name="connsiteY4" fmla="*/ 1670050 h 2895600"/>
                <a:gd name="connsiteX5" fmla="*/ 661922 w 8365048"/>
                <a:gd name="connsiteY5" fmla="*/ 793750 h 2895600"/>
                <a:gd name="connsiteX6" fmla="*/ 555703 w 8365048"/>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93520 w 7809345"/>
                <a:gd name="connsiteY4" fmla="*/ 16700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06219 w 7809345"/>
                <a:gd name="connsiteY5" fmla="*/ 793750 h 2895600"/>
                <a:gd name="connsiteX6" fmla="*/ 0 w 7809345"/>
                <a:gd name="connsiteY6" fmla="*/ 0 h 2895600"/>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118920 w 7809345"/>
                <a:gd name="connsiteY4" fmla="*/ 1720850 h 2895600"/>
                <a:gd name="connsiteX5" fmla="*/ 131619 w 7809345"/>
                <a:gd name="connsiteY5" fmla="*/ 806450 h 2895600"/>
                <a:gd name="connsiteX6" fmla="*/ 0 w 7809345"/>
                <a:gd name="connsiteY6"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09345" h="2895600">
                  <a:moveTo>
                    <a:pt x="0" y="0"/>
                  </a:moveTo>
                  <a:lnTo>
                    <a:pt x="7809345" y="0"/>
                  </a:lnTo>
                  <a:lnTo>
                    <a:pt x="7809345" y="2895600"/>
                  </a:lnTo>
                  <a:lnTo>
                    <a:pt x="0" y="2895600"/>
                  </a:lnTo>
                  <a:cubicBezTo>
                    <a:pt x="77163" y="2176992"/>
                    <a:pt x="101217" y="2071158"/>
                    <a:pt x="118920" y="1720850"/>
                  </a:cubicBezTo>
                  <a:cubicBezTo>
                    <a:pt x="136623" y="1370542"/>
                    <a:pt x="138739" y="1078442"/>
                    <a:pt x="131619" y="806450"/>
                  </a:cubicBezTo>
                  <a:cubicBezTo>
                    <a:pt x="108913" y="558800"/>
                    <a:pt x="48106" y="209550"/>
                    <a:pt x="0" y="0"/>
                  </a:cubicBezTo>
                  <a:close/>
                </a:path>
              </a:pathLst>
            </a:custGeom>
            <a:solidFill>
              <a:srgbClr val="FBD6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
            <p:cNvSpPr/>
            <p:nvPr/>
          </p:nvSpPr>
          <p:spPr>
            <a:xfrm>
              <a:off x="1012918" y="1780006"/>
              <a:ext cx="7406990" cy="2466143"/>
            </a:xfrm>
            <a:custGeom>
              <a:avLst/>
              <a:gdLst>
                <a:gd name="connsiteX0" fmla="*/ 0 w 7809345"/>
                <a:gd name="connsiteY0" fmla="*/ 0 h 2895600"/>
                <a:gd name="connsiteX1" fmla="*/ 7809345 w 7809345"/>
                <a:gd name="connsiteY1" fmla="*/ 0 h 2895600"/>
                <a:gd name="connsiteX2" fmla="*/ 7809345 w 7809345"/>
                <a:gd name="connsiteY2" fmla="*/ 2895600 h 2895600"/>
                <a:gd name="connsiteX3" fmla="*/ 0 w 7809345"/>
                <a:gd name="connsiteY3" fmla="*/ 2895600 h 2895600"/>
                <a:gd name="connsiteX4" fmla="*/ 0 w 7809345"/>
                <a:gd name="connsiteY4"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35 w 7809380"/>
                <a:gd name="connsiteY0" fmla="*/ 0 h 2895600"/>
                <a:gd name="connsiteX1" fmla="*/ 7809380 w 7809380"/>
                <a:gd name="connsiteY1" fmla="*/ 0 h 2895600"/>
                <a:gd name="connsiteX2" fmla="*/ 7809380 w 7809380"/>
                <a:gd name="connsiteY2" fmla="*/ 2895600 h 2895600"/>
                <a:gd name="connsiteX3" fmla="*/ 35 w 7809380"/>
                <a:gd name="connsiteY3" fmla="*/ 2895600 h 2895600"/>
                <a:gd name="connsiteX4" fmla="*/ 144354 w 7809380"/>
                <a:gd name="connsiteY4" fmla="*/ 628650 h 2895600"/>
                <a:gd name="connsiteX5" fmla="*/ 35 w 7809380"/>
                <a:gd name="connsiteY5" fmla="*/ 0 h 2895600"/>
                <a:gd name="connsiteX0" fmla="*/ 47 w 7809392"/>
                <a:gd name="connsiteY0" fmla="*/ 0 h 2895600"/>
                <a:gd name="connsiteX1" fmla="*/ 7809392 w 7809392"/>
                <a:gd name="connsiteY1" fmla="*/ 0 h 2895600"/>
                <a:gd name="connsiteX2" fmla="*/ 7809392 w 7809392"/>
                <a:gd name="connsiteY2" fmla="*/ 2895600 h 2895600"/>
                <a:gd name="connsiteX3" fmla="*/ 47 w 7809392"/>
                <a:gd name="connsiteY3" fmla="*/ 2895600 h 2895600"/>
                <a:gd name="connsiteX4" fmla="*/ 144366 w 7809392"/>
                <a:gd name="connsiteY4" fmla="*/ 628650 h 2895600"/>
                <a:gd name="connsiteX5" fmla="*/ 47 w 7809392"/>
                <a:gd name="connsiteY5" fmla="*/ 0 h 2895600"/>
                <a:gd name="connsiteX0" fmla="*/ 44 w 7809389"/>
                <a:gd name="connsiteY0" fmla="*/ 0 h 2895600"/>
                <a:gd name="connsiteX1" fmla="*/ 7809389 w 7809389"/>
                <a:gd name="connsiteY1" fmla="*/ 0 h 2895600"/>
                <a:gd name="connsiteX2" fmla="*/ 7809389 w 7809389"/>
                <a:gd name="connsiteY2" fmla="*/ 2895600 h 2895600"/>
                <a:gd name="connsiteX3" fmla="*/ 44 w 7809389"/>
                <a:gd name="connsiteY3" fmla="*/ 2895600 h 2895600"/>
                <a:gd name="connsiteX4" fmla="*/ 159033 w 7809389"/>
                <a:gd name="connsiteY4" fmla="*/ 1016020 h 2895600"/>
                <a:gd name="connsiteX5" fmla="*/ 44 w 7809389"/>
                <a:gd name="connsiteY5" fmla="*/ 0 h 2895600"/>
                <a:gd name="connsiteX0" fmla="*/ 582152 w 8391497"/>
                <a:gd name="connsiteY0" fmla="*/ 0 h 2895600"/>
                <a:gd name="connsiteX1" fmla="*/ 8391497 w 8391497"/>
                <a:gd name="connsiteY1" fmla="*/ 0 h 2895600"/>
                <a:gd name="connsiteX2" fmla="*/ 8391497 w 8391497"/>
                <a:gd name="connsiteY2" fmla="*/ 2895600 h 2895600"/>
                <a:gd name="connsiteX3" fmla="*/ 582152 w 8391497"/>
                <a:gd name="connsiteY3" fmla="*/ 2895600 h 2895600"/>
                <a:gd name="connsiteX4" fmla="*/ 741141 w 8391497"/>
                <a:gd name="connsiteY4" fmla="*/ 1016020 h 2895600"/>
                <a:gd name="connsiteX5" fmla="*/ 572769 w 8391497"/>
                <a:gd name="connsiteY5" fmla="*/ 448384 h 2895600"/>
                <a:gd name="connsiteX6" fmla="*/ 582152 w 8391497"/>
                <a:gd name="connsiteY6" fmla="*/ 0 h 2895600"/>
                <a:gd name="connsiteX0" fmla="*/ 74435 w 7883780"/>
                <a:gd name="connsiteY0" fmla="*/ 0 h 2895600"/>
                <a:gd name="connsiteX1" fmla="*/ 7883780 w 7883780"/>
                <a:gd name="connsiteY1" fmla="*/ 0 h 2895600"/>
                <a:gd name="connsiteX2" fmla="*/ 7883780 w 7883780"/>
                <a:gd name="connsiteY2" fmla="*/ 2895600 h 2895600"/>
                <a:gd name="connsiteX3" fmla="*/ 74435 w 7883780"/>
                <a:gd name="connsiteY3" fmla="*/ 2895600 h 2895600"/>
                <a:gd name="connsiteX4" fmla="*/ 233424 w 7883780"/>
                <a:gd name="connsiteY4" fmla="*/ 1016020 h 2895600"/>
                <a:gd name="connsiteX5" fmla="*/ 65052 w 7883780"/>
                <a:gd name="connsiteY5" fmla="*/ 448384 h 2895600"/>
                <a:gd name="connsiteX6" fmla="*/ 74435 w 7883780"/>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214288 w 7864644"/>
                <a:gd name="connsiteY4" fmla="*/ 1016020 h 2895600"/>
                <a:gd name="connsiteX5" fmla="*/ 45916 w 7864644"/>
                <a:gd name="connsiteY5" fmla="*/ 448384 h 2895600"/>
                <a:gd name="connsiteX6" fmla="*/ 55299 w 7864644"/>
                <a:gd name="connsiteY6" fmla="*/ 0 h 2895600"/>
                <a:gd name="connsiteX0" fmla="*/ 579978 w 8389323"/>
                <a:gd name="connsiteY0" fmla="*/ 0 h 2895600"/>
                <a:gd name="connsiteX1" fmla="*/ 8389323 w 8389323"/>
                <a:gd name="connsiteY1" fmla="*/ 0 h 2895600"/>
                <a:gd name="connsiteX2" fmla="*/ 8389323 w 8389323"/>
                <a:gd name="connsiteY2" fmla="*/ 2895600 h 2895600"/>
                <a:gd name="connsiteX3" fmla="*/ 579978 w 8389323"/>
                <a:gd name="connsiteY3" fmla="*/ 2895600 h 2895600"/>
                <a:gd name="connsiteX4" fmla="*/ 570596 w 8389323"/>
                <a:gd name="connsiteY4" fmla="*/ 1625991 h 2895600"/>
                <a:gd name="connsiteX5" fmla="*/ 738967 w 8389323"/>
                <a:gd name="connsiteY5" fmla="*/ 1016020 h 2895600"/>
                <a:gd name="connsiteX6" fmla="*/ 570595 w 8389323"/>
                <a:gd name="connsiteY6" fmla="*/ 448384 h 2895600"/>
                <a:gd name="connsiteX7" fmla="*/ 579978 w 8389323"/>
                <a:gd name="connsiteY7" fmla="*/ 0 h 2895600"/>
                <a:gd name="connsiteX0" fmla="*/ 55299 w 7864644"/>
                <a:gd name="connsiteY0" fmla="*/ 0 h 2895600"/>
                <a:gd name="connsiteX1" fmla="*/ 7864644 w 7864644"/>
                <a:gd name="connsiteY1" fmla="*/ 0 h 2895600"/>
                <a:gd name="connsiteX2" fmla="*/ 7864644 w 7864644"/>
                <a:gd name="connsiteY2" fmla="*/ 2895600 h 2895600"/>
                <a:gd name="connsiteX3" fmla="*/ 55299 w 7864644"/>
                <a:gd name="connsiteY3" fmla="*/ 2895600 h 2895600"/>
                <a:gd name="connsiteX4" fmla="*/ 45917 w 7864644"/>
                <a:gd name="connsiteY4" fmla="*/ 1625991 h 2895600"/>
                <a:gd name="connsiteX5" fmla="*/ 214288 w 7864644"/>
                <a:gd name="connsiteY5" fmla="*/ 1016020 h 2895600"/>
                <a:gd name="connsiteX6" fmla="*/ 45916 w 7864644"/>
                <a:gd name="connsiteY6" fmla="*/ 448384 h 2895600"/>
                <a:gd name="connsiteX7" fmla="*/ 55299 w 7864644"/>
                <a:gd name="connsiteY7" fmla="*/ 0 h 2895600"/>
                <a:gd name="connsiteX0" fmla="*/ 55299 w 7864644"/>
                <a:gd name="connsiteY0" fmla="*/ 0 h 2895600"/>
                <a:gd name="connsiteX1" fmla="*/ 7864644 w 7864644"/>
                <a:gd name="connsiteY1" fmla="*/ 0 h 2895600"/>
                <a:gd name="connsiteX2" fmla="*/ 7732620 w 7864644"/>
                <a:gd name="connsiteY2" fmla="*/ 510363 h 2895600"/>
                <a:gd name="connsiteX3" fmla="*/ 7864644 w 7864644"/>
                <a:gd name="connsiteY3" fmla="*/ 2895600 h 2895600"/>
                <a:gd name="connsiteX4" fmla="*/ 55299 w 7864644"/>
                <a:gd name="connsiteY4" fmla="*/ 2895600 h 2895600"/>
                <a:gd name="connsiteX5" fmla="*/ 45917 w 7864644"/>
                <a:gd name="connsiteY5" fmla="*/ 1625991 h 2895600"/>
                <a:gd name="connsiteX6" fmla="*/ 214288 w 7864644"/>
                <a:gd name="connsiteY6" fmla="*/ 1016020 h 2895600"/>
                <a:gd name="connsiteX7" fmla="*/ 45916 w 7864644"/>
                <a:gd name="connsiteY7" fmla="*/ 448384 h 2895600"/>
                <a:gd name="connsiteX8" fmla="*/ 55299 w 7864644"/>
                <a:gd name="connsiteY8"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864644 w 7879425"/>
                <a:gd name="connsiteY4" fmla="*/ 2895600 h 2895600"/>
                <a:gd name="connsiteX5" fmla="*/ 55299 w 7879425"/>
                <a:gd name="connsiteY5" fmla="*/ 2895600 h 2895600"/>
                <a:gd name="connsiteX6" fmla="*/ 45917 w 7879425"/>
                <a:gd name="connsiteY6" fmla="*/ 1625991 h 2895600"/>
                <a:gd name="connsiteX7" fmla="*/ 214288 w 7879425"/>
                <a:gd name="connsiteY7" fmla="*/ 1016020 h 2895600"/>
                <a:gd name="connsiteX8" fmla="*/ 45916 w 7879425"/>
                <a:gd name="connsiteY8" fmla="*/ 448384 h 2895600"/>
                <a:gd name="connsiteX9" fmla="*/ 55299 w 7879425"/>
                <a:gd name="connsiteY9" fmla="*/ 0 h 2895600"/>
                <a:gd name="connsiteX0" fmla="*/ 55299 w 7879425"/>
                <a:gd name="connsiteY0" fmla="*/ 0 h 2895600"/>
                <a:gd name="connsiteX1" fmla="*/ 7864644 w 7879425"/>
                <a:gd name="connsiteY1" fmla="*/ 0 h 2895600"/>
                <a:gd name="connsiteX2" fmla="*/ 7732620 w 7879425"/>
                <a:gd name="connsiteY2" fmla="*/ 510363 h 2895600"/>
                <a:gd name="connsiteX3" fmla="*/ 7879313 w 7879425"/>
                <a:gd name="connsiteY3" fmla="*/ 928723 h 2895600"/>
                <a:gd name="connsiteX4" fmla="*/ 7688611 w 7879425"/>
                <a:gd name="connsiteY4" fmla="*/ 1734454 h 2895600"/>
                <a:gd name="connsiteX5" fmla="*/ 7864644 w 7879425"/>
                <a:gd name="connsiteY5" fmla="*/ 2895600 h 2895600"/>
                <a:gd name="connsiteX6" fmla="*/ 55299 w 7879425"/>
                <a:gd name="connsiteY6" fmla="*/ 2895600 h 2895600"/>
                <a:gd name="connsiteX7" fmla="*/ 45917 w 7879425"/>
                <a:gd name="connsiteY7" fmla="*/ 1625991 h 2895600"/>
                <a:gd name="connsiteX8" fmla="*/ 214288 w 7879425"/>
                <a:gd name="connsiteY8" fmla="*/ 1016020 h 2895600"/>
                <a:gd name="connsiteX9" fmla="*/ 45916 w 7879425"/>
                <a:gd name="connsiteY9" fmla="*/ 448384 h 2895600"/>
                <a:gd name="connsiteX10" fmla="*/ 55299 w 7879425"/>
                <a:gd name="connsiteY10"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88611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08650"/>
                <a:gd name="connsiteY0" fmla="*/ 0 h 2895600"/>
                <a:gd name="connsiteX1" fmla="*/ 7864644 w 7908650"/>
                <a:gd name="connsiteY1" fmla="*/ 0 h 2895600"/>
                <a:gd name="connsiteX2" fmla="*/ 7732620 w 7908650"/>
                <a:gd name="connsiteY2" fmla="*/ 510363 h 2895600"/>
                <a:gd name="connsiteX3" fmla="*/ 7879313 w 7908650"/>
                <a:gd name="connsiteY3" fmla="*/ 928723 h 2895600"/>
                <a:gd name="connsiteX4" fmla="*/ 7629934 w 7908650"/>
                <a:gd name="connsiteY4" fmla="*/ 1734454 h 2895600"/>
                <a:gd name="connsiteX5" fmla="*/ 7908650 w 7908650"/>
                <a:gd name="connsiteY5" fmla="*/ 2462711 h 2895600"/>
                <a:gd name="connsiteX6" fmla="*/ 7864644 w 7908650"/>
                <a:gd name="connsiteY6" fmla="*/ 2895600 h 2895600"/>
                <a:gd name="connsiteX7" fmla="*/ 55299 w 7908650"/>
                <a:gd name="connsiteY7" fmla="*/ 2895600 h 2895600"/>
                <a:gd name="connsiteX8" fmla="*/ 45917 w 7908650"/>
                <a:gd name="connsiteY8" fmla="*/ 1625991 h 2895600"/>
                <a:gd name="connsiteX9" fmla="*/ 214288 w 7908650"/>
                <a:gd name="connsiteY9" fmla="*/ 1016020 h 2895600"/>
                <a:gd name="connsiteX10" fmla="*/ 45916 w 7908650"/>
                <a:gd name="connsiteY10" fmla="*/ 448384 h 2895600"/>
                <a:gd name="connsiteX11" fmla="*/ 55299 w 7908650"/>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9257 w 7925560"/>
                <a:gd name="connsiteY0" fmla="*/ 0 h 2895600"/>
                <a:gd name="connsiteX1" fmla="*/ 7878602 w 7925560"/>
                <a:gd name="connsiteY1" fmla="*/ 0 h 2895600"/>
                <a:gd name="connsiteX2" fmla="*/ 7746578 w 7925560"/>
                <a:gd name="connsiteY2" fmla="*/ 510363 h 2895600"/>
                <a:gd name="connsiteX3" fmla="*/ 7893271 w 7925560"/>
                <a:gd name="connsiteY3" fmla="*/ 928723 h 2895600"/>
                <a:gd name="connsiteX4" fmla="*/ 7643892 w 7925560"/>
                <a:gd name="connsiteY4" fmla="*/ 1734454 h 2895600"/>
                <a:gd name="connsiteX5" fmla="*/ 7922608 w 7925560"/>
                <a:gd name="connsiteY5" fmla="*/ 2462711 h 2895600"/>
                <a:gd name="connsiteX6" fmla="*/ 7878602 w 7925560"/>
                <a:gd name="connsiteY6" fmla="*/ 2895600 h 2895600"/>
                <a:gd name="connsiteX7" fmla="*/ 69257 w 7925560"/>
                <a:gd name="connsiteY7" fmla="*/ 2895600 h 2895600"/>
                <a:gd name="connsiteX8" fmla="*/ 59875 w 7925560"/>
                <a:gd name="connsiteY8" fmla="*/ 1625991 h 2895600"/>
                <a:gd name="connsiteX9" fmla="*/ 228246 w 7925560"/>
                <a:gd name="connsiteY9" fmla="*/ 1016020 h 2895600"/>
                <a:gd name="connsiteX10" fmla="*/ 59874 w 7925560"/>
                <a:gd name="connsiteY10" fmla="*/ 448384 h 2895600"/>
                <a:gd name="connsiteX11" fmla="*/ 69257 w 7925560"/>
                <a:gd name="connsiteY11" fmla="*/ 0 h 2895600"/>
                <a:gd name="connsiteX0" fmla="*/ 64294 w 7920597"/>
                <a:gd name="connsiteY0" fmla="*/ 0 h 2895600"/>
                <a:gd name="connsiteX1" fmla="*/ 7873639 w 7920597"/>
                <a:gd name="connsiteY1" fmla="*/ 0 h 2895600"/>
                <a:gd name="connsiteX2" fmla="*/ 7741615 w 7920597"/>
                <a:gd name="connsiteY2" fmla="*/ 510363 h 2895600"/>
                <a:gd name="connsiteX3" fmla="*/ 7888308 w 7920597"/>
                <a:gd name="connsiteY3" fmla="*/ 928723 h 2895600"/>
                <a:gd name="connsiteX4" fmla="*/ 7638929 w 7920597"/>
                <a:gd name="connsiteY4" fmla="*/ 1734454 h 2895600"/>
                <a:gd name="connsiteX5" fmla="*/ 7917645 w 7920597"/>
                <a:gd name="connsiteY5" fmla="*/ 2462711 h 2895600"/>
                <a:gd name="connsiteX6" fmla="*/ 7873639 w 7920597"/>
                <a:gd name="connsiteY6" fmla="*/ 2895600 h 2895600"/>
                <a:gd name="connsiteX7" fmla="*/ 64294 w 7920597"/>
                <a:gd name="connsiteY7" fmla="*/ 2895600 h 2895600"/>
                <a:gd name="connsiteX8" fmla="*/ 54912 w 7920597"/>
                <a:gd name="connsiteY8" fmla="*/ 1625991 h 2895600"/>
                <a:gd name="connsiteX9" fmla="*/ 223283 w 7920597"/>
                <a:gd name="connsiteY9" fmla="*/ 1016020 h 2895600"/>
                <a:gd name="connsiteX10" fmla="*/ 54911 w 7920597"/>
                <a:gd name="connsiteY10" fmla="*/ 448384 h 2895600"/>
                <a:gd name="connsiteX11" fmla="*/ 64294 w 7920597"/>
                <a:gd name="connsiteY11" fmla="*/ 0 h 2895600"/>
                <a:gd name="connsiteX0" fmla="*/ 55299 w 7911602"/>
                <a:gd name="connsiteY0" fmla="*/ 0 h 2895600"/>
                <a:gd name="connsiteX1" fmla="*/ 7864644 w 7911602"/>
                <a:gd name="connsiteY1" fmla="*/ 0 h 2895600"/>
                <a:gd name="connsiteX2" fmla="*/ 7732620 w 7911602"/>
                <a:gd name="connsiteY2" fmla="*/ 510363 h 2895600"/>
                <a:gd name="connsiteX3" fmla="*/ 7879313 w 7911602"/>
                <a:gd name="connsiteY3" fmla="*/ 928723 h 2895600"/>
                <a:gd name="connsiteX4" fmla="*/ 7629934 w 7911602"/>
                <a:gd name="connsiteY4" fmla="*/ 1734454 h 2895600"/>
                <a:gd name="connsiteX5" fmla="*/ 7908650 w 7911602"/>
                <a:gd name="connsiteY5" fmla="*/ 2462711 h 2895600"/>
                <a:gd name="connsiteX6" fmla="*/ 7864644 w 7911602"/>
                <a:gd name="connsiteY6" fmla="*/ 2895600 h 2895600"/>
                <a:gd name="connsiteX7" fmla="*/ 55299 w 7911602"/>
                <a:gd name="connsiteY7" fmla="*/ 2895600 h 2895600"/>
                <a:gd name="connsiteX8" fmla="*/ 45917 w 7911602"/>
                <a:gd name="connsiteY8" fmla="*/ 1625991 h 2895600"/>
                <a:gd name="connsiteX9" fmla="*/ 214288 w 7911602"/>
                <a:gd name="connsiteY9" fmla="*/ 1016020 h 2895600"/>
                <a:gd name="connsiteX10" fmla="*/ 45916 w 7911602"/>
                <a:gd name="connsiteY10" fmla="*/ 448384 h 2895600"/>
                <a:gd name="connsiteX11" fmla="*/ 55299 w 7911602"/>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39173 w 7920841"/>
                <a:gd name="connsiteY4" fmla="*/ 1734454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 name="connsiteX0" fmla="*/ 64538 w 7920841"/>
                <a:gd name="connsiteY0" fmla="*/ 0 h 2895600"/>
                <a:gd name="connsiteX1" fmla="*/ 7873883 w 7920841"/>
                <a:gd name="connsiteY1" fmla="*/ 0 h 2895600"/>
                <a:gd name="connsiteX2" fmla="*/ 7741859 w 7920841"/>
                <a:gd name="connsiteY2" fmla="*/ 510363 h 2895600"/>
                <a:gd name="connsiteX3" fmla="*/ 7888552 w 7920841"/>
                <a:gd name="connsiteY3" fmla="*/ 928723 h 2895600"/>
                <a:gd name="connsiteX4" fmla="*/ 7628503 w 7920841"/>
                <a:gd name="connsiteY4" fmla="*/ 1908771 h 2895600"/>
                <a:gd name="connsiteX5" fmla="*/ 7917889 w 7920841"/>
                <a:gd name="connsiteY5" fmla="*/ 2462711 h 2895600"/>
                <a:gd name="connsiteX6" fmla="*/ 7873883 w 7920841"/>
                <a:gd name="connsiteY6" fmla="*/ 2895600 h 2895600"/>
                <a:gd name="connsiteX7" fmla="*/ 64538 w 7920841"/>
                <a:gd name="connsiteY7" fmla="*/ 2895600 h 2895600"/>
                <a:gd name="connsiteX8" fmla="*/ 55156 w 7920841"/>
                <a:gd name="connsiteY8" fmla="*/ 1625991 h 2895600"/>
                <a:gd name="connsiteX9" fmla="*/ 223527 w 7920841"/>
                <a:gd name="connsiteY9" fmla="*/ 1016020 h 2895600"/>
                <a:gd name="connsiteX10" fmla="*/ 55155 w 7920841"/>
                <a:gd name="connsiteY10" fmla="*/ 448384 h 2895600"/>
                <a:gd name="connsiteX11" fmla="*/ 64538 w 7920841"/>
                <a:gd name="connsiteY11" fmla="*/ 0 h 289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0841" h="2895600">
                  <a:moveTo>
                    <a:pt x="64538" y="0"/>
                  </a:moveTo>
                  <a:lnTo>
                    <a:pt x="7873883" y="0"/>
                  </a:lnTo>
                  <a:cubicBezTo>
                    <a:pt x="7868993" y="170121"/>
                    <a:pt x="7746749" y="340242"/>
                    <a:pt x="7741859" y="510363"/>
                  </a:cubicBezTo>
                  <a:cubicBezTo>
                    <a:pt x="7736969" y="634322"/>
                    <a:pt x="7849435" y="727289"/>
                    <a:pt x="7888552" y="928723"/>
                  </a:cubicBezTo>
                  <a:cubicBezTo>
                    <a:pt x="7913001" y="1248950"/>
                    <a:pt x="7662734" y="1526565"/>
                    <a:pt x="7628503" y="1908771"/>
                  </a:cubicBezTo>
                  <a:cubicBezTo>
                    <a:pt x="7682290" y="2280647"/>
                    <a:pt x="7805425" y="2168309"/>
                    <a:pt x="7917889" y="2462711"/>
                  </a:cubicBezTo>
                  <a:cubicBezTo>
                    <a:pt x="7932559" y="2622502"/>
                    <a:pt x="7888552" y="2751304"/>
                    <a:pt x="7873883" y="2895600"/>
                  </a:cubicBezTo>
                  <a:lnTo>
                    <a:pt x="64538" y="2895600"/>
                  </a:lnTo>
                  <a:cubicBezTo>
                    <a:pt x="362813" y="2461907"/>
                    <a:pt x="28658" y="1939254"/>
                    <a:pt x="55156" y="1625991"/>
                  </a:cubicBezTo>
                  <a:cubicBezTo>
                    <a:pt x="81654" y="1312728"/>
                    <a:pt x="190849" y="1284597"/>
                    <a:pt x="223527" y="1016020"/>
                  </a:cubicBezTo>
                  <a:cubicBezTo>
                    <a:pt x="191510" y="760517"/>
                    <a:pt x="161670" y="671953"/>
                    <a:pt x="55155" y="448384"/>
                  </a:cubicBezTo>
                  <a:cubicBezTo>
                    <a:pt x="28657" y="341026"/>
                    <a:pt x="-59486" y="203855"/>
                    <a:pt x="6453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Oval 20"/>
          <p:cNvSpPr/>
          <p:nvPr/>
        </p:nvSpPr>
        <p:spPr>
          <a:xfrm>
            <a:off x="117764" y="199159"/>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7</a:t>
            </a:r>
          </a:p>
        </p:txBody>
      </p:sp>
      <p:sp>
        <p:nvSpPr>
          <p:cNvPr id="22" name="TextBox 21"/>
          <p:cNvSpPr txBox="1"/>
          <p:nvPr/>
        </p:nvSpPr>
        <p:spPr>
          <a:xfrm>
            <a:off x="744682" y="286357"/>
            <a:ext cx="2379518"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Nghe viết</a:t>
            </a:r>
          </a:p>
        </p:txBody>
      </p:sp>
      <p:sp>
        <p:nvSpPr>
          <p:cNvPr id="6" name="TextBox 5"/>
          <p:cNvSpPr txBox="1"/>
          <p:nvPr/>
        </p:nvSpPr>
        <p:spPr>
          <a:xfrm>
            <a:off x="1407884" y="1352550"/>
            <a:ext cx="7736116" cy="461653"/>
          </a:xfrm>
          <a:prstGeom prst="rect">
            <a:avLst/>
          </a:prstGeom>
          <a:noFill/>
        </p:spPr>
        <p:txBody>
          <a:bodyPr wrap="square" lIns="91428" tIns="45714" rIns="91428" bIns="45714" rtlCol="0">
            <a:spAutoFit/>
          </a:bodyPr>
          <a:lstStyle/>
          <a:p>
            <a:pPr algn="just"/>
            <a:r>
              <a:rPr lang="en-US" sz="2400" dirty="0" err="1">
                <a:latin typeface="Arial" pitchFamily="34" charset="0"/>
                <a:ea typeface="Arial-Rounded" pitchFamily="34" charset="0"/>
                <a:cs typeface="Arial" pitchFamily="34" charset="0"/>
              </a:rPr>
              <a:t>Để</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phòng</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bệnh</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chúng</a:t>
            </a:r>
            <a:r>
              <a:rPr lang="en-US" sz="2400" dirty="0">
                <a:latin typeface="Arial" pitchFamily="34" charset="0"/>
                <a:ea typeface="Arial-Rounded" pitchFamily="34" charset="0"/>
                <a:cs typeface="Arial" pitchFamily="34" charset="0"/>
              </a:rPr>
              <a:t> ta </a:t>
            </a:r>
            <a:r>
              <a:rPr lang="en-US" sz="2400" dirty="0" err="1">
                <a:latin typeface="Arial" pitchFamily="34" charset="0"/>
                <a:ea typeface="Arial-Rounded" pitchFamily="34" charset="0"/>
                <a:cs typeface="Arial" pitchFamily="34" charset="0"/>
              </a:rPr>
              <a:t>phải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rửa</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tay</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trước</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khi</a:t>
            </a:r>
            <a:r>
              <a:rPr lang="en-US" sz="2400" dirty="0">
                <a:latin typeface="Arial" pitchFamily="34" charset="0"/>
                <a:ea typeface="Arial-Rounded" pitchFamily="34" charset="0"/>
                <a:cs typeface="Arial" pitchFamily="34" charset="0"/>
              </a:rPr>
              <a:t> </a:t>
            </a:r>
            <a:r>
              <a:rPr lang="en-US" sz="2400" dirty="0" err="1">
                <a:latin typeface="Arial" pitchFamily="34" charset="0"/>
                <a:ea typeface="Arial-Rounded" pitchFamily="34" charset="0"/>
                <a:cs typeface="Arial" pitchFamily="34" charset="0"/>
              </a:rPr>
              <a:t>ăn</a:t>
            </a:r>
            <a:r>
              <a:rPr lang="en-US" sz="2400" dirty="0">
                <a:latin typeface="Arial" pitchFamily="34" charset="0"/>
                <a:ea typeface="Arial-Rounded" pitchFamily="34" charset="0"/>
                <a:cs typeface="Arial" pitchFamily="34" charset="0"/>
              </a:rPr>
              <a:t>.</a:t>
            </a:r>
          </a:p>
        </p:txBody>
      </p:sp>
      <p:sp>
        <p:nvSpPr>
          <p:cNvPr id="7" name="TextBox 6"/>
          <p:cNvSpPr txBox="1"/>
          <p:nvPr/>
        </p:nvSpPr>
        <p:spPr>
          <a:xfrm>
            <a:off x="1018310" y="1841048"/>
            <a:ext cx="6677890" cy="461653"/>
          </a:xfrm>
          <a:prstGeom prst="rect">
            <a:avLst/>
          </a:prstGeom>
          <a:noFill/>
        </p:spPr>
        <p:txBody>
          <a:bodyPr wrap="square" lIns="91428" tIns="45714" rIns="91428" bIns="45714" rtlCol="0">
            <a:spAutoFit/>
          </a:bodyPr>
          <a:lstStyle/>
          <a:p>
            <a:pPr algn="just"/>
            <a:r>
              <a:rPr lang="en-US" sz="2400">
                <a:latin typeface="Arial" pitchFamily="34" charset="0"/>
                <a:ea typeface="Arial-Rounded" pitchFamily="34" charset="0"/>
                <a:cs typeface="Arial" pitchFamily="34" charset="0"/>
              </a:rPr>
              <a:t>Cần rửa tay bằng xà phòng với nước sạch.</a:t>
            </a:r>
          </a:p>
        </p:txBody>
      </p:sp>
      <p:sp>
        <p:nvSpPr>
          <p:cNvPr id="11" name="TextBox 10"/>
          <p:cNvSpPr txBox="1"/>
          <p:nvPr/>
        </p:nvSpPr>
        <p:spPr>
          <a:xfrm>
            <a:off x="1026883"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Khi viết chữ đầu dòng, ta lưu ý gì?</a:t>
            </a:r>
          </a:p>
        </p:txBody>
      </p:sp>
      <p:sp>
        <p:nvSpPr>
          <p:cNvPr id="5" name="Right Arrow 4"/>
          <p:cNvSpPr/>
          <p:nvPr/>
        </p:nvSpPr>
        <p:spPr>
          <a:xfrm>
            <a:off x="1037358" y="1488628"/>
            <a:ext cx="431223" cy="189496"/>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92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Những chữ nào viết hoa? Vì sao?</a:t>
            </a:r>
          </a:p>
        </p:txBody>
      </p:sp>
      <p:cxnSp>
        <p:nvCxnSpPr>
          <p:cNvPr id="9" name="Straight Connector 8"/>
          <p:cNvCxnSpPr/>
          <p:nvPr/>
        </p:nvCxnSpPr>
        <p:spPr>
          <a:xfrm>
            <a:off x="1462519" y="1775856"/>
            <a:ext cx="29008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089227" y="2243199"/>
            <a:ext cx="24245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1331682"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Kết thúc câu có dấu gì?</a:t>
            </a:r>
          </a:p>
        </p:txBody>
      </p:sp>
      <p:sp>
        <p:nvSpPr>
          <p:cNvPr id="20" name="Oval 19"/>
          <p:cNvSpPr/>
          <p:nvPr/>
        </p:nvSpPr>
        <p:spPr>
          <a:xfrm>
            <a:off x="8365837" y="1517234"/>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1447800" y="4431803"/>
            <a:ext cx="6918037" cy="523208"/>
          </a:xfrm>
          <a:prstGeom prst="rect">
            <a:avLst/>
          </a:prstGeom>
          <a:solidFill>
            <a:schemeClr val="bg1"/>
          </a:solidFill>
        </p:spPr>
        <p:txBody>
          <a:bodyPr wrap="square" lIns="91428" tIns="45714" rIns="91428" bIns="45714" rtlCol="0">
            <a:spAutoFit/>
          </a:bodyPr>
          <a:lstStyle/>
          <a:p>
            <a:pPr algn="ctr"/>
            <a:r>
              <a:rPr lang="en-US" sz="2800" b="1">
                <a:latin typeface="Arial" pitchFamily="34" charset="0"/>
                <a:ea typeface="Arial-Rounded" pitchFamily="34" charset="0"/>
                <a:cs typeface="Arial" pitchFamily="34" charset="0"/>
              </a:rPr>
              <a:t>Em hãy tìm từ dễ viết lẫn trong bài.</a:t>
            </a:r>
          </a:p>
        </p:txBody>
      </p:sp>
      <p:sp>
        <p:nvSpPr>
          <p:cNvPr id="26" name="Oval 25"/>
          <p:cNvSpPr/>
          <p:nvPr/>
        </p:nvSpPr>
        <p:spPr>
          <a:xfrm>
            <a:off x="6876144" y="2008082"/>
            <a:ext cx="114301" cy="22860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0717" t="36198" r="40849" b="39417"/>
          <a:stretch/>
        </p:blipFill>
        <p:spPr bwMode="auto">
          <a:xfrm>
            <a:off x="3286658" y="2302701"/>
            <a:ext cx="2398486" cy="1783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1"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par>
                          <p:cTn id="18" fill="hold">
                            <p:stCondLst>
                              <p:cond delay="500"/>
                            </p:stCondLst>
                            <p:childTnLst>
                              <p:par>
                                <p:cTn id="19" presetID="32" presetClass="emph" presetSubtype="0" fill="hold" grpId="0" nodeType="afterEffect">
                                  <p:stCondLst>
                                    <p:cond delay="0"/>
                                  </p:stCondLst>
                                  <p:childTnLst>
                                    <p:animRot by="120000">
                                      <p:cBhvr>
                                        <p:cTn id="20" dur="300" fill="hold">
                                          <p:stCondLst>
                                            <p:cond delay="0"/>
                                          </p:stCondLst>
                                        </p:cTn>
                                        <p:tgtEl>
                                          <p:spTgt spid="5"/>
                                        </p:tgtEl>
                                        <p:attrNameLst>
                                          <p:attrName>r</p:attrName>
                                        </p:attrNameLst>
                                      </p:cBhvr>
                                    </p:animRot>
                                    <p:animRot by="-240000">
                                      <p:cBhvr>
                                        <p:cTn id="21" dur="600" fill="hold">
                                          <p:stCondLst>
                                            <p:cond delay="600"/>
                                          </p:stCondLst>
                                        </p:cTn>
                                        <p:tgtEl>
                                          <p:spTgt spid="5"/>
                                        </p:tgtEl>
                                        <p:attrNameLst>
                                          <p:attrName>r</p:attrName>
                                        </p:attrNameLst>
                                      </p:cBhvr>
                                    </p:animRot>
                                    <p:animRot by="240000">
                                      <p:cBhvr>
                                        <p:cTn id="22" dur="600" fill="hold">
                                          <p:stCondLst>
                                            <p:cond delay="1200"/>
                                          </p:stCondLst>
                                        </p:cTn>
                                        <p:tgtEl>
                                          <p:spTgt spid="5"/>
                                        </p:tgtEl>
                                        <p:attrNameLst>
                                          <p:attrName>r</p:attrName>
                                        </p:attrNameLst>
                                      </p:cBhvr>
                                    </p:animRot>
                                    <p:animRot by="-240000">
                                      <p:cBhvr>
                                        <p:cTn id="23" dur="600" fill="hold">
                                          <p:stCondLst>
                                            <p:cond delay="1800"/>
                                          </p:stCondLst>
                                        </p:cTn>
                                        <p:tgtEl>
                                          <p:spTgt spid="5"/>
                                        </p:tgtEl>
                                        <p:attrNameLst>
                                          <p:attrName>r</p:attrName>
                                        </p:attrNameLst>
                                      </p:cBhvr>
                                    </p:animRot>
                                    <p:animRot by="120000">
                                      <p:cBhvr>
                                        <p:cTn id="24" dur="600" fill="hold">
                                          <p:stCondLst>
                                            <p:cond delay="2400"/>
                                          </p:stCondLst>
                                        </p:cTn>
                                        <p:tgtEl>
                                          <p:spTgt spid="5"/>
                                        </p:tgtEl>
                                        <p:attrNameLst>
                                          <p:attrName>r</p:attrName>
                                        </p:attrNameLst>
                                      </p:cBhvr>
                                    </p:animRot>
                                  </p:childTnLst>
                                </p:cTn>
                              </p:par>
                            </p:childTnLst>
                          </p:cTn>
                        </p:par>
                        <p:par>
                          <p:cTn id="25" fill="hold">
                            <p:stCondLst>
                              <p:cond delay="3500"/>
                            </p:stCondLst>
                            <p:childTnLst>
                              <p:par>
                                <p:cTn id="26" presetID="10" presetClass="exit" presetSubtype="0" fill="hold" grpId="2"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3500"/>
                                        <p:tgtEl>
                                          <p:spTgt spid="17"/>
                                        </p:tgtEl>
                                      </p:cBhvr>
                                    </p:animEffect>
                                  </p:childTnLst>
                                </p:cTn>
                              </p:par>
                              <p:par>
                                <p:cTn id="39" presetID="10"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35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9"/>
                                        </p:tgtEl>
                                      </p:cBhvr>
                                    </p:animEffect>
                                    <p:set>
                                      <p:cBhvr>
                                        <p:cTn id="49" dur="1" fill="hold">
                                          <p:stCondLst>
                                            <p:cond delay="499"/>
                                          </p:stCondLst>
                                        </p:cTn>
                                        <p:tgtEl>
                                          <p:spTgt spid="9"/>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500"/>
                                        <p:tgtEl>
                                          <p:spTgt spid="2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500"/>
                                        <p:tgtEl>
                                          <p:spTgt spid="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500"/>
                                        <p:tgtEl>
                                          <p:spTgt spid="20"/>
                                        </p:tgtEl>
                                      </p:cBhvr>
                                    </p:animEffect>
                                  </p:childTnLst>
                                </p:cTn>
                              </p:par>
                            </p:childTnLst>
                          </p:cTn>
                        </p:par>
                        <p:par>
                          <p:cTn id="63" fill="hold">
                            <p:stCondLst>
                              <p:cond delay="500"/>
                            </p:stCondLst>
                            <p:childTnLst>
                              <p:par>
                                <p:cTn id="64" presetID="8" presetClass="emph" presetSubtype="0" fill="hold" grpId="1" nodeType="afterEffect">
                                  <p:stCondLst>
                                    <p:cond delay="0"/>
                                  </p:stCondLst>
                                  <p:childTnLst>
                                    <p:animRot by="21600000">
                                      <p:cBhvr>
                                        <p:cTn id="65" dur="2500" fill="hold"/>
                                        <p:tgtEl>
                                          <p:spTgt spid="26"/>
                                        </p:tgtEl>
                                        <p:attrNameLst>
                                          <p:attrName>r</p:attrName>
                                        </p:attrNameLst>
                                      </p:cBhvr>
                                    </p:animRot>
                                  </p:childTnLst>
                                </p:cTn>
                              </p:par>
                              <p:par>
                                <p:cTn id="66" presetID="8" presetClass="emph" presetSubtype="0" fill="hold" grpId="1" nodeType="withEffect">
                                  <p:stCondLst>
                                    <p:cond delay="0"/>
                                  </p:stCondLst>
                                  <p:childTnLst>
                                    <p:animRot by="21600000">
                                      <p:cBhvr>
                                        <p:cTn id="67" dur="2500" fill="hold"/>
                                        <p:tgtEl>
                                          <p:spTgt spid="20"/>
                                        </p:tgtEl>
                                        <p:attrNameLst>
                                          <p:attrName>r</p:attrName>
                                        </p:attrNameLst>
                                      </p:cBhvr>
                                    </p:animRo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1" grpId="0" animBg="1"/>
      <p:bldP spid="5" grpId="0" animBg="1"/>
      <p:bldP spid="5" grpId="1" animBg="1"/>
      <p:bldP spid="5" grpId="2" animBg="1"/>
      <p:bldP spid="13" grpId="0" animBg="1"/>
      <p:bldP spid="24" grpId="0" animBg="1"/>
      <p:bldP spid="20" grpId="0" animBg="1"/>
      <p:bldP spid="20" grpId="1" animBg="1"/>
      <p:bldP spid="27" grpId="0" animBg="1"/>
      <p:bldP spid="26" grpId="0" animBg="1"/>
      <p:bldP spid="2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screenshot of a computer&#10;&#10;Description automatically generated with low confidence">
            <a:extLst>
              <a:ext uri="{FF2B5EF4-FFF2-40B4-BE49-F238E27FC236}">
                <a16:creationId xmlns:a16="http://schemas.microsoft.com/office/drawing/2014/main" id="{34BE657B-FAD7-4EBA-8440-A3F62010D4C6}"/>
              </a:ext>
            </a:extLst>
          </p:cNvPr>
          <p:cNvPicPr>
            <a:picLocks noChangeAspect="1"/>
          </p:cNvPicPr>
          <p:nvPr/>
        </p:nvPicPr>
        <p:blipFill>
          <a:blip r:embed="rId3"/>
          <a:stretch>
            <a:fillRect/>
          </a:stretch>
        </p:blipFill>
        <p:spPr>
          <a:xfrm>
            <a:off x="508001" y="1177418"/>
            <a:ext cx="8178799" cy="2842132"/>
          </a:xfrm>
          <a:prstGeom prst="rect">
            <a:avLst/>
          </a:prstGeom>
          <a:ln>
            <a:noFill/>
          </a:ln>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3727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Picture 34"/>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a:off x="2590799" y="2502751"/>
            <a:ext cx="2478233" cy="2968389"/>
          </a:xfrm>
          <a:prstGeom prst="rect">
            <a:avLst/>
          </a:prstGeom>
        </p:spPr>
      </p:pic>
      <p:pic>
        <p:nvPicPr>
          <p:cNvPr id="4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637115" y="2923218"/>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5"/>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47096" b="94066" l="50366" r="94876"/>
                    </a14:imgEffect>
                  </a14:imgLayer>
                </a14:imgProps>
              </a:ext>
              <a:ext uri="{28A0092B-C50C-407E-A947-70E740481C1C}">
                <a14:useLocalDpi xmlns:a14="http://schemas.microsoft.com/office/drawing/2010/main" val="0"/>
              </a:ext>
            </a:extLst>
          </a:blip>
          <a:srcRect l="50000" t="41315"/>
          <a:stretch/>
        </p:blipFill>
        <p:spPr>
          <a:xfrm flipH="1">
            <a:off x="4232415" y="2502751"/>
            <a:ext cx="2478233" cy="2968389"/>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0480" y="2952750"/>
            <a:ext cx="2966666" cy="3582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667000" y="818285"/>
            <a:ext cx="2514600" cy="584775"/>
          </a:xfrm>
          <a:prstGeom prst="rect">
            <a:avLst/>
          </a:prstGeom>
          <a:noFill/>
        </p:spPr>
        <p:txBody>
          <a:bodyPr wrap="square" rtlCol="0">
            <a:spAutoFit/>
          </a:bodyPr>
          <a:lstStyle/>
          <a:p>
            <a:r>
              <a:rPr lang="en-US" sz="3200">
                <a:latin typeface="Arial" pitchFamily="34" charset="0"/>
                <a:cs typeface="Arial" pitchFamily="34" charset="0"/>
              </a:rPr>
              <a:t>vi     ùng</a:t>
            </a:r>
          </a:p>
        </p:txBody>
      </p:sp>
      <p:sp>
        <p:nvSpPr>
          <p:cNvPr id="11" name="TextBox 10"/>
          <p:cNvSpPr txBox="1"/>
          <p:nvPr/>
        </p:nvSpPr>
        <p:spPr>
          <a:xfrm>
            <a:off x="4504459" y="818285"/>
            <a:ext cx="1946564" cy="584775"/>
          </a:xfrm>
          <a:prstGeom prst="rect">
            <a:avLst/>
          </a:prstGeom>
          <a:noFill/>
        </p:spPr>
        <p:txBody>
          <a:bodyPr wrap="square" rtlCol="0">
            <a:spAutoFit/>
          </a:bodyPr>
          <a:lstStyle/>
          <a:p>
            <a:pPr algn="ctr"/>
            <a:r>
              <a:rPr lang="en-US" sz="3200">
                <a:latin typeface="Arial" pitchFamily="34" charset="0"/>
                <a:cs typeface="Arial" pitchFamily="34" charset="0"/>
              </a:rPr>
              <a:t>à xát</a:t>
            </a:r>
          </a:p>
        </p:txBody>
      </p:sp>
      <p:sp>
        <p:nvSpPr>
          <p:cNvPr id="7" name="TextBox 6"/>
          <p:cNvSpPr txBox="1"/>
          <p:nvPr/>
        </p:nvSpPr>
        <p:spPr>
          <a:xfrm>
            <a:off x="25977" y="1492364"/>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gh</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a:t>
            </a: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623"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Oval 3"/>
          <p:cNvSpPr/>
          <p:nvPr/>
        </p:nvSpPr>
        <p:spPr>
          <a:xfrm>
            <a:off x="0" y="120468"/>
            <a:ext cx="609600" cy="6096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8</a:t>
            </a:r>
          </a:p>
        </p:txBody>
      </p:sp>
      <p:sp>
        <p:nvSpPr>
          <p:cNvPr id="5" name="TextBox 4"/>
          <p:cNvSpPr txBox="1"/>
          <p:nvPr/>
        </p:nvSpPr>
        <p:spPr>
          <a:xfrm>
            <a:off x="609600" y="190714"/>
            <a:ext cx="8451273" cy="523208"/>
          </a:xfrm>
          <a:prstGeom prst="rect">
            <a:avLst/>
          </a:prstGeom>
          <a:noFill/>
        </p:spPr>
        <p:txBody>
          <a:bodyPr wrap="square" lIns="91428" tIns="45714" rIns="91428" bIns="45714" rtlCol="0">
            <a:spAutoFit/>
          </a:bodyPr>
          <a:lstStyle/>
          <a:p>
            <a:pPr algn="just"/>
            <a:r>
              <a:rPr lang="en-US" sz="2800" b="1">
                <a:latin typeface="Arial" pitchFamily="34" charset="0"/>
                <a:ea typeface="Arial-Rounded" pitchFamily="34" charset="0"/>
                <a:cs typeface="Arial" pitchFamily="34" charset="0"/>
              </a:rPr>
              <a:t>Chọn chữ phù hợp thay cho bông hoa</a:t>
            </a:r>
          </a:p>
        </p:txBody>
      </p:sp>
      <p:sp>
        <p:nvSpPr>
          <p:cNvPr id="6" name="TextBox 5"/>
          <p:cNvSpPr txBox="1"/>
          <p:nvPr/>
        </p:nvSpPr>
        <p:spPr>
          <a:xfrm>
            <a:off x="25977" y="823053"/>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a. </a:t>
            </a:r>
            <a:r>
              <a:rPr lang="en-US" sz="3200" i="1">
                <a:latin typeface="Arial" pitchFamily="34" charset="0"/>
                <a:ea typeface="Arial-Rounded" pitchFamily="34" charset="0"/>
                <a:cs typeface="Arial" pitchFamily="34" charset="0"/>
              </a:rPr>
              <a:t>tr</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ch?</a:t>
            </a:r>
          </a:p>
        </p:txBody>
      </p:sp>
      <p:sp>
        <p:nvSpPr>
          <p:cNvPr id="8" name="TextBox 7"/>
          <p:cNvSpPr txBox="1"/>
          <p:nvPr/>
        </p:nvSpPr>
        <p:spPr>
          <a:xfrm>
            <a:off x="29441" y="2266950"/>
            <a:ext cx="2971800" cy="584763"/>
          </a:xfrm>
          <a:prstGeom prst="rect">
            <a:avLst/>
          </a:prstGeom>
          <a:noFill/>
        </p:spPr>
        <p:txBody>
          <a:bodyPr wrap="square" lIns="91428" tIns="45714" rIns="91428" bIns="45714" rtlCol="0">
            <a:spAutoFit/>
          </a:bodyPr>
          <a:lstStyle/>
          <a:p>
            <a:pPr algn="just"/>
            <a:r>
              <a:rPr lang="en-US" sz="3200">
                <a:latin typeface="Arial" pitchFamily="34" charset="0"/>
                <a:ea typeface="Arial-Rounded" pitchFamily="34" charset="0"/>
                <a:cs typeface="Arial" pitchFamily="34" charset="0"/>
              </a:rPr>
              <a:t>b. </a:t>
            </a:r>
            <a:r>
              <a:rPr lang="en-US" sz="3200" i="1">
                <a:latin typeface="Arial" pitchFamily="34" charset="0"/>
                <a:ea typeface="Arial-Rounded" pitchFamily="34" charset="0"/>
                <a:cs typeface="Arial" pitchFamily="34" charset="0"/>
              </a:rPr>
              <a:t>r/d</a:t>
            </a:r>
            <a:r>
              <a:rPr lang="en-US" sz="3200">
                <a:latin typeface="Arial" pitchFamily="34" charset="0"/>
                <a:ea typeface="Arial-Rounded" pitchFamily="34" charset="0"/>
                <a:cs typeface="Arial" pitchFamily="34" charset="0"/>
              </a:rPr>
              <a:t> hay </a:t>
            </a:r>
            <a:r>
              <a:rPr lang="en-US" sz="3200" i="1">
                <a:latin typeface="Arial" pitchFamily="34" charset="0"/>
                <a:ea typeface="Arial-Rounded" pitchFamily="34" charset="0"/>
                <a:cs typeface="Arial" pitchFamily="34" charset="0"/>
              </a:rPr>
              <a:t>gi?</a:t>
            </a:r>
          </a:p>
        </p:txBody>
      </p:sp>
      <p:pic>
        <p:nvPicPr>
          <p:cNvPr id="10"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43148" y="929512"/>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extBox 11"/>
          <p:cNvSpPr txBox="1"/>
          <p:nvPr/>
        </p:nvSpPr>
        <p:spPr>
          <a:xfrm>
            <a:off x="6324600" y="818285"/>
            <a:ext cx="2938895" cy="584775"/>
          </a:xfrm>
          <a:prstGeom prst="rect">
            <a:avLst/>
          </a:prstGeom>
          <a:noFill/>
        </p:spPr>
        <p:txBody>
          <a:bodyPr wrap="square" rtlCol="0">
            <a:spAutoFit/>
          </a:bodyPr>
          <a:lstStyle/>
          <a:p>
            <a:pPr algn="ctr"/>
            <a:r>
              <a:rPr lang="en-US" sz="3200">
                <a:latin typeface="Arial" pitchFamily="34" charset="0"/>
                <a:cs typeface="Arial" pitchFamily="34" charset="0"/>
              </a:rPr>
              <a:t>nhanh     óng</a:t>
            </a:r>
          </a:p>
        </p:txBody>
      </p:sp>
      <p:pic>
        <p:nvPicPr>
          <p:cNvPr id="13"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905545"/>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2332470" y="1468736"/>
            <a:ext cx="2514600" cy="584775"/>
          </a:xfrm>
          <a:prstGeom prst="rect">
            <a:avLst/>
          </a:prstGeom>
          <a:noFill/>
        </p:spPr>
        <p:txBody>
          <a:bodyPr wrap="square" rtlCol="0">
            <a:spAutoFit/>
          </a:bodyPr>
          <a:lstStyle/>
          <a:p>
            <a:pPr algn="ctr"/>
            <a:r>
              <a:rPr lang="en-US" sz="3200">
                <a:latin typeface="Arial" pitchFamily="34" charset="0"/>
                <a:cs typeface="Arial" pitchFamily="34" charset="0"/>
              </a:rPr>
              <a:t>i nhớ</a:t>
            </a:r>
          </a:p>
        </p:txBody>
      </p:sp>
      <p:pic>
        <p:nvPicPr>
          <p:cNvPr id="15" name="Picture 1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98173"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4239492" y="1468735"/>
            <a:ext cx="2514600" cy="584775"/>
          </a:xfrm>
          <a:prstGeom prst="rect">
            <a:avLst/>
          </a:prstGeom>
          <a:noFill/>
        </p:spPr>
        <p:txBody>
          <a:bodyPr wrap="square" rtlCol="0">
            <a:spAutoFit/>
          </a:bodyPr>
          <a:lstStyle/>
          <a:p>
            <a:pPr algn="ctr"/>
            <a:r>
              <a:rPr lang="en-US" sz="3200">
                <a:latin typeface="Arial" pitchFamily="34" charset="0"/>
                <a:cs typeface="Arial" pitchFamily="34" charset="0"/>
              </a:rPr>
              <a:t>cố    ắng</a:t>
            </a:r>
          </a:p>
        </p:txBody>
      </p:sp>
      <p:sp>
        <p:nvSpPr>
          <p:cNvPr id="17" name="TextBox 16"/>
          <p:cNvSpPr txBox="1"/>
          <p:nvPr/>
        </p:nvSpPr>
        <p:spPr>
          <a:xfrm>
            <a:off x="6177687" y="1468734"/>
            <a:ext cx="2514600" cy="584775"/>
          </a:xfrm>
          <a:prstGeom prst="rect">
            <a:avLst/>
          </a:prstGeom>
          <a:noFill/>
        </p:spPr>
        <p:txBody>
          <a:bodyPr wrap="square" rtlCol="0">
            <a:spAutoFit/>
          </a:bodyPr>
          <a:lstStyle/>
          <a:p>
            <a:pPr algn="ctr"/>
            <a:r>
              <a:rPr lang="en-US" sz="3200">
                <a:latin typeface="Arial" pitchFamily="34" charset="0"/>
                <a:cs typeface="Arial" pitchFamily="34" charset="0"/>
              </a:rPr>
              <a:t>gọn     ẽ</a:t>
            </a:r>
          </a:p>
        </p:txBody>
      </p:sp>
      <p:sp>
        <p:nvSpPr>
          <p:cNvPr id="18" name="TextBox 17"/>
          <p:cNvSpPr txBox="1"/>
          <p:nvPr/>
        </p:nvSpPr>
        <p:spPr>
          <a:xfrm>
            <a:off x="2322079" y="2271556"/>
            <a:ext cx="2514600" cy="584775"/>
          </a:xfrm>
          <a:prstGeom prst="rect">
            <a:avLst/>
          </a:prstGeom>
          <a:noFill/>
        </p:spPr>
        <p:txBody>
          <a:bodyPr wrap="square" rtlCol="0">
            <a:spAutoFit/>
          </a:bodyPr>
          <a:lstStyle/>
          <a:p>
            <a:pPr algn="ctr"/>
            <a:r>
              <a:rPr lang="en-US" sz="3200">
                <a:latin typeface="Arial" pitchFamily="34" charset="0"/>
                <a:cs typeface="Arial" pitchFamily="34" charset="0"/>
              </a:rPr>
              <a:t>a dẻ</a:t>
            </a:r>
          </a:p>
        </p:txBody>
      </p:sp>
      <p:sp>
        <p:nvSpPr>
          <p:cNvPr id="19" name="TextBox 18"/>
          <p:cNvSpPr txBox="1"/>
          <p:nvPr/>
        </p:nvSpPr>
        <p:spPr>
          <a:xfrm>
            <a:off x="4364184" y="2271555"/>
            <a:ext cx="2514600" cy="584775"/>
          </a:xfrm>
          <a:prstGeom prst="rect">
            <a:avLst/>
          </a:prstGeom>
          <a:noFill/>
        </p:spPr>
        <p:txBody>
          <a:bodyPr wrap="square" rtlCol="0">
            <a:spAutoFit/>
          </a:bodyPr>
          <a:lstStyle/>
          <a:p>
            <a:pPr algn="ctr"/>
            <a:r>
              <a:rPr lang="en-US" sz="3200">
                <a:latin typeface="Arial" pitchFamily="34" charset="0"/>
                <a:cs typeface="Arial" pitchFamily="34" charset="0"/>
              </a:rPr>
              <a:t> ửa tay</a:t>
            </a:r>
          </a:p>
        </p:txBody>
      </p:sp>
      <p:sp>
        <p:nvSpPr>
          <p:cNvPr id="20" name="TextBox 19"/>
          <p:cNvSpPr txBox="1"/>
          <p:nvPr/>
        </p:nvSpPr>
        <p:spPr>
          <a:xfrm>
            <a:off x="6334991" y="2271554"/>
            <a:ext cx="2514600" cy="584775"/>
          </a:xfrm>
          <a:prstGeom prst="rect">
            <a:avLst/>
          </a:prstGeom>
          <a:noFill/>
        </p:spPr>
        <p:txBody>
          <a:bodyPr wrap="square" rtlCol="0">
            <a:spAutoFit/>
          </a:bodyPr>
          <a:lstStyle/>
          <a:p>
            <a:pPr algn="ctr"/>
            <a:r>
              <a:rPr lang="en-US" sz="3200">
                <a:latin typeface="Arial" pitchFamily="34" charset="0"/>
                <a:cs typeface="Arial" pitchFamily="34" charset="0"/>
              </a:rPr>
              <a:t>ữ gìn</a:t>
            </a:r>
          </a:p>
        </p:txBody>
      </p:sp>
      <p:pic>
        <p:nvPicPr>
          <p:cNvPr id="21" name="Picture 20"/>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1600" y="155123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1968" y="1574856"/>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38005" y="2354054"/>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08669" y="2376431"/>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0649" y="2376430"/>
            <a:ext cx="422275" cy="419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extBox 25"/>
          <p:cNvSpPr txBox="1"/>
          <p:nvPr/>
        </p:nvSpPr>
        <p:spPr>
          <a:xfrm>
            <a:off x="3211802" y="816417"/>
            <a:ext cx="585643" cy="584775"/>
          </a:xfrm>
          <a:prstGeom prst="rect">
            <a:avLst/>
          </a:prstGeom>
          <a:noFill/>
        </p:spPr>
        <p:txBody>
          <a:bodyPr wrap="square" rtlCol="0">
            <a:spAutoFit/>
          </a:bodyPr>
          <a:lstStyle/>
          <a:p>
            <a:pPr algn="ctr"/>
            <a:r>
              <a:rPr lang="en-US" sz="3200">
                <a:latin typeface="Arial" pitchFamily="34" charset="0"/>
                <a:cs typeface="Arial" pitchFamily="34" charset="0"/>
              </a:rPr>
              <a:t>tr</a:t>
            </a:r>
          </a:p>
        </p:txBody>
      </p:sp>
      <p:sp>
        <p:nvSpPr>
          <p:cNvPr id="27" name="TextBox 26"/>
          <p:cNvSpPr txBox="1"/>
          <p:nvPr/>
        </p:nvSpPr>
        <p:spPr>
          <a:xfrm>
            <a:off x="4384966" y="821309"/>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8" name="TextBox 27"/>
          <p:cNvSpPr txBox="1"/>
          <p:nvPr/>
        </p:nvSpPr>
        <p:spPr>
          <a:xfrm>
            <a:off x="7658100" y="816418"/>
            <a:ext cx="916420" cy="584775"/>
          </a:xfrm>
          <a:prstGeom prst="rect">
            <a:avLst/>
          </a:prstGeom>
          <a:noFill/>
        </p:spPr>
        <p:txBody>
          <a:bodyPr wrap="square" rtlCol="0">
            <a:spAutoFit/>
          </a:bodyPr>
          <a:lstStyle/>
          <a:p>
            <a:pPr algn="ctr"/>
            <a:r>
              <a:rPr lang="en-US" sz="3200">
                <a:latin typeface="Arial" pitchFamily="34" charset="0"/>
                <a:cs typeface="Arial" pitchFamily="34" charset="0"/>
              </a:rPr>
              <a:t>ch</a:t>
            </a:r>
          </a:p>
        </p:txBody>
      </p:sp>
      <p:sp>
        <p:nvSpPr>
          <p:cNvPr id="29" name="TextBox 28"/>
          <p:cNvSpPr txBox="1"/>
          <p:nvPr/>
        </p:nvSpPr>
        <p:spPr>
          <a:xfrm>
            <a:off x="2561935" y="1474232"/>
            <a:ext cx="728519"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0" name="TextBox 29"/>
          <p:cNvSpPr txBox="1"/>
          <p:nvPr/>
        </p:nvSpPr>
        <p:spPr>
          <a:xfrm>
            <a:off x="5203683" y="1479124"/>
            <a:ext cx="587521" cy="584775"/>
          </a:xfrm>
          <a:prstGeom prst="rect">
            <a:avLst/>
          </a:prstGeom>
          <a:noFill/>
        </p:spPr>
        <p:txBody>
          <a:bodyPr wrap="square" rtlCol="0">
            <a:spAutoFit/>
          </a:bodyPr>
          <a:lstStyle/>
          <a:p>
            <a:pPr algn="ctr"/>
            <a:r>
              <a:rPr lang="en-US" sz="3200">
                <a:latin typeface="Arial" pitchFamily="34" charset="0"/>
                <a:cs typeface="Arial" pitchFamily="34" charset="0"/>
              </a:rPr>
              <a:t>g</a:t>
            </a:r>
          </a:p>
        </p:txBody>
      </p:sp>
      <p:sp>
        <p:nvSpPr>
          <p:cNvPr id="31" name="TextBox 30"/>
          <p:cNvSpPr txBox="1"/>
          <p:nvPr/>
        </p:nvSpPr>
        <p:spPr>
          <a:xfrm>
            <a:off x="7284895" y="1468736"/>
            <a:ext cx="916420" cy="584775"/>
          </a:xfrm>
          <a:prstGeom prst="rect">
            <a:avLst/>
          </a:prstGeom>
          <a:noFill/>
        </p:spPr>
        <p:txBody>
          <a:bodyPr wrap="square" rtlCol="0">
            <a:spAutoFit/>
          </a:bodyPr>
          <a:lstStyle/>
          <a:p>
            <a:pPr algn="ctr"/>
            <a:r>
              <a:rPr lang="en-US" sz="3200">
                <a:latin typeface="Arial" pitchFamily="34" charset="0"/>
                <a:cs typeface="Arial" pitchFamily="34" charset="0"/>
              </a:rPr>
              <a:t>gh</a:t>
            </a:r>
          </a:p>
        </p:txBody>
      </p:sp>
      <p:sp>
        <p:nvSpPr>
          <p:cNvPr id="32" name="TextBox 31"/>
          <p:cNvSpPr txBox="1"/>
          <p:nvPr/>
        </p:nvSpPr>
        <p:spPr>
          <a:xfrm>
            <a:off x="2694709" y="2285866"/>
            <a:ext cx="728519" cy="584775"/>
          </a:xfrm>
          <a:prstGeom prst="rect">
            <a:avLst/>
          </a:prstGeom>
          <a:noFill/>
        </p:spPr>
        <p:txBody>
          <a:bodyPr wrap="square" rtlCol="0">
            <a:spAutoFit/>
          </a:bodyPr>
          <a:lstStyle/>
          <a:p>
            <a:pPr algn="ctr"/>
            <a:r>
              <a:rPr lang="en-US" sz="3200">
                <a:latin typeface="Arial" pitchFamily="34" charset="0"/>
                <a:cs typeface="Arial" pitchFamily="34" charset="0"/>
              </a:rPr>
              <a:t>d</a:t>
            </a:r>
          </a:p>
        </p:txBody>
      </p:sp>
      <p:sp>
        <p:nvSpPr>
          <p:cNvPr id="33" name="TextBox 32"/>
          <p:cNvSpPr txBox="1"/>
          <p:nvPr/>
        </p:nvSpPr>
        <p:spPr>
          <a:xfrm>
            <a:off x="4750737" y="2273288"/>
            <a:ext cx="587521" cy="584775"/>
          </a:xfrm>
          <a:prstGeom prst="rect">
            <a:avLst/>
          </a:prstGeom>
          <a:noFill/>
        </p:spPr>
        <p:txBody>
          <a:bodyPr wrap="square" rtlCol="0">
            <a:spAutoFit/>
          </a:bodyPr>
          <a:lstStyle/>
          <a:p>
            <a:pPr algn="ctr"/>
            <a:r>
              <a:rPr lang="en-US" sz="3200">
                <a:latin typeface="Arial" pitchFamily="34" charset="0"/>
                <a:cs typeface="Arial" pitchFamily="34" charset="0"/>
              </a:rPr>
              <a:t>r</a:t>
            </a:r>
          </a:p>
        </p:txBody>
      </p:sp>
      <p:sp>
        <p:nvSpPr>
          <p:cNvPr id="34" name="TextBox 33"/>
          <p:cNvSpPr txBox="1"/>
          <p:nvPr/>
        </p:nvSpPr>
        <p:spPr>
          <a:xfrm>
            <a:off x="6530398" y="2270993"/>
            <a:ext cx="916420" cy="584775"/>
          </a:xfrm>
          <a:prstGeom prst="rect">
            <a:avLst/>
          </a:prstGeom>
          <a:noFill/>
        </p:spPr>
        <p:txBody>
          <a:bodyPr wrap="square" rtlCol="0">
            <a:spAutoFit/>
          </a:bodyPr>
          <a:lstStyle/>
          <a:p>
            <a:pPr algn="ctr"/>
            <a:r>
              <a:rPr lang="en-US" sz="3200">
                <a:latin typeface="Arial" pitchFamily="34" charset="0"/>
                <a:cs typeface="Arial" pitchFamily="34" charset="0"/>
              </a:rPr>
              <a:t>gi</a:t>
            </a:r>
          </a:p>
        </p:txBody>
      </p:sp>
      <p:pic>
        <p:nvPicPr>
          <p:cNvPr id="38" name="Picture 3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42661" y="3671826"/>
            <a:ext cx="630237" cy="630237"/>
          </a:xfrm>
          <a:prstGeom prst="rect">
            <a:avLst/>
          </a:prstGeom>
        </p:spPr>
      </p:pic>
      <p:pic>
        <p:nvPicPr>
          <p:cNvPr id="41" name="Picture 4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01046" y="3471226"/>
            <a:ext cx="380315" cy="380315"/>
          </a:xfrm>
          <a:prstGeom prst="rect">
            <a:avLst/>
          </a:prstGeom>
        </p:spPr>
      </p:pic>
      <p:pic>
        <p:nvPicPr>
          <p:cNvPr id="42" name="Picture 4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7986" y="3406320"/>
            <a:ext cx="363857" cy="409339"/>
          </a:xfrm>
          <a:prstGeom prst="rect">
            <a:avLst/>
          </a:prstGeom>
        </p:spPr>
      </p:pic>
      <p:pic>
        <p:nvPicPr>
          <p:cNvPr id="43" name="Picture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78720" y="3561229"/>
            <a:ext cx="580624" cy="580624"/>
          </a:xfrm>
          <a:prstGeom prst="rect">
            <a:avLst/>
          </a:prstGeom>
        </p:spPr>
      </p:pic>
      <p:pic>
        <p:nvPicPr>
          <p:cNvPr id="44" name="Picture 4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73613" y="3766218"/>
            <a:ext cx="833400" cy="833400"/>
          </a:xfrm>
          <a:prstGeom prst="rect">
            <a:avLst/>
          </a:prstGeom>
        </p:spPr>
      </p:pic>
      <p:pic>
        <p:nvPicPr>
          <p:cNvPr id="45" name="Picture 4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044497" y="3851541"/>
            <a:ext cx="765841" cy="612673"/>
          </a:xfrm>
          <a:prstGeom prst="rect">
            <a:avLst/>
          </a:prstGeom>
        </p:spPr>
      </p:pic>
      <p:pic>
        <p:nvPicPr>
          <p:cNvPr id="49" name="Picture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87327" y="3156107"/>
            <a:ext cx="630237" cy="630237"/>
          </a:xfrm>
          <a:prstGeom prst="rect">
            <a:avLst/>
          </a:prstGeom>
        </p:spPr>
      </p:pic>
      <p:pic>
        <p:nvPicPr>
          <p:cNvPr id="50" name="Picture 4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24300" y="3295870"/>
            <a:ext cx="630237" cy="630237"/>
          </a:xfrm>
          <a:prstGeom prst="rect">
            <a:avLst/>
          </a:prstGeom>
        </p:spPr>
      </p:pic>
      <p:pic>
        <p:nvPicPr>
          <p:cNvPr id="51" name="Picture 5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65423" y="3235035"/>
            <a:ext cx="580624" cy="580624"/>
          </a:xfrm>
          <a:prstGeom prst="rect">
            <a:avLst/>
          </a:prstGeom>
        </p:spPr>
      </p:pic>
    </p:spTree>
    <p:extLst>
      <p:ext uri="{BB962C8B-B14F-4D97-AF65-F5344CB8AC3E}">
        <p14:creationId xmlns:p14="http://schemas.microsoft.com/office/powerpoint/2010/main" val="1413716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exit" presetSubtype="9" fill="hold"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0-ppt_w/2"/>
                                          </p:val>
                                        </p:tav>
                                      </p:tavLst>
                                    </p:anim>
                                    <p:anim calcmode="lin" valueType="num">
                                      <p:cBhvr additive="base">
                                        <p:cTn id="7" dur="500"/>
                                        <p:tgtEl>
                                          <p:spTgt spid="3"/>
                                        </p:tgtEl>
                                        <p:attrNameLst>
                                          <p:attrName>ppt_y</p:attrName>
                                        </p:attrNameLst>
                                      </p:cBhvr>
                                      <p:tavLst>
                                        <p:tav tm="0">
                                          <p:val>
                                            <p:strVal val="ppt_y"/>
                                          </p:val>
                                        </p:tav>
                                        <p:tav tm="100000">
                                          <p:val>
                                            <p:strVal val="0-ppt_h/2"/>
                                          </p:val>
                                        </p:tav>
                                      </p:tavLst>
                                    </p:anim>
                                    <p:set>
                                      <p:cBhvr>
                                        <p:cTn id="8" dur="1" fill="hold">
                                          <p:stCondLst>
                                            <p:cond delay="499"/>
                                          </p:stCondLst>
                                        </p:cTn>
                                        <p:tgtEl>
                                          <p:spTgt spid="3"/>
                                        </p:tgtEl>
                                        <p:attrNameLst>
                                          <p:attrName>style.visibility</p:attrName>
                                        </p:attrNameLst>
                                      </p:cBhvr>
                                      <p:to>
                                        <p:strVal val="hidden"/>
                                      </p:to>
                                    </p:set>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
                                        <p:tgtEl>
                                          <p:spTgt spid="26"/>
                                        </p:tgtEl>
                                      </p:cBhvr>
                                    </p:animEffect>
                                  </p:childTnLst>
                                </p:cTn>
                              </p:par>
                            </p:childTnLst>
                          </p:cTn>
                        </p:par>
                        <p:par>
                          <p:cTn id="13" fill="hold">
                            <p:stCondLst>
                              <p:cond delay="510"/>
                            </p:stCondLst>
                            <p:childTnLst>
                              <p:par>
                                <p:cTn id="14" presetID="10" presetClass="exit" presetSubtype="0" fill="hold" nodeType="after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17" restart="whenNotActive" fill="hold" evtFilter="cancelBubble" nodeType="interactiveSeq">
                <p:stCondLst>
                  <p:cond evt="onClick" delay="0">
                    <p:tgtEl>
                      <p:spTgt spid="10"/>
                    </p:tgtEl>
                  </p:cond>
                </p:stCondLst>
                <p:endSync evt="end" delay="0">
                  <p:rtn val="all"/>
                </p:endSync>
                <p:childTnLst>
                  <p:par>
                    <p:cTn id="18" fill="hold">
                      <p:stCondLst>
                        <p:cond delay="0"/>
                      </p:stCondLst>
                      <p:childTnLst>
                        <p:par>
                          <p:cTn id="19" fill="hold">
                            <p:stCondLst>
                              <p:cond delay="0"/>
                            </p:stCondLst>
                            <p:childTnLst>
                              <p:par>
                                <p:cTn id="20" presetID="2" presetClass="exit" presetSubtype="9" fill="hold" nodeType="clickEffect">
                                  <p:stCondLst>
                                    <p:cond delay="0"/>
                                  </p:stCondLst>
                                  <p:childTnLst>
                                    <p:anim calcmode="lin" valueType="num">
                                      <p:cBhvr additive="base">
                                        <p:cTn id="21" dur="500"/>
                                        <p:tgtEl>
                                          <p:spTgt spid="10"/>
                                        </p:tgtEl>
                                        <p:attrNameLst>
                                          <p:attrName>ppt_x</p:attrName>
                                        </p:attrNameLst>
                                      </p:cBhvr>
                                      <p:tavLst>
                                        <p:tav tm="0">
                                          <p:val>
                                            <p:strVal val="ppt_x"/>
                                          </p:val>
                                        </p:tav>
                                        <p:tav tm="100000">
                                          <p:val>
                                            <p:strVal val="0-ppt_w/2"/>
                                          </p:val>
                                        </p:tav>
                                      </p:tavLst>
                                    </p:anim>
                                    <p:anim calcmode="lin" valueType="num">
                                      <p:cBhvr additive="base">
                                        <p:cTn id="22" dur="500"/>
                                        <p:tgtEl>
                                          <p:spTgt spid="10"/>
                                        </p:tgtEl>
                                        <p:attrNameLst>
                                          <p:attrName>ppt_y</p:attrName>
                                        </p:attrNameLst>
                                      </p:cBhvr>
                                      <p:tavLst>
                                        <p:tav tm="0">
                                          <p:val>
                                            <p:strVal val="ppt_y"/>
                                          </p:val>
                                        </p:tav>
                                        <p:tav tm="100000">
                                          <p:val>
                                            <p:strVal val="0-ppt_h/2"/>
                                          </p:val>
                                        </p:tav>
                                      </p:tavLst>
                                    </p:anim>
                                    <p:set>
                                      <p:cBhvr>
                                        <p:cTn id="23" dur="1" fill="hold">
                                          <p:stCondLst>
                                            <p:cond delay="499"/>
                                          </p:stCondLst>
                                        </p:cTn>
                                        <p:tgtEl>
                                          <p:spTgt spid="10"/>
                                        </p:tgtEl>
                                        <p:attrNameLst>
                                          <p:attrName>style.visibility</p:attrName>
                                        </p:attrNameLst>
                                      </p:cBhvr>
                                      <p:to>
                                        <p:strVal val="hidden"/>
                                      </p:to>
                                    </p:se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10"/>
                                        <p:tgtEl>
                                          <p:spTgt spid="27"/>
                                        </p:tgtEl>
                                      </p:cBhvr>
                                    </p:animEffect>
                                  </p:childTnLst>
                                </p:cTn>
                              </p:par>
                            </p:childTnLst>
                          </p:cTn>
                        </p:par>
                        <p:par>
                          <p:cTn id="28" fill="hold">
                            <p:stCondLst>
                              <p:cond delay="510"/>
                            </p:stCondLst>
                            <p:childTnLst>
                              <p:par>
                                <p:cTn id="29" presetID="10" presetClass="exit" presetSubtype="0" fill="hold" nodeType="afterEffect">
                                  <p:stCondLst>
                                    <p:cond delay="0"/>
                                  </p:stCondLst>
                                  <p:childTnLst>
                                    <p:animEffect transition="out" filter="fade">
                                      <p:cBhvr>
                                        <p:cTn id="30" dur="500"/>
                                        <p:tgtEl>
                                          <p:spTgt spid="41"/>
                                        </p:tgtEl>
                                      </p:cBhvr>
                                    </p:animEffect>
                                    <p:set>
                                      <p:cBhvr>
                                        <p:cTn id="31"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2" restart="whenNotActive" fill="hold" evtFilter="cancelBubble" nodeType="interactiveSeq">
                <p:stCondLst>
                  <p:cond evt="onClick" delay="0">
                    <p:tgtEl>
                      <p:spTgt spid="13"/>
                    </p:tgtEl>
                  </p:cond>
                </p:stCondLst>
                <p:endSync evt="end" delay="0">
                  <p:rtn val="all"/>
                </p:endSync>
                <p:childTnLst>
                  <p:par>
                    <p:cTn id="33" fill="hold">
                      <p:stCondLst>
                        <p:cond delay="0"/>
                      </p:stCondLst>
                      <p:childTnLst>
                        <p:par>
                          <p:cTn id="34" fill="hold">
                            <p:stCondLst>
                              <p:cond delay="0"/>
                            </p:stCondLst>
                            <p:childTnLst>
                              <p:par>
                                <p:cTn id="35" presetID="2" presetClass="exit" presetSubtype="9" fill="hold" nodeType="clickEffect">
                                  <p:stCondLst>
                                    <p:cond delay="0"/>
                                  </p:stCondLst>
                                  <p:childTnLst>
                                    <p:anim calcmode="lin" valueType="num">
                                      <p:cBhvr additive="base">
                                        <p:cTn id="36" dur="500"/>
                                        <p:tgtEl>
                                          <p:spTgt spid="13"/>
                                        </p:tgtEl>
                                        <p:attrNameLst>
                                          <p:attrName>ppt_x</p:attrName>
                                        </p:attrNameLst>
                                      </p:cBhvr>
                                      <p:tavLst>
                                        <p:tav tm="0">
                                          <p:val>
                                            <p:strVal val="ppt_x"/>
                                          </p:val>
                                        </p:tav>
                                        <p:tav tm="100000">
                                          <p:val>
                                            <p:strVal val="0-ppt_w/2"/>
                                          </p:val>
                                        </p:tav>
                                      </p:tavLst>
                                    </p:anim>
                                    <p:anim calcmode="lin" valueType="num">
                                      <p:cBhvr additive="base">
                                        <p:cTn id="37" dur="500"/>
                                        <p:tgtEl>
                                          <p:spTgt spid="13"/>
                                        </p:tgtEl>
                                        <p:attrNameLst>
                                          <p:attrName>ppt_y</p:attrName>
                                        </p:attrNameLst>
                                      </p:cBhvr>
                                      <p:tavLst>
                                        <p:tav tm="0">
                                          <p:val>
                                            <p:strVal val="ppt_y"/>
                                          </p:val>
                                        </p:tav>
                                        <p:tav tm="100000">
                                          <p:val>
                                            <p:strVal val="0-ppt_h/2"/>
                                          </p:val>
                                        </p:tav>
                                      </p:tavLst>
                                    </p:anim>
                                    <p:set>
                                      <p:cBhvr>
                                        <p:cTn id="38" dur="1" fill="hold">
                                          <p:stCondLst>
                                            <p:cond delay="499"/>
                                          </p:stCondLst>
                                        </p:cTn>
                                        <p:tgtEl>
                                          <p:spTgt spid="13"/>
                                        </p:tgtEl>
                                        <p:attrNameLst>
                                          <p:attrName>style.visibility</p:attrName>
                                        </p:attrNameLst>
                                      </p:cBhvr>
                                      <p:to>
                                        <p:strVal val="hidden"/>
                                      </p:to>
                                    </p:se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fade">
                                      <p:cBhvr>
                                        <p:cTn id="42" dur="10"/>
                                        <p:tgtEl>
                                          <p:spTgt spid="28"/>
                                        </p:tgtEl>
                                      </p:cBhvr>
                                    </p:animEffect>
                                  </p:childTnLst>
                                </p:cTn>
                              </p:par>
                            </p:childTnLst>
                          </p:cTn>
                        </p:par>
                        <p:par>
                          <p:cTn id="43" fill="hold">
                            <p:stCondLst>
                              <p:cond delay="510"/>
                            </p:stCondLst>
                            <p:childTnLst>
                              <p:par>
                                <p:cTn id="44" presetID="10" presetClass="exit" presetSubtype="0" fill="hold" nodeType="afterEffect">
                                  <p:stCondLst>
                                    <p:cond delay="0"/>
                                  </p:stCondLst>
                                  <p:childTnLst>
                                    <p:animEffect transition="out" filter="fade">
                                      <p:cBhvr>
                                        <p:cTn id="45" dur="500"/>
                                        <p:tgtEl>
                                          <p:spTgt spid="43"/>
                                        </p:tgtEl>
                                      </p:cBhvr>
                                    </p:animEffect>
                                    <p:set>
                                      <p:cBhvr>
                                        <p:cTn id="46"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7" restart="whenNotActive" fill="hold" evtFilter="cancelBubble" nodeType="interactiveSeq">
                <p:stCondLst>
                  <p:cond evt="onClick" delay="0">
                    <p:tgtEl>
                      <p:spTgt spid="15"/>
                    </p:tgtEl>
                  </p:cond>
                </p:stCondLst>
                <p:endSync evt="end" delay="0">
                  <p:rtn val="all"/>
                </p:endSync>
                <p:childTnLst>
                  <p:par>
                    <p:cTn id="48" fill="hold">
                      <p:stCondLst>
                        <p:cond delay="0"/>
                      </p:stCondLst>
                      <p:childTnLst>
                        <p:par>
                          <p:cTn id="49" fill="hold">
                            <p:stCondLst>
                              <p:cond delay="0"/>
                            </p:stCondLst>
                            <p:childTnLst>
                              <p:par>
                                <p:cTn id="50" presetID="2" presetClass="exit" presetSubtype="9" fill="hold" nodeType="clickEffect">
                                  <p:stCondLst>
                                    <p:cond delay="0"/>
                                  </p:stCondLst>
                                  <p:childTnLst>
                                    <p:anim calcmode="lin" valueType="num">
                                      <p:cBhvr additive="base">
                                        <p:cTn id="51" dur="500"/>
                                        <p:tgtEl>
                                          <p:spTgt spid="15"/>
                                        </p:tgtEl>
                                        <p:attrNameLst>
                                          <p:attrName>ppt_x</p:attrName>
                                        </p:attrNameLst>
                                      </p:cBhvr>
                                      <p:tavLst>
                                        <p:tav tm="0">
                                          <p:val>
                                            <p:strVal val="ppt_x"/>
                                          </p:val>
                                        </p:tav>
                                        <p:tav tm="100000">
                                          <p:val>
                                            <p:strVal val="0-ppt_w/2"/>
                                          </p:val>
                                        </p:tav>
                                      </p:tavLst>
                                    </p:anim>
                                    <p:anim calcmode="lin" valueType="num">
                                      <p:cBhvr additive="base">
                                        <p:cTn id="52" dur="500"/>
                                        <p:tgtEl>
                                          <p:spTgt spid="15"/>
                                        </p:tgtEl>
                                        <p:attrNameLst>
                                          <p:attrName>ppt_y</p:attrName>
                                        </p:attrNameLst>
                                      </p:cBhvr>
                                      <p:tavLst>
                                        <p:tav tm="0">
                                          <p:val>
                                            <p:strVal val="ppt_y"/>
                                          </p:val>
                                        </p:tav>
                                        <p:tav tm="100000">
                                          <p:val>
                                            <p:strVal val="0-ppt_h/2"/>
                                          </p:val>
                                        </p:tav>
                                      </p:tavLst>
                                    </p:anim>
                                    <p:set>
                                      <p:cBhvr>
                                        <p:cTn id="53" dur="1" fill="hold">
                                          <p:stCondLst>
                                            <p:cond delay="499"/>
                                          </p:stCondLst>
                                        </p:cTn>
                                        <p:tgtEl>
                                          <p:spTgt spid="15"/>
                                        </p:tgtEl>
                                        <p:attrNameLst>
                                          <p:attrName>style.visibility</p:attrName>
                                        </p:attrNameLst>
                                      </p:cBhvr>
                                      <p:to>
                                        <p:strVal val="hidden"/>
                                      </p:to>
                                    </p:set>
                                  </p:childTnLst>
                                </p:cTn>
                              </p:par>
                            </p:childTnLst>
                          </p:cTn>
                        </p:par>
                        <p:par>
                          <p:cTn id="54" fill="hold">
                            <p:stCondLst>
                              <p:cond delay="500"/>
                            </p:stCondLst>
                            <p:childTnLst>
                              <p:par>
                                <p:cTn id="55" presetID="10" presetClass="entr" presetSubtype="0"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10"/>
                                        <p:tgtEl>
                                          <p:spTgt spid="29"/>
                                        </p:tgtEl>
                                      </p:cBhvr>
                                    </p:animEffect>
                                  </p:childTnLst>
                                </p:cTn>
                              </p:par>
                            </p:childTnLst>
                          </p:cTn>
                        </p:par>
                        <p:par>
                          <p:cTn id="58" fill="hold">
                            <p:stCondLst>
                              <p:cond delay="510"/>
                            </p:stCondLst>
                            <p:childTnLst>
                              <p:par>
                                <p:cTn id="59" presetID="10" presetClass="exit" presetSubtype="0" fill="hold" nodeType="afterEffect">
                                  <p:stCondLst>
                                    <p:cond delay="0"/>
                                  </p:stCondLst>
                                  <p:childTnLst>
                                    <p:animEffect transition="out" filter="fade">
                                      <p:cBhvr>
                                        <p:cTn id="60" dur="500"/>
                                        <p:tgtEl>
                                          <p:spTgt spid="51"/>
                                        </p:tgtEl>
                                      </p:cBhvr>
                                    </p:animEffect>
                                    <p:set>
                                      <p:cBhvr>
                                        <p:cTn id="61" dur="1" fill="hold">
                                          <p:stCondLst>
                                            <p:cond delay="4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2" presetClass="exit" presetSubtype="9" fill="hold" nodeType="clickEffect">
                                  <p:stCondLst>
                                    <p:cond delay="0"/>
                                  </p:stCondLst>
                                  <p:childTnLst>
                                    <p:anim calcmode="lin" valueType="num">
                                      <p:cBhvr additive="base">
                                        <p:cTn id="66" dur="500"/>
                                        <p:tgtEl>
                                          <p:spTgt spid="21"/>
                                        </p:tgtEl>
                                        <p:attrNameLst>
                                          <p:attrName>ppt_x</p:attrName>
                                        </p:attrNameLst>
                                      </p:cBhvr>
                                      <p:tavLst>
                                        <p:tav tm="0">
                                          <p:val>
                                            <p:strVal val="ppt_x"/>
                                          </p:val>
                                        </p:tav>
                                        <p:tav tm="100000">
                                          <p:val>
                                            <p:strVal val="0-ppt_w/2"/>
                                          </p:val>
                                        </p:tav>
                                      </p:tavLst>
                                    </p:anim>
                                    <p:anim calcmode="lin" valueType="num">
                                      <p:cBhvr additive="base">
                                        <p:cTn id="67" dur="500"/>
                                        <p:tgtEl>
                                          <p:spTgt spid="21"/>
                                        </p:tgtEl>
                                        <p:attrNameLst>
                                          <p:attrName>ppt_y</p:attrName>
                                        </p:attrNameLst>
                                      </p:cBhvr>
                                      <p:tavLst>
                                        <p:tav tm="0">
                                          <p:val>
                                            <p:strVal val="ppt_y"/>
                                          </p:val>
                                        </p:tav>
                                        <p:tav tm="100000">
                                          <p:val>
                                            <p:strVal val="0-ppt_h/2"/>
                                          </p:val>
                                        </p:tav>
                                      </p:tavLst>
                                    </p:anim>
                                    <p:set>
                                      <p:cBhvr>
                                        <p:cTn id="68" dur="1" fill="hold">
                                          <p:stCondLst>
                                            <p:cond delay="499"/>
                                          </p:stCondLst>
                                        </p:cTn>
                                        <p:tgtEl>
                                          <p:spTgt spid="21"/>
                                        </p:tgtEl>
                                        <p:attrNameLst>
                                          <p:attrName>style.visibility</p:attrName>
                                        </p:attrNameLst>
                                      </p:cBhvr>
                                      <p:to>
                                        <p:strVal val="hidden"/>
                                      </p:to>
                                    </p:se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
                                        <p:tgtEl>
                                          <p:spTgt spid="30"/>
                                        </p:tgtEl>
                                      </p:cBhvr>
                                    </p:animEffect>
                                  </p:childTnLst>
                                </p:cTn>
                              </p:par>
                            </p:childTnLst>
                          </p:cTn>
                        </p:par>
                        <p:par>
                          <p:cTn id="73" fill="hold">
                            <p:stCondLst>
                              <p:cond delay="510"/>
                            </p:stCondLst>
                            <p:childTnLst>
                              <p:par>
                                <p:cTn id="74" presetID="10" presetClass="exit" presetSubtype="0" fill="hold" nodeType="afterEffect">
                                  <p:stCondLst>
                                    <p:cond delay="0"/>
                                  </p:stCondLst>
                                  <p:childTnLst>
                                    <p:animEffect transition="out" filter="fade">
                                      <p:cBhvr>
                                        <p:cTn id="75" dur="500"/>
                                        <p:tgtEl>
                                          <p:spTgt spid="44"/>
                                        </p:tgtEl>
                                      </p:cBhvr>
                                    </p:animEffect>
                                    <p:set>
                                      <p:cBhvr>
                                        <p:cTn id="76"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77" restart="whenNotActive" fill="hold" evtFilter="cancelBubble" nodeType="interactiveSeq">
                <p:stCondLst>
                  <p:cond evt="onClick" delay="0">
                    <p:tgtEl>
                      <p:spTgt spid="22"/>
                    </p:tgtEl>
                  </p:cond>
                </p:stCondLst>
                <p:endSync evt="end" delay="0">
                  <p:rtn val="all"/>
                </p:endSync>
                <p:childTnLst>
                  <p:par>
                    <p:cTn id="78" fill="hold">
                      <p:stCondLst>
                        <p:cond delay="0"/>
                      </p:stCondLst>
                      <p:childTnLst>
                        <p:par>
                          <p:cTn id="79" fill="hold">
                            <p:stCondLst>
                              <p:cond delay="0"/>
                            </p:stCondLst>
                            <p:childTnLst>
                              <p:par>
                                <p:cTn id="80" presetID="2" presetClass="exit" presetSubtype="9" fill="hold" nodeType="clickEffect">
                                  <p:stCondLst>
                                    <p:cond delay="0"/>
                                  </p:stCondLst>
                                  <p:childTnLst>
                                    <p:anim calcmode="lin" valueType="num">
                                      <p:cBhvr additive="base">
                                        <p:cTn id="81" dur="500"/>
                                        <p:tgtEl>
                                          <p:spTgt spid="22"/>
                                        </p:tgtEl>
                                        <p:attrNameLst>
                                          <p:attrName>ppt_x</p:attrName>
                                        </p:attrNameLst>
                                      </p:cBhvr>
                                      <p:tavLst>
                                        <p:tav tm="0">
                                          <p:val>
                                            <p:strVal val="ppt_x"/>
                                          </p:val>
                                        </p:tav>
                                        <p:tav tm="100000">
                                          <p:val>
                                            <p:strVal val="0-ppt_w/2"/>
                                          </p:val>
                                        </p:tav>
                                      </p:tavLst>
                                    </p:anim>
                                    <p:anim calcmode="lin" valueType="num">
                                      <p:cBhvr additive="base">
                                        <p:cTn id="82" dur="500"/>
                                        <p:tgtEl>
                                          <p:spTgt spid="22"/>
                                        </p:tgtEl>
                                        <p:attrNameLst>
                                          <p:attrName>ppt_y</p:attrName>
                                        </p:attrNameLst>
                                      </p:cBhvr>
                                      <p:tavLst>
                                        <p:tav tm="0">
                                          <p:val>
                                            <p:strVal val="ppt_y"/>
                                          </p:val>
                                        </p:tav>
                                        <p:tav tm="100000">
                                          <p:val>
                                            <p:strVal val="0-ppt_h/2"/>
                                          </p:val>
                                        </p:tav>
                                      </p:tavLst>
                                    </p:anim>
                                    <p:set>
                                      <p:cBhvr>
                                        <p:cTn id="83" dur="1" fill="hold">
                                          <p:stCondLst>
                                            <p:cond delay="499"/>
                                          </p:stCondLst>
                                        </p:cTn>
                                        <p:tgtEl>
                                          <p:spTgt spid="22"/>
                                        </p:tgtEl>
                                        <p:attrNameLst>
                                          <p:attrName>style.visibility</p:attrName>
                                        </p:attrNameLst>
                                      </p:cBhvr>
                                      <p:to>
                                        <p:strVal val="hidden"/>
                                      </p:to>
                                    </p:set>
                                  </p:childTnLst>
                                </p:cTn>
                              </p:par>
                            </p:childTnLst>
                          </p:cTn>
                        </p:par>
                        <p:par>
                          <p:cTn id="84" fill="hold">
                            <p:stCondLst>
                              <p:cond delay="500"/>
                            </p:stCondLst>
                            <p:childTnLst>
                              <p:par>
                                <p:cTn id="85" presetID="10" presetClass="entr" presetSubtype="0"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fade">
                                      <p:cBhvr>
                                        <p:cTn id="87" dur="10"/>
                                        <p:tgtEl>
                                          <p:spTgt spid="31"/>
                                        </p:tgtEl>
                                      </p:cBhvr>
                                    </p:animEffect>
                                  </p:childTnLst>
                                </p:cTn>
                              </p:par>
                            </p:childTnLst>
                          </p:cTn>
                        </p:par>
                        <p:par>
                          <p:cTn id="88" fill="hold">
                            <p:stCondLst>
                              <p:cond delay="510"/>
                            </p:stCondLst>
                            <p:childTnLst>
                              <p:par>
                                <p:cTn id="89" presetID="10" presetClass="exit" presetSubtype="0" fill="hold" nodeType="afterEffect">
                                  <p:stCondLst>
                                    <p:cond delay="0"/>
                                  </p:stCondLst>
                                  <p:childTnLst>
                                    <p:animEffect transition="out" filter="fade">
                                      <p:cBhvr>
                                        <p:cTn id="90" dur="500"/>
                                        <p:tgtEl>
                                          <p:spTgt spid="50"/>
                                        </p:tgtEl>
                                      </p:cBhvr>
                                    </p:animEffect>
                                    <p:set>
                                      <p:cBhvr>
                                        <p:cTn id="91" dur="1" fill="hold">
                                          <p:stCondLst>
                                            <p:cond delay="4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92" restart="whenNotActive" fill="hold" evtFilter="cancelBubble" nodeType="interactiveSeq">
                <p:stCondLst>
                  <p:cond evt="onClick" delay="0">
                    <p:tgtEl>
                      <p:spTgt spid="23"/>
                    </p:tgtEl>
                  </p:cond>
                </p:stCondLst>
                <p:endSync evt="end" delay="0">
                  <p:rtn val="all"/>
                </p:endSync>
                <p:childTnLst>
                  <p:par>
                    <p:cTn id="93" fill="hold">
                      <p:stCondLst>
                        <p:cond delay="0"/>
                      </p:stCondLst>
                      <p:childTnLst>
                        <p:par>
                          <p:cTn id="94" fill="hold">
                            <p:stCondLst>
                              <p:cond delay="0"/>
                            </p:stCondLst>
                            <p:childTnLst>
                              <p:par>
                                <p:cTn id="95" presetID="2" presetClass="exit" presetSubtype="9" fill="hold" nodeType="clickEffect">
                                  <p:stCondLst>
                                    <p:cond delay="0"/>
                                  </p:stCondLst>
                                  <p:childTnLst>
                                    <p:anim calcmode="lin" valueType="num">
                                      <p:cBhvr additive="base">
                                        <p:cTn id="96" dur="500"/>
                                        <p:tgtEl>
                                          <p:spTgt spid="23"/>
                                        </p:tgtEl>
                                        <p:attrNameLst>
                                          <p:attrName>ppt_x</p:attrName>
                                        </p:attrNameLst>
                                      </p:cBhvr>
                                      <p:tavLst>
                                        <p:tav tm="0">
                                          <p:val>
                                            <p:strVal val="ppt_x"/>
                                          </p:val>
                                        </p:tav>
                                        <p:tav tm="100000">
                                          <p:val>
                                            <p:strVal val="0-ppt_w/2"/>
                                          </p:val>
                                        </p:tav>
                                      </p:tavLst>
                                    </p:anim>
                                    <p:anim calcmode="lin" valueType="num">
                                      <p:cBhvr additive="base">
                                        <p:cTn id="97" dur="500"/>
                                        <p:tgtEl>
                                          <p:spTgt spid="23"/>
                                        </p:tgtEl>
                                        <p:attrNameLst>
                                          <p:attrName>ppt_y</p:attrName>
                                        </p:attrNameLst>
                                      </p:cBhvr>
                                      <p:tavLst>
                                        <p:tav tm="0">
                                          <p:val>
                                            <p:strVal val="ppt_y"/>
                                          </p:val>
                                        </p:tav>
                                        <p:tav tm="100000">
                                          <p:val>
                                            <p:strVal val="0-ppt_h/2"/>
                                          </p:val>
                                        </p:tav>
                                      </p:tavLst>
                                    </p:anim>
                                    <p:set>
                                      <p:cBhvr>
                                        <p:cTn id="98" dur="1" fill="hold">
                                          <p:stCondLst>
                                            <p:cond delay="499"/>
                                          </p:stCondLst>
                                        </p:cTn>
                                        <p:tgtEl>
                                          <p:spTgt spid="23"/>
                                        </p:tgtEl>
                                        <p:attrNameLst>
                                          <p:attrName>style.visibility</p:attrName>
                                        </p:attrNameLst>
                                      </p:cBhvr>
                                      <p:to>
                                        <p:strVal val="hidden"/>
                                      </p:to>
                                    </p:set>
                                  </p:childTnLst>
                                </p:cTn>
                              </p:par>
                            </p:childTnLst>
                          </p:cTn>
                        </p:par>
                        <p:par>
                          <p:cTn id="99" fill="hold">
                            <p:stCondLst>
                              <p:cond delay="500"/>
                            </p:stCondLst>
                            <p:childTnLst>
                              <p:par>
                                <p:cTn id="100" presetID="10" presetClass="entr" presetSubtype="0"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fade">
                                      <p:cBhvr>
                                        <p:cTn id="102" dur="10"/>
                                        <p:tgtEl>
                                          <p:spTgt spid="32"/>
                                        </p:tgtEl>
                                      </p:cBhvr>
                                    </p:animEffect>
                                  </p:childTnLst>
                                </p:cTn>
                              </p:par>
                            </p:childTnLst>
                          </p:cTn>
                        </p:par>
                        <p:par>
                          <p:cTn id="103" fill="hold">
                            <p:stCondLst>
                              <p:cond delay="510"/>
                            </p:stCondLst>
                            <p:childTnLst>
                              <p:par>
                                <p:cTn id="104" presetID="10" presetClass="exit" presetSubtype="0" fill="hold" nodeType="afterEffect">
                                  <p:stCondLst>
                                    <p:cond delay="0"/>
                                  </p:stCondLst>
                                  <p:childTnLst>
                                    <p:animEffect transition="out" filter="fade">
                                      <p:cBhvr>
                                        <p:cTn id="105" dur="500"/>
                                        <p:tgtEl>
                                          <p:spTgt spid="42"/>
                                        </p:tgtEl>
                                      </p:cBhvr>
                                    </p:animEffect>
                                    <p:set>
                                      <p:cBhvr>
                                        <p:cTn id="106"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107" restart="whenNotActive" fill="hold" evtFilter="cancelBubble" nodeType="interactiveSeq">
                <p:stCondLst>
                  <p:cond evt="onClick" delay="0">
                    <p:tgtEl>
                      <p:spTgt spid="24"/>
                    </p:tgtEl>
                  </p:cond>
                </p:stCondLst>
                <p:endSync evt="end" delay="0">
                  <p:rtn val="all"/>
                </p:endSync>
                <p:childTnLst>
                  <p:par>
                    <p:cTn id="108" fill="hold">
                      <p:stCondLst>
                        <p:cond delay="0"/>
                      </p:stCondLst>
                      <p:childTnLst>
                        <p:par>
                          <p:cTn id="109" fill="hold">
                            <p:stCondLst>
                              <p:cond delay="0"/>
                            </p:stCondLst>
                            <p:childTnLst>
                              <p:par>
                                <p:cTn id="110" presetID="2" presetClass="exit" presetSubtype="9" fill="hold" nodeType="clickEffect">
                                  <p:stCondLst>
                                    <p:cond delay="0"/>
                                  </p:stCondLst>
                                  <p:childTnLst>
                                    <p:anim calcmode="lin" valueType="num">
                                      <p:cBhvr additive="base">
                                        <p:cTn id="111" dur="500"/>
                                        <p:tgtEl>
                                          <p:spTgt spid="24"/>
                                        </p:tgtEl>
                                        <p:attrNameLst>
                                          <p:attrName>ppt_x</p:attrName>
                                        </p:attrNameLst>
                                      </p:cBhvr>
                                      <p:tavLst>
                                        <p:tav tm="0">
                                          <p:val>
                                            <p:strVal val="ppt_x"/>
                                          </p:val>
                                        </p:tav>
                                        <p:tav tm="100000">
                                          <p:val>
                                            <p:strVal val="0-ppt_w/2"/>
                                          </p:val>
                                        </p:tav>
                                      </p:tavLst>
                                    </p:anim>
                                    <p:anim calcmode="lin" valueType="num">
                                      <p:cBhvr additive="base">
                                        <p:cTn id="112" dur="500"/>
                                        <p:tgtEl>
                                          <p:spTgt spid="24"/>
                                        </p:tgtEl>
                                        <p:attrNameLst>
                                          <p:attrName>ppt_y</p:attrName>
                                        </p:attrNameLst>
                                      </p:cBhvr>
                                      <p:tavLst>
                                        <p:tav tm="0">
                                          <p:val>
                                            <p:strVal val="ppt_y"/>
                                          </p:val>
                                        </p:tav>
                                        <p:tav tm="100000">
                                          <p:val>
                                            <p:strVal val="0-ppt_h/2"/>
                                          </p:val>
                                        </p:tav>
                                      </p:tavLst>
                                    </p:anim>
                                    <p:set>
                                      <p:cBhvr>
                                        <p:cTn id="113" dur="1" fill="hold">
                                          <p:stCondLst>
                                            <p:cond delay="499"/>
                                          </p:stCondLst>
                                        </p:cTn>
                                        <p:tgtEl>
                                          <p:spTgt spid="24"/>
                                        </p:tgtEl>
                                        <p:attrNameLst>
                                          <p:attrName>style.visibility</p:attrName>
                                        </p:attrNameLst>
                                      </p:cBhvr>
                                      <p:to>
                                        <p:strVal val="hidden"/>
                                      </p:to>
                                    </p:set>
                                  </p:childTnLst>
                                </p:cTn>
                              </p:par>
                            </p:childTnLst>
                          </p:cTn>
                        </p:par>
                        <p:par>
                          <p:cTn id="114" fill="hold">
                            <p:stCondLst>
                              <p:cond delay="500"/>
                            </p:stCondLst>
                            <p:childTnLst>
                              <p:par>
                                <p:cTn id="115" presetID="10" presetClass="entr" presetSubtype="0"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fade">
                                      <p:cBhvr>
                                        <p:cTn id="117" dur="10"/>
                                        <p:tgtEl>
                                          <p:spTgt spid="33"/>
                                        </p:tgtEl>
                                      </p:cBhvr>
                                    </p:animEffect>
                                  </p:childTnLst>
                                </p:cTn>
                              </p:par>
                            </p:childTnLst>
                          </p:cTn>
                        </p:par>
                        <p:par>
                          <p:cTn id="118" fill="hold">
                            <p:stCondLst>
                              <p:cond delay="510"/>
                            </p:stCondLst>
                            <p:childTnLst>
                              <p:par>
                                <p:cTn id="119" presetID="10" presetClass="exit" presetSubtype="0" fill="hold" nodeType="afterEffect">
                                  <p:stCondLst>
                                    <p:cond delay="0"/>
                                  </p:stCondLst>
                                  <p:childTnLst>
                                    <p:animEffect transition="out" filter="fade">
                                      <p:cBhvr>
                                        <p:cTn id="120" dur="500"/>
                                        <p:tgtEl>
                                          <p:spTgt spid="38"/>
                                        </p:tgtEl>
                                      </p:cBhvr>
                                    </p:animEffect>
                                    <p:set>
                                      <p:cBhvr>
                                        <p:cTn id="12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122" restart="whenNotActive" fill="hold" evtFilter="cancelBubble" nodeType="interactiveSeq">
                <p:stCondLst>
                  <p:cond evt="onClick" delay="0">
                    <p:tgtEl>
                      <p:spTgt spid="25"/>
                    </p:tgtEl>
                  </p:cond>
                </p:stCondLst>
                <p:endSync evt="end" delay="0">
                  <p:rtn val="all"/>
                </p:endSync>
                <p:childTnLst>
                  <p:par>
                    <p:cTn id="123" fill="hold">
                      <p:stCondLst>
                        <p:cond delay="0"/>
                      </p:stCondLst>
                      <p:childTnLst>
                        <p:par>
                          <p:cTn id="124" fill="hold">
                            <p:stCondLst>
                              <p:cond delay="0"/>
                            </p:stCondLst>
                            <p:childTnLst>
                              <p:par>
                                <p:cTn id="125" presetID="2" presetClass="exit" presetSubtype="9" fill="hold" nodeType="clickEffect">
                                  <p:stCondLst>
                                    <p:cond delay="0"/>
                                  </p:stCondLst>
                                  <p:childTnLst>
                                    <p:anim calcmode="lin" valueType="num">
                                      <p:cBhvr additive="base">
                                        <p:cTn id="126" dur="500"/>
                                        <p:tgtEl>
                                          <p:spTgt spid="25"/>
                                        </p:tgtEl>
                                        <p:attrNameLst>
                                          <p:attrName>ppt_x</p:attrName>
                                        </p:attrNameLst>
                                      </p:cBhvr>
                                      <p:tavLst>
                                        <p:tav tm="0">
                                          <p:val>
                                            <p:strVal val="ppt_x"/>
                                          </p:val>
                                        </p:tav>
                                        <p:tav tm="100000">
                                          <p:val>
                                            <p:strVal val="0-ppt_w/2"/>
                                          </p:val>
                                        </p:tav>
                                      </p:tavLst>
                                    </p:anim>
                                    <p:anim calcmode="lin" valueType="num">
                                      <p:cBhvr additive="base">
                                        <p:cTn id="127" dur="500"/>
                                        <p:tgtEl>
                                          <p:spTgt spid="25"/>
                                        </p:tgtEl>
                                        <p:attrNameLst>
                                          <p:attrName>ppt_y</p:attrName>
                                        </p:attrNameLst>
                                      </p:cBhvr>
                                      <p:tavLst>
                                        <p:tav tm="0">
                                          <p:val>
                                            <p:strVal val="ppt_y"/>
                                          </p:val>
                                        </p:tav>
                                        <p:tav tm="100000">
                                          <p:val>
                                            <p:strVal val="0-ppt_h/2"/>
                                          </p:val>
                                        </p:tav>
                                      </p:tavLst>
                                    </p:anim>
                                    <p:set>
                                      <p:cBhvr>
                                        <p:cTn id="128" dur="1" fill="hold">
                                          <p:stCondLst>
                                            <p:cond delay="499"/>
                                          </p:stCondLst>
                                        </p:cTn>
                                        <p:tgtEl>
                                          <p:spTgt spid="25"/>
                                        </p:tgtEl>
                                        <p:attrNameLst>
                                          <p:attrName>style.visibility</p:attrName>
                                        </p:attrNameLst>
                                      </p:cBhvr>
                                      <p:to>
                                        <p:strVal val="hidden"/>
                                      </p:to>
                                    </p:set>
                                  </p:childTnLst>
                                </p:cTn>
                              </p:par>
                            </p:childTnLst>
                          </p:cTn>
                        </p:par>
                        <p:par>
                          <p:cTn id="129" fill="hold">
                            <p:stCondLst>
                              <p:cond delay="500"/>
                            </p:stCondLst>
                            <p:childTnLst>
                              <p:par>
                                <p:cTn id="130" presetID="10" presetClass="entr" presetSubtype="0"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Effect transition="in" filter="fade">
                                      <p:cBhvr>
                                        <p:cTn id="132" dur="10"/>
                                        <p:tgtEl>
                                          <p:spTgt spid="34"/>
                                        </p:tgtEl>
                                      </p:cBhvr>
                                    </p:animEffect>
                                  </p:childTnLst>
                                </p:cTn>
                              </p:par>
                            </p:childTnLst>
                          </p:cTn>
                        </p:par>
                        <p:par>
                          <p:cTn id="133" fill="hold">
                            <p:stCondLst>
                              <p:cond delay="510"/>
                            </p:stCondLst>
                            <p:childTnLst>
                              <p:par>
                                <p:cTn id="134" presetID="10" presetClass="exit" presetSubtype="0" fill="hold" nodeType="afterEffect">
                                  <p:stCondLst>
                                    <p:cond delay="0"/>
                                  </p:stCondLst>
                                  <p:childTnLst>
                                    <p:animEffect transition="out" filter="fade">
                                      <p:cBhvr>
                                        <p:cTn id="135" dur="500"/>
                                        <p:tgtEl>
                                          <p:spTgt spid="49"/>
                                        </p:tgtEl>
                                      </p:cBhvr>
                                    </p:animEffect>
                                    <p:set>
                                      <p:cBhvr>
                                        <p:cTn id="136" dur="1" fill="hold">
                                          <p:stCondLst>
                                            <p:cond delay="4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25"/>
                  </p:tgtEl>
                </p:cond>
              </p:nextCondLst>
            </p:seq>
          </p:childTnLst>
        </p:cTn>
      </p:par>
    </p:tnLst>
    <p:bldLst>
      <p:bldP spid="26" grpId="0"/>
      <p:bldP spid="27" grpId="0"/>
      <p:bldP spid="28" grpId="0"/>
      <p:bldP spid="29" grpId="0"/>
      <p:bldP spid="30" grpId="0"/>
      <p:bldP spid="31" grpId="0"/>
      <p:bldP spid="32" grpId="0"/>
      <p:bldP spid="33" grpId="0"/>
      <p:bldP spid="34" grpId="0"/>
    </p:bldLst>
  </p:timing>
  <p:extLst>
    <p:ext uri="{E180D4A7-C9FB-4DFB-919C-405C955672EB}">
      <p14:showEvtLst xmlns:p14="http://schemas.microsoft.com/office/powerpoint/2010/main">
        <p14:triggerEvt type="onClick" time="53520" objId="3"/>
        <p14:triggerEvt type="onClick" time="57876" objId="10"/>
        <p14:triggerEvt type="onClick" time="62357" objId="13"/>
        <p14:triggerEvt type="onClick" time="67864" objId="15"/>
        <p14:triggerEvt type="onClick" time="72681" objId="21"/>
        <p14:triggerEvt type="onClick" time="77082" objId="22"/>
        <p14:triggerEvt type="onClick" time="82974" objId="23"/>
        <p14:triggerEvt type="onClick" time="88371" objId="24"/>
        <p14:triggerEvt type="onClick" time="93471" objId="25"/>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0|0"/>
</p:tagLst>
</file>

<file path=ppt/tags/tag2.xml><?xml version="1.0" encoding="utf-8"?>
<p:tagLst xmlns:a="http://schemas.openxmlformats.org/drawingml/2006/main" xmlns:r="http://schemas.openxmlformats.org/officeDocument/2006/relationships" xmlns:p="http://schemas.openxmlformats.org/presentationml/2006/main">
  <p:tag name="TIMING" val="|0"/>
</p:tagLst>
</file>

<file path=ppt/tags/tag3.xml><?xml version="1.0" encoding="utf-8"?>
<p:tagLst xmlns:a="http://schemas.openxmlformats.org/drawingml/2006/main" xmlns:r="http://schemas.openxmlformats.org/officeDocument/2006/relationships" xmlns:p="http://schemas.openxmlformats.org/presentationml/2006/main">
  <p:tag name="TIMING" val="|40.3|13.6|12.5|7.3|10|25.5|1.9|5.6|8.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1498</TotalTime>
  <Words>343</Words>
  <Application>Microsoft Office PowerPoint</Application>
  <PresentationFormat>Trình chiếu Trên màn hình (16:9)</PresentationFormat>
  <Paragraphs>63</Paragraphs>
  <Slides>10</Slides>
  <Notes>4</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10</vt:i4>
      </vt:variant>
    </vt:vector>
  </HeadingPairs>
  <TitlesOfParts>
    <vt:vector size="15" baseType="lpstr">
      <vt:lpstr>Arial</vt:lpstr>
      <vt:lpstr>Arial Rounded MT Bold</vt:lpstr>
      <vt:lpstr>Arial-Rounded</vt:lpstr>
      <vt:lpstr>Calibri</vt:lpstr>
      <vt:lpstr>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Tâm Vũ</cp:lastModifiedBy>
  <cp:revision>197</cp:revision>
  <dcterms:created xsi:type="dcterms:W3CDTF">2020-12-08T15:48:47Z</dcterms:created>
  <dcterms:modified xsi:type="dcterms:W3CDTF">2025-03-12T04:49:34Z</dcterms:modified>
</cp:coreProperties>
</file>