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3" r:id="rId2"/>
  </p:sldMasterIdLst>
  <p:notesMasterIdLst>
    <p:notesMasterId r:id="rId23"/>
  </p:notesMasterIdLst>
  <p:sldIdLst>
    <p:sldId id="365" r:id="rId3"/>
    <p:sldId id="360" r:id="rId4"/>
    <p:sldId id="354" r:id="rId5"/>
    <p:sldId id="262" r:id="rId6"/>
    <p:sldId id="338" r:id="rId7"/>
    <p:sldId id="339" r:id="rId8"/>
    <p:sldId id="364" r:id="rId9"/>
    <p:sldId id="340" r:id="rId10"/>
    <p:sldId id="342" r:id="rId11"/>
    <p:sldId id="351" r:id="rId12"/>
    <p:sldId id="361" r:id="rId13"/>
    <p:sldId id="343" r:id="rId14"/>
    <p:sldId id="344" r:id="rId15"/>
    <p:sldId id="356" r:id="rId16"/>
    <p:sldId id="345" r:id="rId17"/>
    <p:sldId id="346" r:id="rId18"/>
    <p:sldId id="347" r:id="rId19"/>
    <p:sldId id="348" r:id="rId20"/>
    <p:sldId id="362" r:id="rId21"/>
    <p:sldId id="358" r:id="rId2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D8E"/>
    <a:srgbClr val="FFF89A"/>
    <a:srgbClr val="0000CC"/>
    <a:srgbClr val="59C030"/>
    <a:srgbClr val="ACD868"/>
    <a:srgbClr val="F6B843"/>
    <a:srgbClr val="66E5B9"/>
    <a:srgbClr val="F0C9BF"/>
    <a:srgbClr val="F5A45F"/>
    <a:srgbClr val="B2E3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511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30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297BB7-236D-4593-A263-A24ADB882ADD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4DF1C2-70D4-414D-8812-43E6A5C83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28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992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7234" y="219519"/>
            <a:ext cx="12164765" cy="6418963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665672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5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5" y="3602037"/>
            <a:ext cx="9144001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31" indent="0" algn="ctr">
              <a:buNone/>
              <a:defRPr sz="2000"/>
            </a:lvl2pPr>
            <a:lvl3pPr marL="914260" indent="0" algn="ctr">
              <a:buNone/>
              <a:defRPr sz="1800"/>
            </a:lvl3pPr>
            <a:lvl4pPr marL="1371390" indent="0" algn="ctr">
              <a:buNone/>
              <a:defRPr sz="1500"/>
            </a:lvl4pPr>
            <a:lvl5pPr marL="1828521" indent="0" algn="ctr">
              <a:buNone/>
              <a:defRPr sz="1500"/>
            </a:lvl5pPr>
            <a:lvl6pPr marL="2285650" indent="0" algn="ctr">
              <a:buNone/>
              <a:defRPr sz="1500"/>
            </a:lvl6pPr>
            <a:lvl7pPr marL="2742781" indent="0" algn="ctr">
              <a:buNone/>
              <a:defRPr sz="1500"/>
            </a:lvl7pPr>
            <a:lvl8pPr marL="3199911" indent="0" algn="ctr">
              <a:buNone/>
              <a:defRPr sz="1500"/>
            </a:lvl8pPr>
            <a:lvl9pPr marL="3657041" indent="0" algn="ctr">
              <a:buNone/>
              <a:defRPr sz="15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2025/12/18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51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2025/12/18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44745" y="6444485"/>
            <a:ext cx="12102519" cy="276985"/>
          </a:xfrm>
          <a:prstGeom prst="rect">
            <a:avLst/>
          </a:prstGeom>
        </p:spPr>
        <p:txBody>
          <a:bodyPr wrap="square" lIns="91428" tIns="45713" rIns="91428" bIns="45713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不得将觅知网的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模板、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DEEBF7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443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5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6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2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6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91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04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2025/12/18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56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7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2025/12/18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30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5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500" b="1"/>
            </a:lvl4pPr>
            <a:lvl5pPr marL="1828521" indent="0">
              <a:buNone/>
              <a:defRPr sz="1500" b="1"/>
            </a:lvl5pPr>
            <a:lvl6pPr marL="2285650" indent="0">
              <a:buNone/>
              <a:defRPr sz="1500" b="1"/>
            </a:lvl6pPr>
            <a:lvl7pPr marL="2742781" indent="0">
              <a:buNone/>
              <a:defRPr sz="1500" b="1"/>
            </a:lvl7pPr>
            <a:lvl8pPr marL="3199911" indent="0">
              <a:buNone/>
              <a:defRPr sz="1500" b="1"/>
            </a:lvl8pPr>
            <a:lvl9pPr marL="3657041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93" y="2505077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7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500" b="1"/>
            </a:lvl4pPr>
            <a:lvl5pPr marL="1828521" indent="0">
              <a:buNone/>
              <a:defRPr sz="1500" b="1"/>
            </a:lvl5pPr>
            <a:lvl6pPr marL="2285650" indent="0">
              <a:buNone/>
              <a:defRPr sz="1500" b="1"/>
            </a:lvl6pPr>
            <a:lvl7pPr marL="2742781" indent="0">
              <a:buNone/>
              <a:defRPr sz="1500" b="1"/>
            </a:lvl7pPr>
            <a:lvl8pPr marL="3199911" indent="0">
              <a:buNone/>
              <a:defRPr sz="1500" b="1"/>
            </a:lvl8pPr>
            <a:lvl9pPr marL="3657041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7" y="2505077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2025/12/18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84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2025/12/18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03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2025/12/18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67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5" y="2057401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131" indent="0">
              <a:buNone/>
              <a:defRPr sz="1400"/>
            </a:lvl2pPr>
            <a:lvl3pPr marL="914260" indent="0">
              <a:buNone/>
              <a:defRPr sz="1200"/>
            </a:lvl3pPr>
            <a:lvl4pPr marL="1371390" indent="0">
              <a:buNone/>
              <a:defRPr sz="1000"/>
            </a:lvl4pPr>
            <a:lvl5pPr marL="1828521" indent="0">
              <a:buNone/>
              <a:defRPr sz="1000"/>
            </a:lvl5pPr>
            <a:lvl6pPr marL="2285650" indent="0">
              <a:buNone/>
              <a:defRPr sz="1000"/>
            </a:lvl6pPr>
            <a:lvl7pPr marL="2742781" indent="0">
              <a:buNone/>
              <a:defRPr sz="1000"/>
            </a:lvl7pPr>
            <a:lvl8pPr marL="3199911" indent="0">
              <a:buNone/>
              <a:defRPr sz="1000"/>
            </a:lvl8pPr>
            <a:lvl9pPr marL="365704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2025/12/18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11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31" indent="0">
              <a:buNone/>
              <a:defRPr sz="2800"/>
            </a:lvl2pPr>
            <a:lvl3pPr marL="914260" indent="0">
              <a:buNone/>
              <a:defRPr sz="2400"/>
            </a:lvl3pPr>
            <a:lvl4pPr marL="1371390" indent="0">
              <a:buNone/>
              <a:defRPr sz="2000"/>
            </a:lvl4pPr>
            <a:lvl5pPr marL="1828521" indent="0">
              <a:buNone/>
              <a:defRPr sz="2000"/>
            </a:lvl5pPr>
            <a:lvl6pPr marL="2285650" indent="0">
              <a:buNone/>
              <a:defRPr sz="2000"/>
            </a:lvl6pPr>
            <a:lvl7pPr marL="2742781" indent="0">
              <a:buNone/>
              <a:defRPr sz="2000"/>
            </a:lvl7pPr>
            <a:lvl8pPr marL="3199911" indent="0">
              <a:buNone/>
              <a:defRPr sz="2000"/>
            </a:lvl8pPr>
            <a:lvl9pPr marL="3657041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5" y="2057401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131" indent="0">
              <a:buNone/>
              <a:defRPr sz="1400"/>
            </a:lvl2pPr>
            <a:lvl3pPr marL="914260" indent="0">
              <a:buNone/>
              <a:defRPr sz="1200"/>
            </a:lvl3pPr>
            <a:lvl4pPr marL="1371390" indent="0">
              <a:buNone/>
              <a:defRPr sz="1000"/>
            </a:lvl4pPr>
            <a:lvl5pPr marL="1828521" indent="0">
              <a:buNone/>
              <a:defRPr sz="1000"/>
            </a:lvl5pPr>
            <a:lvl6pPr marL="2285650" indent="0">
              <a:buNone/>
              <a:defRPr sz="1000"/>
            </a:lvl6pPr>
            <a:lvl7pPr marL="2742781" indent="0">
              <a:buNone/>
              <a:defRPr sz="1000"/>
            </a:lvl7pPr>
            <a:lvl8pPr marL="3199911" indent="0">
              <a:buNone/>
              <a:defRPr sz="1000"/>
            </a:lvl8pPr>
            <a:lvl9pPr marL="365704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2025/12/18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66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2025/12/18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99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2025/12/18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36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4264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91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92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3" y="365129"/>
            <a:ext cx="10515600" cy="1325563"/>
          </a:xfrm>
          <a:prstGeom prst="rect">
            <a:avLst/>
          </a:prstGeom>
        </p:spPr>
        <p:txBody>
          <a:bodyPr vert="horz" lIns="91428" tIns="45713" rIns="91428" bIns="45713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3" y="1825625"/>
            <a:ext cx="10515600" cy="4351339"/>
          </a:xfrm>
          <a:prstGeom prst="rect">
            <a:avLst/>
          </a:prstGeom>
        </p:spPr>
        <p:txBody>
          <a:bodyPr vert="horz" lIns="91428" tIns="45713" rIns="91428" bIns="45713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62"/>
            <a:ext cx="27432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2025/12/18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62"/>
            <a:ext cx="41148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62"/>
            <a:ext cx="27432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431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26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5" indent="-228565" algn="l" defTabSz="91426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9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2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55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8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17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4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77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0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1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4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5.png"/><Relationship Id="rId18" Type="http://schemas.openxmlformats.org/officeDocument/2006/relationships/image" Target="../media/image9.png"/><Relationship Id="rId3" Type="http://schemas.microsoft.com/office/2007/relationships/media" Target="../media/media2.m4a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4.png"/><Relationship Id="rId17" Type="http://schemas.microsoft.com/office/2007/relationships/hdphoto" Target="../media/hdphoto1.wdp"/><Relationship Id="rId2" Type="http://schemas.microsoft.com/office/2007/relationships/media" Target="../media/media1.mp3"/><Relationship Id="rId16" Type="http://schemas.openxmlformats.org/officeDocument/2006/relationships/image" Target="../media/image8.png"/><Relationship Id="rId1" Type="http://schemas.openxmlformats.org/officeDocument/2006/relationships/audio" Target="NULL" TargetMode="External"/><Relationship Id="rId6" Type="http://schemas.openxmlformats.org/officeDocument/2006/relationships/audio" Target="../media/media3.m4a"/><Relationship Id="rId11" Type="http://schemas.openxmlformats.org/officeDocument/2006/relationships/image" Target="../media/image3.png"/><Relationship Id="rId5" Type="http://schemas.microsoft.com/office/2007/relationships/media" Target="../media/media3.m4a"/><Relationship Id="rId15" Type="http://schemas.openxmlformats.org/officeDocument/2006/relationships/image" Target="../media/image7.png"/><Relationship Id="rId10" Type="http://schemas.openxmlformats.org/officeDocument/2006/relationships/image" Target="../media/image2.png"/><Relationship Id="rId4" Type="http://schemas.openxmlformats.org/officeDocument/2006/relationships/audio" Target="../media/media2.m4a"/><Relationship Id="rId9" Type="http://schemas.openxmlformats.org/officeDocument/2006/relationships/image" Target="../media/image1.png"/><Relationship Id="rId1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94613" y="102087"/>
            <a:ext cx="11602784" cy="6184491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15080" y="3759357"/>
            <a:ext cx="12161839" cy="298132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8086970" y="-291725"/>
            <a:ext cx="3289079" cy="203475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654715" y="3375175"/>
            <a:ext cx="860491" cy="16518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11" y="35367"/>
            <a:ext cx="2473944" cy="269065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10483275" y="725655"/>
            <a:ext cx="1099804" cy="1919031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8559920" y="498245"/>
            <a:ext cx="681389" cy="11311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13" y="4311970"/>
            <a:ext cx="2409647" cy="2315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26355" y1="26563" x2="8867" y2="38867"/>
                        <a14:foregroundMark x1="10591" y1="39453" x2="246" y2="60938"/>
                        <a14:foregroundMark x1="1232" y1="61133" x2="9360" y2="81250"/>
                        <a14:foregroundMark x1="15517" y1="87695" x2="34236" y2="97070"/>
                        <a14:foregroundMark x1="50739" y1="96289" x2="81773" y2="88672"/>
                        <a14:foregroundMark x1="94828" y1="64453" x2="88670" y2="80273"/>
                        <a14:foregroundMark x1="72414" y1="28320" x2="88670" y2="41406"/>
                        <a14:foregroundMark x1="89163" y1="41797" x2="96059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461" y="2601694"/>
            <a:ext cx="1498259" cy="1894117"/>
          </a:xfrm>
          <a:prstGeom prst="rect">
            <a:avLst/>
          </a:prstGeom>
        </p:spPr>
      </p:pic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2737953" y="2408312"/>
            <a:ext cx="7865807" cy="2029117"/>
          </a:xfrm>
          <a:prstGeom prst="rect">
            <a:avLst/>
          </a:prstGeom>
        </p:spPr>
        <p:txBody>
          <a:bodyPr spcFirstLastPara="1" wrap="none" lIns="82139" tIns="41121" rIns="82139" bIns="41121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marL="0" marR="0" lvl="0" indent="0" algn="ctr" defTabSz="1094371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0" cap="none" spc="0" normalizeH="0" baseline="0" noProof="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CHÀO MỪNG CÁC CON </a:t>
            </a:r>
          </a:p>
          <a:p>
            <a:pPr marL="0" marR="0" lvl="0" indent="0" algn="ctr" defTabSz="1094371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0" cap="none" spc="0" normalizeH="0" baseline="0" noProof="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8" name="圆角矩形 1"/>
          <p:cNvSpPr/>
          <p:nvPr/>
        </p:nvSpPr>
        <p:spPr>
          <a:xfrm>
            <a:off x="1818585" y="4258844"/>
            <a:ext cx="8851827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71" tIns="54735" rIns="109471" bIns="54735" anchor="ctr"/>
          <a:lstStyle/>
          <a:p>
            <a:pPr marL="0" marR="0" lvl="0" indent="0" algn="ctr" defTabSz="145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TIẾNG VIỆT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nhạc nền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4890.2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 rot="1929709">
            <a:off x="13019973" y="893330"/>
            <a:ext cx="487363" cy="487363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C47A74B5-F6C1-48BF-8DBE-D1947D35BE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47375" y="2813270"/>
            <a:ext cx="609600" cy="609600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C0260024-B252-46C3-887E-FD4DC5BC4B9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19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12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 isNarration="1"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2BDC258-7E1D-4670-8099-150812D9C7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65" y="1174696"/>
            <a:ext cx="10530801" cy="48951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18A295-F246-4792-AE45-EFFABFF66B32}"/>
              </a:ext>
            </a:extLst>
          </p:cNvPr>
          <p:cNvSpPr txBox="1"/>
          <p:nvPr/>
        </p:nvSpPr>
        <p:spPr>
          <a:xfrm flipH="1">
            <a:off x="3946263" y="526517"/>
            <a:ext cx="3693459" cy="523220"/>
          </a:xfrm>
          <a:prstGeom prst="rect">
            <a:avLst/>
          </a:prstGeom>
          <a:solidFill>
            <a:srgbClr val="FFF89A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Vở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Tập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viết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trang</a:t>
            </a:r>
            <a:r>
              <a:rPr lang="en-US" sz="2800" dirty="0">
                <a:solidFill>
                  <a:srgbClr val="FF0000"/>
                </a:solidFill>
              </a:rPr>
              <a:t> 41</a:t>
            </a:r>
            <a:endParaRPr lang="vi-VN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5115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F6BB4A-6AE9-47BB-B58E-8433F3A847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02" y="426014"/>
            <a:ext cx="10371909" cy="59685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18A295-F246-4792-AE45-EFFABFF66B32}"/>
              </a:ext>
            </a:extLst>
          </p:cNvPr>
          <p:cNvSpPr txBox="1"/>
          <p:nvPr/>
        </p:nvSpPr>
        <p:spPr>
          <a:xfrm flipH="1">
            <a:off x="3867886" y="426014"/>
            <a:ext cx="3693459" cy="523220"/>
          </a:xfrm>
          <a:prstGeom prst="rect">
            <a:avLst/>
          </a:prstGeom>
          <a:solidFill>
            <a:srgbClr val="FFF89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42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29535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879C9F-273B-4CE5-9212-CCE4224059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919" y="1783729"/>
            <a:ext cx="7239500" cy="211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715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F3B1F0F-A709-42A1-9727-296CDA454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821" y="1167390"/>
            <a:ext cx="7563082" cy="5169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D6D78E6-B2F3-442C-8654-145465D93574}"/>
              </a:ext>
            </a:extLst>
          </p:cNvPr>
          <p:cNvSpPr txBox="1"/>
          <p:nvPr/>
        </p:nvSpPr>
        <p:spPr>
          <a:xfrm>
            <a:off x="2182753" y="388359"/>
            <a:ext cx="8787573" cy="830997"/>
          </a:xfrm>
          <a:prstGeom prst="rect">
            <a:avLst/>
          </a:prstGeom>
          <a:solidFill>
            <a:srgbClr val="F79646">
              <a:lumMod val="60000"/>
              <a:lumOff val="40000"/>
            </a:srgbClr>
          </a:soli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Lửa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mưa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và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con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hổ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hung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hăng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n-ea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E9F716-62AD-49DF-BA5F-1437F8F2B1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70" y="478686"/>
            <a:ext cx="1872083" cy="54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0213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CC9EBCF-848E-47B4-9C62-0F49BF87F043}"/>
              </a:ext>
            </a:extLst>
          </p:cNvPr>
          <p:cNvSpPr/>
          <p:nvPr/>
        </p:nvSpPr>
        <p:spPr>
          <a:xfrm>
            <a:off x="8928847" y="968187"/>
            <a:ext cx="1909482" cy="24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kể chuyện lớp 1 lửa, mưa và con hồ hung hăng sách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id="{B18AF72B-0713-4D6A-8F69-346AA51B36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9531" y="56388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175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1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6057" objId="4"/>
        <p14:triggerEvt type="onClick" time="6058" objId="4"/>
        <p14:stopEvt time="114303" objId="4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6434A1-EFF6-4638-B066-9E11F50ECA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15" y="784176"/>
            <a:ext cx="1661751" cy="4850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44CAA2-7846-453C-8EF8-1B4612C86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896" y="687482"/>
            <a:ext cx="4666207" cy="4856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40671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16491A-6EB0-4393-9BC1-4E6CB6698D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20" y="601295"/>
            <a:ext cx="1707582" cy="4983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949D56-B334-48B2-89C3-59172D622F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469" y="601295"/>
            <a:ext cx="5685786" cy="55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5075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E2FF49-DF89-4C1B-B096-5CFBA0E1CA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70" y="671634"/>
            <a:ext cx="1549143" cy="4521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1A6D2B-8729-4386-A876-1A454BBE0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995" y="764326"/>
            <a:ext cx="4906010" cy="4841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0359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D82675-DCF9-4608-9C50-D55371FC6D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79" y="671634"/>
            <a:ext cx="1791395" cy="5228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A008C7-C005-4217-BDDC-053E401EC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789" y="1066800"/>
            <a:ext cx="5198421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47892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F3B1F0F-A709-42A1-9727-296CDA454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821" y="1167390"/>
            <a:ext cx="7563082" cy="5169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D6D78E6-B2F3-442C-8654-145465D93574}"/>
              </a:ext>
            </a:extLst>
          </p:cNvPr>
          <p:cNvSpPr txBox="1"/>
          <p:nvPr/>
        </p:nvSpPr>
        <p:spPr>
          <a:xfrm>
            <a:off x="2182753" y="336393"/>
            <a:ext cx="8781337" cy="830997"/>
          </a:xfrm>
          <a:prstGeom prst="rect">
            <a:avLst/>
          </a:prstGeom>
          <a:solidFill>
            <a:srgbClr val="F79646">
              <a:lumMod val="60000"/>
              <a:lumOff val="40000"/>
            </a:srgbClr>
          </a:soli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Lửa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mưa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và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con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hổ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hung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hăng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n-ea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E9F716-62AD-49DF-BA5F-1437F8F2B1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70" y="478686"/>
            <a:ext cx="1872083" cy="54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448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37CB7C-ACE3-49DD-853F-753DC09798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4" y="1"/>
            <a:ext cx="11985811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612084-DB42-4E44-9BF2-42FD93C5A7CE}"/>
              </a:ext>
            </a:extLst>
          </p:cNvPr>
          <p:cNvSpPr txBox="1"/>
          <p:nvPr/>
        </p:nvSpPr>
        <p:spPr>
          <a:xfrm>
            <a:off x="2153553" y="518585"/>
            <a:ext cx="61636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FFED8E"/>
                </a:solidFill>
                <a:latin typeface="+mj-lt"/>
              </a:rPr>
              <a:t>TIẾNG VIÊT 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AF5CC9B-6A78-4C80-B380-5D0E599D9ADE}"/>
              </a:ext>
            </a:extLst>
          </p:cNvPr>
          <p:cNvSpPr/>
          <p:nvPr/>
        </p:nvSpPr>
        <p:spPr>
          <a:xfrm>
            <a:off x="5809129" y="1129553"/>
            <a:ext cx="53789" cy="71718"/>
          </a:xfrm>
          <a:prstGeom prst="ellipse">
            <a:avLst/>
          </a:prstGeom>
          <a:solidFill>
            <a:srgbClr val="FFED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82B1CD87-8C45-4337-8683-37347716AFFD}"/>
              </a:ext>
            </a:extLst>
          </p:cNvPr>
          <p:cNvSpPr txBox="1">
            <a:spLocks/>
          </p:cNvSpPr>
          <p:nvPr/>
        </p:nvSpPr>
        <p:spPr>
          <a:xfrm>
            <a:off x="3653090" y="1367590"/>
            <a:ext cx="3164594" cy="93969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GB" sz="4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65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006D31-E4FE-4DCF-BA7C-573814CD2ED7}"/>
              </a:ext>
            </a:extLst>
          </p:cNvPr>
          <p:cNvSpPr txBox="1"/>
          <p:nvPr/>
        </p:nvSpPr>
        <p:spPr>
          <a:xfrm>
            <a:off x="2562892" y="2094464"/>
            <a:ext cx="70662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Clr>
                <a:schemeClr val="dk1"/>
              </a:buClr>
              <a:buSzPts val="5200"/>
            </a:pPr>
            <a:r>
              <a:rPr lang="en-GB" sz="4000" dirty="0">
                <a:solidFill>
                  <a:srgbClr val="FFFF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¤n </a:t>
            </a:r>
            <a:r>
              <a:rPr lang="en-GB" sz="4000" dirty="0" err="1">
                <a:solidFill>
                  <a:srgbClr val="FFFF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tËp</a:t>
            </a:r>
            <a:r>
              <a:rPr lang="en-GB" sz="4000" dirty="0">
                <a:solidFill>
                  <a:srgbClr val="FFFF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vµ </a:t>
            </a:r>
            <a:r>
              <a:rPr lang="en-GB" sz="4000" dirty="0" err="1">
                <a:solidFill>
                  <a:srgbClr val="FFFF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kÓ</a:t>
            </a:r>
            <a:r>
              <a:rPr lang="en-GB" sz="4000" dirty="0">
                <a:solidFill>
                  <a:srgbClr val="FFFF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dirty="0" err="1">
                <a:solidFill>
                  <a:srgbClr val="FFFF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chuyÖn</a:t>
            </a:r>
            <a:r>
              <a:rPr lang="en-GB" sz="4000" dirty="0">
                <a:solidFill>
                  <a:srgbClr val="FFFF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21265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61137A-CA00-43DB-8471-C421F417EC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611" y="1990163"/>
            <a:ext cx="5136777" cy="336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3305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06116" y="300790"/>
            <a:ext cx="5077326" cy="4824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7AE53E-2726-463B-98BA-6F5220EC6D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79" y="281195"/>
            <a:ext cx="5395763" cy="61289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83443" y="344905"/>
            <a:ext cx="5317958" cy="5979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62511C-8232-4AF1-972E-F4F43500FF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442" y="281194"/>
            <a:ext cx="5395763" cy="6128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2339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AEFCA8-EB03-429C-803B-C1C653337C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668" y="944681"/>
            <a:ext cx="6751076" cy="351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73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2DBBC3-52A6-4977-90B9-C2BDAC2E0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479" y="324934"/>
            <a:ext cx="1167412" cy="4970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D6E86D-9581-4B53-AE70-C88316F8F8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36" y="1407931"/>
            <a:ext cx="9962607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860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EBFB6B-D637-4F01-BFBF-975AB79CBC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79" y="296092"/>
            <a:ext cx="10781213" cy="60524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B1D6B9D-6705-4009-8226-918F69BDE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79" y="296092"/>
            <a:ext cx="1167412" cy="4970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05447" y="1799656"/>
            <a:ext cx="8410074" cy="4387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421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8F0189D-37DA-435E-BB48-02818590DE1D}"/>
              </a:ext>
            </a:extLst>
          </p:cNvPr>
          <p:cNvSpPr txBox="1"/>
          <p:nvPr/>
        </p:nvSpPr>
        <p:spPr>
          <a:xfrm>
            <a:off x="1463038" y="1830695"/>
            <a:ext cx="3472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FF0000"/>
                </a:solidFill>
              </a:rPr>
              <a:t>trùn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điệp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7CF92C-B6D7-4AAE-9EC2-999275FFBD79}"/>
              </a:ext>
            </a:extLst>
          </p:cNvPr>
          <p:cNvSpPr txBox="1"/>
          <p:nvPr/>
        </p:nvSpPr>
        <p:spPr>
          <a:xfrm>
            <a:off x="6265815" y="1830695"/>
            <a:ext cx="3472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FF0000"/>
                </a:solidFill>
              </a:rPr>
              <a:t>k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hiêm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tốn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1997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1F3CC0-B3FA-4236-9EBD-373F63B35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087" y="298430"/>
            <a:ext cx="1167412" cy="4970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764FEE-0530-4752-90B5-C27566F704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508" y="1978817"/>
            <a:ext cx="10040983" cy="22946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890E02-4264-4C22-9080-5C44A3589106}"/>
              </a:ext>
            </a:extLst>
          </p:cNvPr>
          <p:cNvSpPr txBox="1"/>
          <p:nvPr/>
        </p:nvSpPr>
        <p:spPr>
          <a:xfrm>
            <a:off x="1649490" y="2272419"/>
            <a:ext cx="425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DA46B5-E073-4F80-B98F-169331757FDB}"/>
              </a:ext>
            </a:extLst>
          </p:cNvPr>
          <p:cNvSpPr txBox="1"/>
          <p:nvPr/>
        </p:nvSpPr>
        <p:spPr>
          <a:xfrm>
            <a:off x="7623268" y="2100402"/>
            <a:ext cx="425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8DA67A-3178-4E84-A487-29FE029CBB36}"/>
              </a:ext>
            </a:extLst>
          </p:cNvPr>
          <p:cNvSpPr txBox="1"/>
          <p:nvPr/>
        </p:nvSpPr>
        <p:spPr>
          <a:xfrm>
            <a:off x="1112813" y="2756812"/>
            <a:ext cx="425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BA88EE-3652-4325-B12C-4F760B8CD11A}"/>
              </a:ext>
            </a:extLst>
          </p:cNvPr>
          <p:cNvSpPr txBox="1"/>
          <p:nvPr/>
        </p:nvSpPr>
        <p:spPr>
          <a:xfrm>
            <a:off x="4309700" y="2612730"/>
            <a:ext cx="425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F12B74-37DE-4220-A48B-381F93E1DAA5}"/>
              </a:ext>
            </a:extLst>
          </p:cNvPr>
          <p:cNvSpPr txBox="1"/>
          <p:nvPr/>
        </p:nvSpPr>
        <p:spPr>
          <a:xfrm>
            <a:off x="7293830" y="2572146"/>
            <a:ext cx="425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179847-0C76-4122-BDF6-697888BB8BBE}"/>
              </a:ext>
            </a:extLst>
          </p:cNvPr>
          <p:cNvSpPr txBox="1"/>
          <p:nvPr/>
        </p:nvSpPr>
        <p:spPr>
          <a:xfrm>
            <a:off x="1112813" y="3157863"/>
            <a:ext cx="425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C0F83A-F16C-40AF-B4CC-B82AAB247778}"/>
              </a:ext>
            </a:extLst>
          </p:cNvPr>
          <p:cNvSpPr txBox="1"/>
          <p:nvPr/>
        </p:nvSpPr>
        <p:spPr>
          <a:xfrm>
            <a:off x="6853974" y="2982062"/>
            <a:ext cx="425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7703752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0B89C10-14B5-4B17-A5ED-359D014F735A}"/>
              </a:ext>
            </a:extLst>
          </p:cNvPr>
          <p:cNvGrpSpPr/>
          <p:nvPr/>
        </p:nvGrpSpPr>
        <p:grpSpPr>
          <a:xfrm>
            <a:off x="477620" y="445740"/>
            <a:ext cx="2204620" cy="1060175"/>
            <a:chOff x="538579" y="255398"/>
            <a:chExt cx="2457525" cy="118502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AA9C0E5-B8B8-4F7E-8B77-5F4B6BD6921F}"/>
                </a:ext>
              </a:extLst>
            </p:cNvPr>
            <p:cNvGrpSpPr/>
            <p:nvPr/>
          </p:nvGrpSpPr>
          <p:grpSpPr>
            <a:xfrm>
              <a:off x="538579" y="255398"/>
              <a:ext cx="2457525" cy="1185020"/>
              <a:chOff x="3307171" y="2137972"/>
              <a:chExt cx="4498360" cy="228600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7595EB42-EFBD-4AD4-8535-A8B7C1374A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716"/>
              <a:stretch/>
            </p:blipFill>
            <p:spPr>
              <a:xfrm>
                <a:off x="4916556" y="2137972"/>
                <a:ext cx="2888975" cy="2286000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0BC6BE49-43C6-415F-8EFC-2B3DF6802F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" r="78111"/>
              <a:stretch/>
            </p:blipFill>
            <p:spPr>
              <a:xfrm>
                <a:off x="3307171" y="2137972"/>
                <a:ext cx="1609385" cy="2286000"/>
              </a:xfrm>
              <a:prstGeom prst="rect">
                <a:avLst/>
              </a:prstGeom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7E567FC-FF6C-4660-B955-74643A41F5E2}"/>
                </a:ext>
              </a:extLst>
            </p:cNvPr>
            <p:cNvGrpSpPr/>
            <p:nvPr/>
          </p:nvGrpSpPr>
          <p:grpSpPr>
            <a:xfrm>
              <a:off x="702365" y="493965"/>
              <a:ext cx="828261" cy="707886"/>
              <a:chOff x="4956313" y="577575"/>
              <a:chExt cx="828261" cy="707886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3F0D8C7B-BE1A-4897-9BC2-7DB860690681}"/>
                  </a:ext>
                </a:extLst>
              </p:cNvPr>
              <p:cNvSpPr/>
              <p:nvPr/>
            </p:nvSpPr>
            <p:spPr>
              <a:xfrm>
                <a:off x="4956313" y="583096"/>
                <a:ext cx="702365" cy="702365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9173850-C5F8-455C-916F-644D9E1743ED}"/>
                  </a:ext>
                </a:extLst>
              </p:cNvPr>
              <p:cNvSpPr txBox="1"/>
              <p:nvPr/>
            </p:nvSpPr>
            <p:spPr>
              <a:xfrm>
                <a:off x="5082209" y="577575"/>
                <a:ext cx="70236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latin typeface="UTM Avo" panose="02040603050506020204" pitchFamily="18" charset="0"/>
                  </a:rPr>
                  <a:t>2</a:t>
                </a:r>
              </a:p>
            </p:txBody>
          </p:sp>
        </p:grp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136EAA7-1EF5-4B05-A40E-E1FD97578D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370" y="2274635"/>
            <a:ext cx="9445173" cy="20461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7682967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13.9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3726</TotalTime>
  <Words>61</Words>
  <Application>Microsoft Office PowerPoint</Application>
  <PresentationFormat>Widescreen</PresentationFormat>
  <Paragraphs>21</Paragraphs>
  <Slides>20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微软雅黑</vt:lpstr>
      <vt:lpstr>.VnAvant</vt:lpstr>
      <vt:lpstr>Arial</vt:lpstr>
      <vt:lpstr>Calibri</vt:lpstr>
      <vt:lpstr>Calibri Light</vt:lpstr>
      <vt:lpstr>Times New Roman</vt:lpstr>
      <vt:lpstr>UTM Avo</vt:lpstr>
      <vt:lpstr>UTM Cookies</vt:lpstr>
      <vt:lpstr>Office Theme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thanhtamthlb@gmail.com</cp:lastModifiedBy>
  <cp:revision>336</cp:revision>
  <dcterms:created xsi:type="dcterms:W3CDTF">2021-06-02T01:34:28Z</dcterms:created>
  <dcterms:modified xsi:type="dcterms:W3CDTF">2025-12-18T04:30:24Z</dcterms:modified>
</cp:coreProperties>
</file>