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78" r:id="rId3"/>
    <p:sldId id="330" r:id="rId4"/>
    <p:sldId id="419" r:id="rId5"/>
    <p:sldId id="257" r:id="rId6"/>
    <p:sldId id="279" r:id="rId7"/>
    <p:sldId id="258" r:id="rId8"/>
    <p:sldId id="319" r:id="rId9"/>
    <p:sldId id="309" r:id="rId10"/>
    <p:sldId id="320" r:id="rId11"/>
    <p:sldId id="259" r:id="rId12"/>
    <p:sldId id="420" r:id="rId13"/>
    <p:sldId id="421" r:id="rId14"/>
    <p:sldId id="422" r:id="rId15"/>
    <p:sldId id="423" r:id="rId16"/>
    <p:sldId id="424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6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8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8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5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7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8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9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2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4" y="16033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5" y="15614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5" y="15318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9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80" y="22171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2" y="21752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2" y="21457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7" y="283106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8" y="278916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9" y="275959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4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5" y="340304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6" y="337347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9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1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2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2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6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7" y="467270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9" y="46308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2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3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4" y="528658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5" y="52446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6" y="521510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9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1" y="590046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2" y="58585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3" y="582898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329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3" r:id="rId9"/>
    <p:sldLayoutId id="2147483684" r:id="rId10"/>
    <p:sldLayoutId id="2147483685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14F768-6D4C-410D-A6AB-AA3C9D9D738F}"/>
              </a:ext>
            </a:extLst>
          </p:cNvPr>
          <p:cNvSpPr txBox="1">
            <a:spLocks/>
          </p:cNvSpPr>
          <p:nvPr/>
        </p:nvSpPr>
        <p:spPr>
          <a:xfrm>
            <a:off x="1302281" y="3374532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87BE8-089C-43EC-8E4D-3C597175C225}"/>
              </a:ext>
            </a:extLst>
          </p:cNvPr>
          <p:cNvSpPr/>
          <p:nvPr/>
        </p:nvSpPr>
        <p:spPr>
          <a:xfrm>
            <a:off x="1731645" y="4419600"/>
            <a:ext cx="599927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40: ÔN TẬP VÀ KỂ CHUYỆN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3616A-E216-49B1-B336-133A9C7533EC}"/>
              </a:ext>
            </a:extLst>
          </p:cNvPr>
          <p:cNvSpPr/>
          <p:nvPr/>
        </p:nvSpPr>
        <p:spPr>
          <a:xfrm>
            <a:off x="3014557" y="1308211"/>
            <a:ext cx="3114892" cy="4154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25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51">
        <p14:window dir="vert"/>
        <p:sndAc>
          <p:stSnd>
            <p:snd r:embed="rId2" name="applause.wav"/>
          </p:stSnd>
        </p:sndAc>
      </p:transition>
    </mc:Choice>
    <mc:Fallback xmlns="">
      <p:transition spd="slow" advTm="11751">
        <p:fade/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t="2540"/>
          <a:stretch/>
        </p:blipFill>
        <p:spPr bwMode="auto">
          <a:xfrm>
            <a:off x="4648200" y="431378"/>
            <a:ext cx="48768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 advTm="9477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715000" cy="39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81607-0DE4-4C5E-8CC8-6DA7E7D67425}"/>
              </a:ext>
            </a:extLst>
          </p:cNvPr>
          <p:cNvSpPr txBox="1"/>
          <p:nvPr/>
        </p:nvSpPr>
        <p:spPr>
          <a:xfrm>
            <a:off x="1447800" y="5040926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đâu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67602"/>
      </p:ext>
    </p:extLst>
  </p:cSld>
  <p:clrMapOvr>
    <a:masterClrMapping/>
  </p:clrMapOvr>
  <p:transition advClick="0" advTm="109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 t="2540"/>
          <a:stretch/>
        </p:blipFill>
        <p:spPr bwMode="auto">
          <a:xfrm>
            <a:off x="1676400" y="762000"/>
            <a:ext cx="6400800" cy="417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2A42D-0553-497E-ACBE-6FC3CDF0AE49}"/>
              </a:ext>
            </a:extLst>
          </p:cNvPr>
          <p:cNvSpPr txBox="1"/>
          <p:nvPr/>
        </p:nvSpPr>
        <p:spPr>
          <a:xfrm>
            <a:off x="1447800" y="525780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5924468"/>
      </p:ext>
    </p:extLst>
  </p:cSld>
  <p:clrMapOvr>
    <a:masterClrMapping/>
  </p:clrMapOvr>
  <p:transition advClick="0" advTm="10993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838200"/>
            <a:ext cx="6629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7012-D675-4714-9804-466D06ECC45E}"/>
              </a:ext>
            </a:extLst>
          </p:cNvPr>
          <p:cNvSpPr txBox="1"/>
          <p:nvPr/>
        </p:nvSpPr>
        <p:spPr>
          <a:xfrm>
            <a:off x="1628775" y="5770033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sao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660890"/>
      </p:ext>
    </p:extLst>
  </p:cSld>
  <p:clrMapOvr>
    <a:masterClrMapping/>
  </p:clrMapOvr>
  <p:transition advClick="0" advTm="6465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14512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FA795-C947-4BAC-81E0-35E383112DE5}"/>
              </a:ext>
            </a:extLst>
          </p:cNvPr>
          <p:cNvSpPr txBox="1"/>
          <p:nvPr/>
        </p:nvSpPr>
        <p:spPr>
          <a:xfrm>
            <a:off x="1600200" y="5655733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với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nhau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3607596"/>
      </p:ext>
    </p:extLst>
  </p:cSld>
  <p:clrMapOvr>
    <a:masterClrMapping/>
  </p:clrMapOvr>
  <p:transition advClick="0" advTm="9622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47534"/>
            <a:ext cx="3429000" cy="237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t="2540"/>
          <a:stretch/>
        </p:blipFill>
        <p:spPr bwMode="auto">
          <a:xfrm>
            <a:off x="4953000" y="609600"/>
            <a:ext cx="34300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08054"/>
            <a:ext cx="3429000" cy="24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3782654"/>
            <a:ext cx="3352800" cy="24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3AE27-BBD6-4A09-86D6-93C729A2B5C8}"/>
              </a:ext>
            </a:extLst>
          </p:cNvPr>
          <p:cNvSpPr txBox="1"/>
          <p:nvPr/>
        </p:nvSpPr>
        <p:spPr>
          <a:xfrm>
            <a:off x="-838200" y="3075346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đâu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D94C6-065B-478E-A23C-60B09D37A672}"/>
              </a:ext>
            </a:extLst>
          </p:cNvPr>
          <p:cNvSpPr txBox="1"/>
          <p:nvPr/>
        </p:nvSpPr>
        <p:spPr>
          <a:xfrm>
            <a:off x="3467614" y="3106390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DFEA1-9133-4DE2-B58E-192D266A65FE}"/>
              </a:ext>
            </a:extLst>
          </p:cNvPr>
          <p:cNvSpPr txBox="1"/>
          <p:nvPr/>
        </p:nvSpPr>
        <p:spPr>
          <a:xfrm>
            <a:off x="-838200" y="6270102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sao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bỏ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1525A-308D-45D8-AAF7-7C7DC07B60BC}"/>
              </a:ext>
            </a:extLst>
          </p:cNvPr>
          <p:cNvSpPr txBox="1"/>
          <p:nvPr/>
        </p:nvSpPr>
        <p:spPr>
          <a:xfrm>
            <a:off x="3403600" y="6281391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với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nhau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4074243"/>
      </p:ext>
    </p:extLst>
  </p:cSld>
  <p:clrMapOvr>
    <a:masterClrMapping/>
  </p:clrMapOvr>
  <p:transition advClick="0" advTm="2032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655B3C-9A1D-4126-81C8-2A7B11A4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892E0F-BFD4-4358-9EA3-F830BA069E82}"/>
              </a:ext>
            </a:extLst>
          </p:cNvPr>
          <p:cNvSpPr/>
          <p:nvPr/>
        </p:nvSpPr>
        <p:spPr>
          <a:xfrm>
            <a:off x="1370649" y="2192255"/>
            <a:ext cx="6911187" cy="16273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3"/>
    </mc:Choice>
    <mc:Fallback xmlns="">
      <p:transition spd="slow" advTm="81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422" y="2209800"/>
            <a:ext cx="7772400" cy="1470025"/>
          </a:xfrm>
        </p:spPr>
        <p:txBody>
          <a:bodyPr/>
          <a:lstStyle/>
          <a:p>
            <a:r>
              <a:rPr lang="en-US" sz="8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3050672"/>
      </p:ext>
    </p:extLst>
  </p:cSld>
  <p:clrMapOvr>
    <a:masterClrMapping/>
  </p:clrMapOvr>
  <p:transition advTm="637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" y="0"/>
            <a:ext cx="9144000" cy="684688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324041" y="1169883"/>
            <a:ext cx="1257889" cy="987857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7" name="Hexagon 6"/>
          <p:cNvSpPr/>
          <p:nvPr/>
        </p:nvSpPr>
        <p:spPr>
          <a:xfrm>
            <a:off x="5347508" y="1685127"/>
            <a:ext cx="1165868" cy="1001151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8" name="Hexagon 7"/>
          <p:cNvSpPr/>
          <p:nvPr/>
        </p:nvSpPr>
        <p:spPr>
          <a:xfrm>
            <a:off x="6315666" y="2176751"/>
            <a:ext cx="1358224" cy="1012874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</a:p>
        </p:txBody>
      </p:sp>
      <p:sp>
        <p:nvSpPr>
          <p:cNvPr id="9" name="Hexagon 8"/>
          <p:cNvSpPr/>
          <p:nvPr/>
        </p:nvSpPr>
        <p:spPr>
          <a:xfrm>
            <a:off x="7302794" y="1686729"/>
            <a:ext cx="1202207" cy="980045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737">
            <a:off x="3456085" y="1276876"/>
            <a:ext cx="1155533" cy="109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3285" y="980376"/>
            <a:ext cx="1733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6" y="4308504"/>
            <a:ext cx="1238897" cy="2415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71" y="4404074"/>
            <a:ext cx="1671638" cy="2421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3980" y="4110142"/>
            <a:ext cx="1860326" cy="2771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67" y="4817569"/>
            <a:ext cx="1671638" cy="20359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28" y="5107323"/>
            <a:ext cx="1671638" cy="182597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21151" y="2002044"/>
            <a:ext cx="3080293" cy="1117743"/>
            <a:chOff x="368564" y="2821662"/>
            <a:chExt cx="4107057" cy="1490324"/>
          </a:xfrm>
        </p:grpSpPr>
        <p:sp>
          <p:nvSpPr>
            <p:cNvPr id="17" name="Cloud 16"/>
            <p:cNvSpPr/>
            <p:nvPr/>
          </p:nvSpPr>
          <p:spPr>
            <a:xfrm rot="227480">
              <a:off x="460044" y="2821662"/>
              <a:ext cx="3779952" cy="1490324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564" y="2838207"/>
              <a:ext cx="41070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 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nến</a:t>
              </a:r>
              <a:endPara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5760" y="1940346"/>
            <a:ext cx="2861408" cy="1281308"/>
            <a:chOff x="7303174" y="457335"/>
            <a:chExt cx="3815211" cy="1708410"/>
          </a:xfrm>
        </p:grpSpPr>
        <p:sp>
          <p:nvSpPr>
            <p:cNvPr id="22" name="Double Wave 21"/>
            <p:cNvSpPr/>
            <p:nvPr/>
          </p:nvSpPr>
          <p:spPr>
            <a:xfrm>
              <a:off x="7303174" y="457335"/>
              <a:ext cx="3815211" cy="1708410"/>
            </a:xfrm>
            <a:prstGeom prst="doubleWave">
              <a:avLst/>
            </a:prstGeom>
            <a:solidFill>
              <a:srgbClr val="0585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50825" y="754251"/>
              <a:ext cx="35879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endPara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9149" y="1788535"/>
            <a:ext cx="2808019" cy="1544762"/>
            <a:chOff x="1769809" y="648442"/>
            <a:chExt cx="3318337" cy="1816472"/>
          </a:xfrm>
        </p:grpSpPr>
        <p:sp>
          <p:nvSpPr>
            <p:cNvPr id="24" name="Horizontal Scroll 23"/>
            <p:cNvSpPr/>
            <p:nvPr/>
          </p:nvSpPr>
          <p:spPr>
            <a:xfrm>
              <a:off x="1775011" y="648442"/>
              <a:ext cx="3313135" cy="1816472"/>
            </a:xfrm>
            <a:prstGeom prst="horizontalScroll">
              <a:avLst/>
            </a:prstGeom>
            <a:solidFill>
              <a:srgbClr val="ACD8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9809" y="1010258"/>
              <a:ext cx="3244535" cy="97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đốm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31" y="5320442"/>
            <a:ext cx="1309401" cy="1545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62" y="5421966"/>
            <a:ext cx="1528730" cy="14740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02" y="5363086"/>
            <a:ext cx="1221965" cy="14188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09" y="5542691"/>
            <a:ext cx="1221965" cy="13347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916" y="5107322"/>
            <a:ext cx="777583" cy="15745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4" y="4919322"/>
            <a:ext cx="1221965" cy="19341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95" y="5094640"/>
            <a:ext cx="1221965" cy="17902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06" y="4536046"/>
            <a:ext cx="1221965" cy="22498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82" y="936391"/>
            <a:ext cx="1010072" cy="9569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299">
            <a:off x="6842434" y="1411515"/>
            <a:ext cx="1080356" cy="10234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9919" y="1885309"/>
            <a:ext cx="3921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91"/>
    </mc:Choice>
    <mc:Fallback xmlns="">
      <p:transition spd="slow" advTm="71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" fill="hold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177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46 C 0.00716 -0.01227 0.03216 -0.02384 0.04114 -0.02384 C 0.09674 -0.02384 0.15416 0.16065 0.15416 0.34537 C 0.15416 0.25209 0.18281 0.16065 0.20976 0.16065 C 0.23841 0.16065 0.26523 0.25348 0.26523 0.34537 C 0.26523 0.29931 0.27955 0.25209 0.29388 0.25209 C 0.3082 0.25209 0.32265 0.29792 0.32265 0.34537 C 0.32265 0.32153 0.32981 0.29931 0.33684 0.29931 C 0.34414 0.29931 0.35104 0.32292 0.35104 0.34537 C 0.35104 0.3331 0.35468 0.32153 0.35833 0.32153 C 0.36028 0.32153 0.36562 0.33334 0.36562 0.34537 C 0.36562 0.33935 0.36744 0.3331 0.36901 0.3331 C 0.36901 0.33449 0.37252 0.33889 0.37252 0.34537 C 0.37252 0.34213 0.37252 0.33935 0.37434 0.33935 C 0.37434 0.34074 0.3763 0.34236 0.3763 0.34537 C 0.3763 0.34375 0.3763 0.34213 0.3763 0.34074 C 0.37812 0.34074 0.37812 0.34213 0.37812 0.34375 C 0.38007 0.34375 0.38007 0.34236 0.38007 0.34074 C 0.38203 0.34074 0.38203 0.34213 0.38203 0.34375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42662 L -0.01497 0.04676 L -0.04648 0.42662 L -0.08073 0.04676 L -0.11458 0.42662 L -0.14674 0.04676 L -0.1806 0.42662 L -0.21276 0.04676 L -0.24661 0.42662 L -0.2806 0.04676 L -0.3125 0.42662 L -0.34635 0.04676 L -0.37838 0.42662 L -0.41237 0.04676 L -0.44661 0.42662 L -0.47812 0.04676 L -0.51185 0.42662 " pathEditMode="relative" rAng="0" ptsTypes="AAAAAAAAAAAAAAA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4 0.42638 C -0.11159 0.53773 -0.11666 0.69305 -0.13489 0.69097 C -0.16081 0.69097 -0.16289 0.17013 -0.19401 0.16851 C -0.22213 0.16851 -0.20716 0.62361 -0.23437 0.62129 C -0.26237 0.62129 -0.24739 0.29236 -0.2776 0.29236 C -0.30456 0.29236 -0.28971 0.51435 -0.31354 0.51435 C -0.33685 0.51435 -0.32474 0.34444 -0.34583 0.34444 C -0.35807 0.34444 -0.35911 0.39074 -0.3595 0.42638 " pathEditMode="relative" rAng="0" ptsTypes="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41" y="2209800"/>
            <a:ext cx="86465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756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10E35F-E688-4246-9A5C-31D622131BD2}"/>
              </a:ext>
            </a:extLst>
          </p:cNvPr>
          <p:cNvCxnSpPr/>
          <p:nvPr/>
        </p:nvCxnSpPr>
        <p:spPr>
          <a:xfrm>
            <a:off x="1219200" y="16002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10B41D-8561-44E4-83BE-E0B9675FCD59}"/>
              </a:ext>
            </a:extLst>
          </p:cNvPr>
          <p:cNvCxnSpPr>
            <a:cxnSpLocks/>
          </p:cNvCxnSpPr>
          <p:nvPr/>
        </p:nvCxnSpPr>
        <p:spPr>
          <a:xfrm>
            <a:off x="1219200" y="20574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C8EFCD-1430-4BA5-A1AE-1788E21A5B2E}"/>
              </a:ext>
            </a:extLst>
          </p:cNvPr>
          <p:cNvCxnSpPr/>
          <p:nvPr/>
        </p:nvCxnSpPr>
        <p:spPr>
          <a:xfrm>
            <a:off x="3048000" y="1828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460B5B-F217-4BA2-B8FF-7E9AA17B3E72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0CA02A-4A56-4298-8501-44C58E4465AA}"/>
              </a:ext>
            </a:extLst>
          </p:cNvPr>
          <p:cNvCxnSpPr/>
          <p:nvPr/>
        </p:nvCxnSpPr>
        <p:spPr>
          <a:xfrm>
            <a:off x="4953000" y="1591733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D9D4BC-7229-41FC-A1EF-B7133B2765F6}"/>
              </a:ext>
            </a:extLst>
          </p:cNvPr>
          <p:cNvCxnSpPr>
            <a:cxnSpLocks/>
          </p:cNvCxnSpPr>
          <p:nvPr/>
        </p:nvCxnSpPr>
        <p:spPr>
          <a:xfrm>
            <a:off x="4953000" y="2048933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764BC2-FB16-4600-B462-8235FC326229}"/>
              </a:ext>
            </a:extLst>
          </p:cNvPr>
          <p:cNvCxnSpPr>
            <a:cxnSpLocks/>
          </p:cNvCxnSpPr>
          <p:nvPr/>
        </p:nvCxnSpPr>
        <p:spPr>
          <a:xfrm>
            <a:off x="1905000" y="55626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7473A1-6BCD-4AC6-94E3-E3E791CC6211}"/>
              </a:ext>
            </a:extLst>
          </p:cNvPr>
          <p:cNvCxnSpPr>
            <a:cxnSpLocks/>
          </p:cNvCxnSpPr>
          <p:nvPr/>
        </p:nvCxnSpPr>
        <p:spPr>
          <a:xfrm>
            <a:off x="762000" y="42672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76EE4-2793-457F-AF35-AE9D0567D5C7}"/>
              </a:ext>
            </a:extLst>
          </p:cNvPr>
          <p:cNvCxnSpPr/>
          <p:nvPr/>
        </p:nvCxnSpPr>
        <p:spPr>
          <a:xfrm>
            <a:off x="3886200" y="4038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11EAC-6025-495D-84D4-ED0B9E268A8E}"/>
              </a:ext>
            </a:extLst>
          </p:cNvPr>
          <p:cNvCxnSpPr>
            <a:cxnSpLocks/>
          </p:cNvCxnSpPr>
          <p:nvPr/>
        </p:nvCxnSpPr>
        <p:spPr>
          <a:xfrm>
            <a:off x="3886200" y="4495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A1CC72-A963-4656-A7A0-E21CAC7ED8C0}"/>
              </a:ext>
            </a:extLst>
          </p:cNvPr>
          <p:cNvCxnSpPr/>
          <p:nvPr/>
        </p:nvCxnSpPr>
        <p:spPr>
          <a:xfrm>
            <a:off x="5562600" y="51054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745FBD-DEF1-4AE3-943D-05C29BE03F45}"/>
              </a:ext>
            </a:extLst>
          </p:cNvPr>
          <p:cNvCxnSpPr>
            <a:cxnSpLocks/>
          </p:cNvCxnSpPr>
          <p:nvPr/>
        </p:nvCxnSpPr>
        <p:spPr>
          <a:xfrm>
            <a:off x="5562600" y="5562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ED4F1-C211-4F45-8893-0F9D36A7F3FB}"/>
              </a:ext>
            </a:extLst>
          </p:cNvPr>
          <p:cNvCxnSpPr/>
          <p:nvPr/>
        </p:nvCxnSpPr>
        <p:spPr>
          <a:xfrm>
            <a:off x="7620000" y="2209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10B12-D240-410C-B19A-5A09D2B00BBA}"/>
              </a:ext>
            </a:extLst>
          </p:cNvPr>
          <p:cNvCxnSpPr>
            <a:cxnSpLocks/>
          </p:cNvCxnSpPr>
          <p:nvPr/>
        </p:nvCxnSpPr>
        <p:spPr>
          <a:xfrm>
            <a:off x="8209845" y="22098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6D94A3-1A2A-4702-BD20-2ADA49F2273A}"/>
              </a:ext>
            </a:extLst>
          </p:cNvPr>
          <p:cNvCxnSpPr/>
          <p:nvPr/>
        </p:nvCxnSpPr>
        <p:spPr>
          <a:xfrm>
            <a:off x="6400800" y="3276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B963EB-C673-497E-823A-9496819298E0}"/>
              </a:ext>
            </a:extLst>
          </p:cNvPr>
          <p:cNvCxnSpPr>
            <a:cxnSpLocks/>
          </p:cNvCxnSpPr>
          <p:nvPr/>
        </p:nvCxnSpPr>
        <p:spPr>
          <a:xfrm>
            <a:off x="2350911" y="5573889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05A16-F634-4849-AE55-FA4A7AE6F685}"/>
              </a:ext>
            </a:extLst>
          </p:cNvPr>
          <p:cNvCxnSpPr>
            <a:cxnSpLocks/>
          </p:cNvCxnSpPr>
          <p:nvPr/>
        </p:nvCxnSpPr>
        <p:spPr>
          <a:xfrm>
            <a:off x="7326489" y="5017911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CB835D-2E3A-4C84-96EE-35DBEAD7BE6D}"/>
              </a:ext>
            </a:extLst>
          </p:cNvPr>
          <p:cNvCxnSpPr>
            <a:cxnSpLocks/>
          </p:cNvCxnSpPr>
          <p:nvPr/>
        </p:nvCxnSpPr>
        <p:spPr>
          <a:xfrm>
            <a:off x="7772400" y="50292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3993771"/>
      </p:ext>
    </p:extLst>
  </p:cSld>
  <p:clrMapOvr>
    <a:masterClrMapping/>
  </p:clrMapOvr>
  <p:transition advClick="0" advTm="922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ra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9773" l="2604" r="89063">
                        <a14:foregroundMark x1="5729" y1="44318" x2="5729" y2="44318"/>
                        <a14:foregroundMark x1="2604" y1="47727" x2="2604" y2="4772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57A208-1004-4C57-874E-ECB4C2ED20F3}"/>
              </a:ext>
            </a:extLst>
          </p:cNvPr>
          <p:cNvCxnSpPr>
            <a:cxnSpLocks/>
          </p:cNvCxnSpPr>
          <p:nvPr/>
        </p:nvCxnSpPr>
        <p:spPr>
          <a:xfrm>
            <a:off x="609600" y="2438400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C7F854-7801-4205-9032-DA374AB3A1A9}"/>
              </a:ext>
            </a:extLst>
          </p:cNvPr>
          <p:cNvCxnSpPr>
            <a:cxnSpLocks/>
          </p:cNvCxnSpPr>
          <p:nvPr/>
        </p:nvCxnSpPr>
        <p:spPr>
          <a:xfrm>
            <a:off x="3962400" y="2410178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5B956A-DD13-43E1-9F6D-6EE610D94F0D}"/>
              </a:ext>
            </a:extLst>
          </p:cNvPr>
          <p:cNvCxnSpPr>
            <a:cxnSpLocks/>
          </p:cNvCxnSpPr>
          <p:nvPr/>
        </p:nvCxnSpPr>
        <p:spPr>
          <a:xfrm>
            <a:off x="2895600" y="2410178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030313-FF45-4603-8D69-C683B2736A92}"/>
              </a:ext>
            </a:extLst>
          </p:cNvPr>
          <p:cNvCxnSpPr>
            <a:cxnSpLocks/>
          </p:cNvCxnSpPr>
          <p:nvPr/>
        </p:nvCxnSpPr>
        <p:spPr>
          <a:xfrm>
            <a:off x="4648200" y="24384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C93E99-182B-4B0F-ADBC-696B43437671}"/>
              </a:ext>
            </a:extLst>
          </p:cNvPr>
          <p:cNvCxnSpPr>
            <a:cxnSpLocks/>
          </p:cNvCxnSpPr>
          <p:nvPr/>
        </p:nvCxnSpPr>
        <p:spPr>
          <a:xfrm>
            <a:off x="76200" y="2878667"/>
            <a:ext cx="609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A8E22C-2CA9-48BE-8330-D3627BFF6E66}"/>
              </a:ext>
            </a:extLst>
          </p:cNvPr>
          <p:cNvCxnSpPr>
            <a:cxnSpLocks/>
          </p:cNvCxnSpPr>
          <p:nvPr/>
        </p:nvCxnSpPr>
        <p:spPr>
          <a:xfrm>
            <a:off x="4191000" y="28956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C21D20-F6E2-43D9-8DCC-AD5C733EE041}"/>
              </a:ext>
            </a:extLst>
          </p:cNvPr>
          <p:cNvCxnSpPr>
            <a:cxnSpLocks/>
          </p:cNvCxnSpPr>
          <p:nvPr/>
        </p:nvCxnSpPr>
        <p:spPr>
          <a:xfrm>
            <a:off x="5257800" y="2895600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D6F7F0-1189-479D-A950-BD8A49FF95E3}"/>
              </a:ext>
            </a:extLst>
          </p:cNvPr>
          <p:cNvCxnSpPr>
            <a:cxnSpLocks/>
          </p:cNvCxnSpPr>
          <p:nvPr/>
        </p:nvCxnSpPr>
        <p:spPr>
          <a:xfrm>
            <a:off x="6366934" y="2878667"/>
            <a:ext cx="948266" cy="169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8590BC-6FB7-463C-8669-D455597AB214}"/>
              </a:ext>
            </a:extLst>
          </p:cNvPr>
          <p:cNvCxnSpPr>
            <a:cxnSpLocks/>
          </p:cNvCxnSpPr>
          <p:nvPr/>
        </p:nvCxnSpPr>
        <p:spPr>
          <a:xfrm>
            <a:off x="76200" y="3352800"/>
            <a:ext cx="381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B5D1B5-A41F-443B-9CEB-DAF94A2EA2DC}"/>
              </a:ext>
            </a:extLst>
          </p:cNvPr>
          <p:cNvCxnSpPr>
            <a:cxnSpLocks/>
          </p:cNvCxnSpPr>
          <p:nvPr/>
        </p:nvCxnSpPr>
        <p:spPr>
          <a:xfrm>
            <a:off x="3135489" y="33528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4A0CD0-6DF0-4734-8F89-9390B4A17A5E}"/>
              </a:ext>
            </a:extLst>
          </p:cNvPr>
          <p:cNvCxnSpPr>
            <a:cxnSpLocks/>
          </p:cNvCxnSpPr>
          <p:nvPr/>
        </p:nvCxnSpPr>
        <p:spPr>
          <a:xfrm>
            <a:off x="3719689" y="3352800"/>
            <a:ext cx="4854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0C744F-B71C-421F-AFC1-5FA00E228D9C}"/>
              </a:ext>
            </a:extLst>
          </p:cNvPr>
          <p:cNvCxnSpPr>
            <a:cxnSpLocks/>
          </p:cNvCxnSpPr>
          <p:nvPr/>
        </p:nvCxnSpPr>
        <p:spPr>
          <a:xfrm>
            <a:off x="4419600" y="3352800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712F6D5-E320-404A-B248-B8FC37EE6808}"/>
              </a:ext>
            </a:extLst>
          </p:cNvPr>
          <p:cNvSpPr txBox="1"/>
          <p:nvPr/>
        </p:nvSpPr>
        <p:spPr>
          <a:xfrm>
            <a:off x="304800" y="19050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A55D22-9514-4978-B299-47A5E2F69F45}"/>
              </a:ext>
            </a:extLst>
          </p:cNvPr>
          <p:cNvSpPr txBox="1"/>
          <p:nvPr/>
        </p:nvSpPr>
        <p:spPr>
          <a:xfrm>
            <a:off x="5715000" y="1927578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02F638-3D7F-421D-A418-06B681257AB2}"/>
              </a:ext>
            </a:extLst>
          </p:cNvPr>
          <p:cNvSpPr txBox="1"/>
          <p:nvPr/>
        </p:nvSpPr>
        <p:spPr>
          <a:xfrm>
            <a:off x="6114344" y="243060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D40B61-024D-4CEA-B561-B0EABEEADA71}"/>
              </a:ext>
            </a:extLst>
          </p:cNvPr>
          <p:cNvSpPr txBox="1"/>
          <p:nvPr/>
        </p:nvSpPr>
        <p:spPr>
          <a:xfrm>
            <a:off x="2801056" y="2900404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0B21B8-D6F7-4EA5-B362-7E2524441D70}"/>
              </a:ext>
            </a:extLst>
          </p:cNvPr>
          <p:cNvCxnSpPr>
            <a:cxnSpLocks/>
          </p:cNvCxnSpPr>
          <p:nvPr/>
        </p:nvCxnSpPr>
        <p:spPr>
          <a:xfrm>
            <a:off x="7467600" y="2895600"/>
            <a:ext cx="4854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3B3FF5-2501-477A-AB68-1A5CF80E36EC}"/>
              </a:ext>
            </a:extLst>
          </p:cNvPr>
          <p:cNvCxnSpPr/>
          <p:nvPr/>
        </p:nvCxnSpPr>
        <p:spPr>
          <a:xfrm flipH="1">
            <a:off x="8305800" y="298460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A8A1F7-8AAA-4C49-B867-B91B56DFFED5}"/>
              </a:ext>
            </a:extLst>
          </p:cNvPr>
          <p:cNvCxnSpPr/>
          <p:nvPr/>
        </p:nvCxnSpPr>
        <p:spPr>
          <a:xfrm flipH="1">
            <a:off x="8229600" y="2984599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0FF208-B502-4B29-B774-9D32EB1A351D}"/>
              </a:ext>
            </a:extLst>
          </p:cNvPr>
          <p:cNvCxnSpPr/>
          <p:nvPr/>
        </p:nvCxnSpPr>
        <p:spPr>
          <a:xfrm flipH="1">
            <a:off x="2967567" y="295408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E9B78B-6817-4B5C-B64F-380935DEF98D}"/>
              </a:ext>
            </a:extLst>
          </p:cNvPr>
          <p:cNvCxnSpPr/>
          <p:nvPr/>
        </p:nvCxnSpPr>
        <p:spPr>
          <a:xfrm flipH="1">
            <a:off x="2891367" y="295408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BB8B77-1A61-491F-AB4A-170BAEA27DBE}"/>
              </a:ext>
            </a:extLst>
          </p:cNvPr>
          <p:cNvCxnSpPr/>
          <p:nvPr/>
        </p:nvCxnSpPr>
        <p:spPr>
          <a:xfrm flipH="1">
            <a:off x="6248400" y="250968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6B80DD-55B0-4664-856D-0C4CF2A9FF86}"/>
              </a:ext>
            </a:extLst>
          </p:cNvPr>
          <p:cNvCxnSpPr/>
          <p:nvPr/>
        </p:nvCxnSpPr>
        <p:spPr>
          <a:xfrm flipH="1">
            <a:off x="6172200" y="250968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E4049B-3D5C-4322-8E7F-23D3DD71076D}"/>
              </a:ext>
            </a:extLst>
          </p:cNvPr>
          <p:cNvCxnSpPr/>
          <p:nvPr/>
        </p:nvCxnSpPr>
        <p:spPr>
          <a:xfrm flipH="1">
            <a:off x="5905500" y="1972733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5405A5-2B03-4D48-99A5-B76D051A614C}"/>
              </a:ext>
            </a:extLst>
          </p:cNvPr>
          <p:cNvCxnSpPr/>
          <p:nvPr/>
        </p:nvCxnSpPr>
        <p:spPr>
          <a:xfrm flipH="1">
            <a:off x="5829300" y="1972732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03651C-71DC-4840-ABBC-098CC923AC27}"/>
              </a:ext>
            </a:extLst>
          </p:cNvPr>
          <p:cNvCxnSpPr/>
          <p:nvPr/>
        </p:nvCxnSpPr>
        <p:spPr>
          <a:xfrm flipH="1">
            <a:off x="5843411" y="301000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 advTm="1060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143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"/>
    </mc:Choice>
    <mc:Fallback xmlns="">
      <p:transition spd="slow" advTm="651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:a16="http://schemas.microsoft.com/office/drawing/2014/main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BAF715-F32B-4C2B-91C5-AC67C96E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7"/>
    </mc:Choice>
    <mc:Fallback xmlns="">
      <p:transition spd="slow" advTm="1755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Whiteboard&#10;&#10;Description automatically generated">
            <a:extLst>
              <a:ext uri="{FF2B5EF4-FFF2-40B4-BE49-F238E27FC236}">
                <a16:creationId xmlns:a16="http://schemas.microsoft.com/office/drawing/2014/main" id="{178378ED-3579-4B0A-883F-B1FD3B21A3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34444" r="11525" b="41111"/>
          <a:stretch/>
        </p:blipFill>
        <p:spPr>
          <a:xfrm>
            <a:off x="990600" y="1066800"/>
            <a:ext cx="784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7788"/>
      </p:ext>
    </p:extLst>
  </p:cSld>
  <p:clrMapOvr>
    <a:masterClrMapping/>
  </p:clrMapOvr>
  <p:transition advClick="0" advTm="6075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3.3|2.9|6|9.1|2.6|8.4|8.9|2.3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6.3|1.1|6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213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Chivo</vt:lpstr>
      <vt:lpstr>Chivo Light</vt:lpstr>
      <vt:lpstr>Shadows Into Light Two</vt:lpstr>
      <vt:lpstr>Times New Roman</vt:lpstr>
      <vt:lpstr>Office Theme</vt:lpstr>
      <vt:lpstr>Aumerle template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thanhtamthlb@gmail.com</cp:lastModifiedBy>
  <cp:revision>17</cp:revision>
  <dcterms:created xsi:type="dcterms:W3CDTF">2020-08-12T11:52:00Z</dcterms:created>
  <dcterms:modified xsi:type="dcterms:W3CDTF">2025-11-21T09:05:55Z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