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8" r:id="rId3"/>
    <p:sldId id="283" r:id="rId4"/>
    <p:sldId id="269" r:id="rId5"/>
    <p:sldId id="286" r:id="rId6"/>
    <p:sldId id="270" r:id="rId7"/>
    <p:sldId id="302" r:id="rId8"/>
    <p:sldId id="289" r:id="rId9"/>
    <p:sldId id="287" r:id="rId10"/>
    <p:sldId id="291" r:id="rId11"/>
    <p:sldId id="303" r:id="rId12"/>
    <p:sldId id="305" r:id="rId13"/>
    <p:sldId id="280" r:id="rId14"/>
    <p:sldId id="306" r:id="rId15"/>
    <p:sldId id="292" r:id="rId16"/>
    <p:sldId id="304" r:id="rId17"/>
    <p:sldId id="295" r:id="rId18"/>
    <p:sldId id="293" r:id="rId19"/>
    <p:sldId id="296" r:id="rId20"/>
    <p:sldId id="297" r:id="rId21"/>
    <p:sldId id="310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FF"/>
    <a:srgbClr val="FFFF99"/>
    <a:srgbClr val="0000FF"/>
    <a:srgbClr val="FF9933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105" d="100"/>
          <a:sy n="105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c05eafab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c05eafab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1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c839c9b3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c839c9b3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 flipH="1">
            <a:off x="7917178" y="5809368"/>
            <a:ext cx="453000" cy="120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1" name="Google Shape;581;p5"/>
          <p:cNvSpPr/>
          <p:nvPr/>
        </p:nvSpPr>
        <p:spPr>
          <a:xfrm flipH="1">
            <a:off x="7854252" y="55355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2" name="Google Shape;582;p5"/>
          <p:cNvSpPr/>
          <p:nvPr/>
        </p:nvSpPr>
        <p:spPr>
          <a:xfrm flipH="1">
            <a:off x="7854252" y="62968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3" name="Google Shape;583;p5"/>
          <p:cNvSpPr/>
          <p:nvPr/>
        </p:nvSpPr>
        <p:spPr>
          <a:xfrm flipH="1">
            <a:off x="7917328" y="57864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4" name="Google Shape;584;p5"/>
          <p:cNvSpPr/>
          <p:nvPr/>
        </p:nvSpPr>
        <p:spPr>
          <a:xfrm flipH="1">
            <a:off x="8319803" y="4853633"/>
            <a:ext cx="419700" cy="207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5" name="Google Shape;585;p5"/>
          <p:cNvSpPr/>
          <p:nvPr/>
        </p:nvSpPr>
        <p:spPr>
          <a:xfrm flipH="1">
            <a:off x="8305292" y="48082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6" name="Google Shape;586;p5"/>
          <p:cNvSpPr/>
          <p:nvPr/>
        </p:nvSpPr>
        <p:spPr>
          <a:xfrm flipH="1">
            <a:off x="8305292" y="55130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7" name="Google Shape;587;p5"/>
          <p:cNvSpPr/>
          <p:nvPr/>
        </p:nvSpPr>
        <p:spPr>
          <a:xfrm flipH="1">
            <a:off x="7548603" y="5943907"/>
            <a:ext cx="431400" cy="92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8" name="Google Shape;588;p5"/>
          <p:cNvSpPr/>
          <p:nvPr/>
        </p:nvSpPr>
        <p:spPr>
          <a:xfrm flipH="1">
            <a:off x="7510735" y="5858717"/>
            <a:ext cx="485578" cy="927801"/>
          </a:xfrm>
          <a:custGeom>
            <a:avLst/>
            <a:gdLst/>
            <a:ahLst/>
            <a:cxnLst/>
            <a:rect l="l" t="t" r="r" b="b"/>
            <a:pathLst>
              <a:path w="6472" h="9274" extrusionOk="0">
                <a:moveTo>
                  <a:pt x="3236" y="1768"/>
                </a:moveTo>
                <a:cubicBezTo>
                  <a:pt x="4170" y="1768"/>
                  <a:pt x="4937" y="2535"/>
                  <a:pt x="4937" y="3469"/>
                </a:cubicBezTo>
                <a:cubicBezTo>
                  <a:pt x="4937" y="4437"/>
                  <a:pt x="4170" y="5204"/>
                  <a:pt x="3236" y="5204"/>
                </a:cubicBezTo>
                <a:cubicBezTo>
                  <a:pt x="2302" y="5204"/>
                  <a:pt x="1535" y="4437"/>
                  <a:pt x="1535" y="3469"/>
                </a:cubicBezTo>
                <a:cubicBezTo>
                  <a:pt x="1535" y="2535"/>
                  <a:pt x="2302" y="1768"/>
                  <a:pt x="3236" y="1768"/>
                </a:cubicBezTo>
                <a:close/>
                <a:moveTo>
                  <a:pt x="3269" y="0"/>
                </a:moveTo>
                <a:cubicBezTo>
                  <a:pt x="2269" y="0"/>
                  <a:pt x="1435" y="634"/>
                  <a:pt x="1168" y="1535"/>
                </a:cubicBezTo>
                <a:cubicBezTo>
                  <a:pt x="501" y="1735"/>
                  <a:pt x="0" y="2335"/>
                  <a:pt x="0" y="3069"/>
                </a:cubicBezTo>
                <a:cubicBezTo>
                  <a:pt x="0" y="3336"/>
                  <a:pt x="67" y="3569"/>
                  <a:pt x="200" y="3803"/>
                </a:cubicBezTo>
                <a:lnTo>
                  <a:pt x="200" y="9274"/>
                </a:lnTo>
                <a:lnTo>
                  <a:pt x="6405" y="9274"/>
                </a:lnTo>
                <a:lnTo>
                  <a:pt x="6405" y="3503"/>
                </a:lnTo>
                <a:cubicBezTo>
                  <a:pt x="6438" y="3369"/>
                  <a:pt x="6472" y="3203"/>
                  <a:pt x="6472" y="3069"/>
                </a:cubicBezTo>
                <a:cubicBezTo>
                  <a:pt x="6472" y="2369"/>
                  <a:pt x="6005" y="1768"/>
                  <a:pt x="5371" y="1568"/>
                </a:cubicBezTo>
                <a:cubicBezTo>
                  <a:pt x="5104" y="667"/>
                  <a:pt x="4270" y="0"/>
                  <a:pt x="3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9" name="Google Shape;589;p5"/>
          <p:cNvSpPr/>
          <p:nvPr/>
        </p:nvSpPr>
        <p:spPr>
          <a:xfrm flipH="1">
            <a:off x="7471513" y="6762453"/>
            <a:ext cx="569112" cy="102807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0" name="Google Shape;590;p5"/>
          <p:cNvSpPr/>
          <p:nvPr/>
        </p:nvSpPr>
        <p:spPr>
          <a:xfrm>
            <a:off x="0" y="4435434"/>
            <a:ext cx="2725942" cy="2422503"/>
          </a:xfrm>
          <a:custGeom>
            <a:avLst/>
            <a:gdLst/>
            <a:ahLst/>
            <a:cxnLst/>
            <a:rect l="l" t="t" r="r" b="b"/>
            <a:pathLst>
              <a:path w="132617" h="88391" extrusionOk="0">
                <a:moveTo>
                  <a:pt x="0" y="5654"/>
                </a:moveTo>
                <a:lnTo>
                  <a:pt x="0" y="88390"/>
                </a:lnTo>
                <a:lnTo>
                  <a:pt x="132616" y="88390"/>
                </a:lnTo>
                <a:cubicBezTo>
                  <a:pt x="132130" y="87600"/>
                  <a:pt x="131613" y="86810"/>
                  <a:pt x="131066" y="86050"/>
                </a:cubicBezTo>
                <a:cubicBezTo>
                  <a:pt x="127844" y="81521"/>
                  <a:pt x="124045" y="76931"/>
                  <a:pt x="123528" y="71369"/>
                </a:cubicBezTo>
                <a:cubicBezTo>
                  <a:pt x="122981" y="65989"/>
                  <a:pt x="125656" y="60882"/>
                  <a:pt x="126902" y="55624"/>
                </a:cubicBezTo>
                <a:cubicBezTo>
                  <a:pt x="129121" y="46475"/>
                  <a:pt x="126872" y="36323"/>
                  <a:pt x="120823" y="29119"/>
                </a:cubicBezTo>
                <a:cubicBezTo>
                  <a:pt x="114744" y="21915"/>
                  <a:pt x="104987" y="17964"/>
                  <a:pt x="95655" y="19119"/>
                </a:cubicBezTo>
                <a:cubicBezTo>
                  <a:pt x="86354" y="20304"/>
                  <a:pt x="77783" y="26718"/>
                  <a:pt x="74257" y="35411"/>
                </a:cubicBezTo>
                <a:cubicBezTo>
                  <a:pt x="72433" y="39849"/>
                  <a:pt x="71916" y="44712"/>
                  <a:pt x="70275" y="49210"/>
                </a:cubicBezTo>
                <a:cubicBezTo>
                  <a:pt x="68664" y="53709"/>
                  <a:pt x="65533" y="58147"/>
                  <a:pt x="60883" y="59271"/>
                </a:cubicBezTo>
                <a:cubicBezTo>
                  <a:pt x="55807" y="60487"/>
                  <a:pt x="50487" y="57296"/>
                  <a:pt x="47812" y="52828"/>
                </a:cubicBezTo>
                <a:cubicBezTo>
                  <a:pt x="45107" y="48390"/>
                  <a:pt x="44560" y="42979"/>
                  <a:pt x="44530" y="37782"/>
                </a:cubicBezTo>
                <a:cubicBezTo>
                  <a:pt x="44499" y="32584"/>
                  <a:pt x="44894" y="27326"/>
                  <a:pt x="43861" y="22219"/>
                </a:cubicBezTo>
                <a:cubicBezTo>
                  <a:pt x="41521" y="10912"/>
                  <a:pt x="31460" y="1611"/>
                  <a:pt x="20000" y="182"/>
                </a:cubicBezTo>
                <a:cubicBezTo>
                  <a:pt x="18967" y="61"/>
                  <a:pt x="17903" y="0"/>
                  <a:pt x="16870" y="0"/>
                </a:cubicBezTo>
                <a:cubicBezTo>
                  <a:pt x="10851" y="0"/>
                  <a:pt x="4863" y="2097"/>
                  <a:pt x="0" y="56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1" name="Google Shape;591;p5"/>
          <p:cNvSpPr/>
          <p:nvPr/>
        </p:nvSpPr>
        <p:spPr>
          <a:xfrm>
            <a:off x="7315476" y="1"/>
            <a:ext cx="1828573" cy="1396092"/>
          </a:xfrm>
          <a:custGeom>
            <a:avLst/>
            <a:gdLst/>
            <a:ahLst/>
            <a:cxnLst/>
            <a:rect l="l" t="t" r="r" b="b"/>
            <a:pathLst>
              <a:path w="39971" h="22888" extrusionOk="0">
                <a:moveTo>
                  <a:pt x="0" y="0"/>
                </a:moveTo>
                <a:cubicBezTo>
                  <a:pt x="61" y="2188"/>
                  <a:pt x="122" y="4377"/>
                  <a:pt x="547" y="6505"/>
                </a:cubicBezTo>
                <a:cubicBezTo>
                  <a:pt x="1642" y="11672"/>
                  <a:pt x="5228" y="16231"/>
                  <a:pt x="10001" y="18511"/>
                </a:cubicBezTo>
                <a:cubicBezTo>
                  <a:pt x="15563" y="21186"/>
                  <a:pt x="22037" y="20699"/>
                  <a:pt x="28208" y="20791"/>
                </a:cubicBezTo>
                <a:cubicBezTo>
                  <a:pt x="32189" y="20851"/>
                  <a:pt x="36414" y="21307"/>
                  <a:pt x="39971" y="22888"/>
                </a:cubicBezTo>
                <a:lnTo>
                  <a:pt x="39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"/>
          <p:cNvSpPr txBox="1">
            <a:spLocks noGrp="1"/>
          </p:cNvSpPr>
          <p:nvPr>
            <p:ph type="subTitle" idx="1"/>
          </p:nvPr>
        </p:nvSpPr>
        <p:spPr>
          <a:xfrm>
            <a:off x="1812288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4" name="Google Shape;594;p5"/>
          <p:cNvSpPr txBox="1">
            <a:spLocks noGrp="1"/>
          </p:cNvSpPr>
          <p:nvPr>
            <p:ph type="subTitle" idx="2"/>
          </p:nvPr>
        </p:nvSpPr>
        <p:spPr>
          <a:xfrm>
            <a:off x="4967713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5" name="Google Shape;595;p5"/>
          <p:cNvSpPr txBox="1">
            <a:spLocks noGrp="1"/>
          </p:cNvSpPr>
          <p:nvPr>
            <p:ph type="subTitle" idx="3"/>
          </p:nvPr>
        </p:nvSpPr>
        <p:spPr>
          <a:xfrm>
            <a:off x="1874975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subTitle" idx="4"/>
          </p:nvPr>
        </p:nvSpPr>
        <p:spPr>
          <a:xfrm>
            <a:off x="5030338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grpSp>
        <p:nvGrpSpPr>
          <p:cNvPr id="597" name="Google Shape;597;p5"/>
          <p:cNvGrpSpPr/>
          <p:nvPr/>
        </p:nvGrpSpPr>
        <p:grpSpPr>
          <a:xfrm>
            <a:off x="-84274" y="3920918"/>
            <a:ext cx="1587676" cy="3090828"/>
            <a:chOff x="-84274" y="2877079"/>
            <a:chExt cx="1587676" cy="2318121"/>
          </a:xfrm>
        </p:grpSpPr>
        <p:sp>
          <p:nvSpPr>
            <p:cNvPr id="598" name="Google Shape;598;p5"/>
            <p:cNvSpPr/>
            <p:nvPr/>
          </p:nvSpPr>
          <p:spPr>
            <a:xfrm>
              <a:off x="1158850" y="4207000"/>
              <a:ext cx="308400" cy="98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102773" y="4108575"/>
              <a:ext cx="400629" cy="522554"/>
            </a:xfrm>
            <a:custGeom>
              <a:avLst/>
              <a:gdLst/>
              <a:ahLst/>
              <a:cxnLst/>
              <a:rect l="l" t="t" r="r" b="b"/>
              <a:pathLst>
                <a:path w="11543" h="16547" extrusionOk="0">
                  <a:moveTo>
                    <a:pt x="5771" y="3170"/>
                  </a:moveTo>
                  <a:cubicBezTo>
                    <a:pt x="7473" y="3170"/>
                    <a:pt x="8840" y="4538"/>
                    <a:pt x="8840" y="6205"/>
                  </a:cubicBezTo>
                  <a:cubicBezTo>
                    <a:pt x="8840" y="7907"/>
                    <a:pt x="7473" y="9274"/>
                    <a:pt x="5771" y="9274"/>
                  </a:cubicBezTo>
                  <a:cubicBezTo>
                    <a:pt x="4070" y="9274"/>
                    <a:pt x="2703" y="7907"/>
                    <a:pt x="2703" y="6205"/>
                  </a:cubicBezTo>
                  <a:cubicBezTo>
                    <a:pt x="2703" y="4538"/>
                    <a:pt x="4070" y="3170"/>
                    <a:pt x="5771" y="3170"/>
                  </a:cubicBezTo>
                  <a:close/>
                  <a:moveTo>
                    <a:pt x="5805" y="1"/>
                  </a:moveTo>
                  <a:cubicBezTo>
                    <a:pt x="4037" y="1"/>
                    <a:pt x="2569" y="1168"/>
                    <a:pt x="2069" y="2770"/>
                  </a:cubicBezTo>
                  <a:cubicBezTo>
                    <a:pt x="868" y="3103"/>
                    <a:pt x="1" y="4171"/>
                    <a:pt x="1" y="5472"/>
                  </a:cubicBezTo>
                  <a:cubicBezTo>
                    <a:pt x="1" y="5939"/>
                    <a:pt x="134" y="6406"/>
                    <a:pt x="334" y="6772"/>
                  </a:cubicBezTo>
                  <a:lnTo>
                    <a:pt x="334" y="16546"/>
                  </a:lnTo>
                  <a:lnTo>
                    <a:pt x="11409" y="16546"/>
                  </a:lnTo>
                  <a:lnTo>
                    <a:pt x="11409" y="6272"/>
                  </a:lnTo>
                  <a:cubicBezTo>
                    <a:pt x="11475" y="6005"/>
                    <a:pt x="11542" y="5738"/>
                    <a:pt x="11542" y="5472"/>
                  </a:cubicBezTo>
                  <a:cubicBezTo>
                    <a:pt x="11542" y="4204"/>
                    <a:pt x="10708" y="3170"/>
                    <a:pt x="9574" y="2803"/>
                  </a:cubicBezTo>
                  <a:cubicBezTo>
                    <a:pt x="9107" y="1168"/>
                    <a:pt x="7606" y="1"/>
                    <a:pt x="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20825" y="4603799"/>
              <a:ext cx="364537" cy="591246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11293" y="2906625"/>
              <a:ext cx="364500" cy="225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787669" y="287707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87669" y="331955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787669" y="3760354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787669" y="4232071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787669" y="470378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7" name="Google Shape;607;p5"/>
            <p:cNvGrpSpPr/>
            <p:nvPr/>
          </p:nvGrpSpPr>
          <p:grpSpPr>
            <a:xfrm>
              <a:off x="-84274" y="3152225"/>
              <a:ext cx="968625" cy="2013165"/>
              <a:chOff x="-1342924" y="3326575"/>
              <a:chExt cx="968625" cy="2013165"/>
            </a:xfrm>
          </p:grpSpPr>
          <p:sp>
            <p:nvSpPr>
              <p:cNvPr id="608" name="Google Shape;608;p5"/>
              <p:cNvSpPr/>
              <p:nvPr/>
            </p:nvSpPr>
            <p:spPr>
              <a:xfrm>
                <a:off x="-1282000" y="3790975"/>
                <a:ext cx="374700" cy="1501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-854800" y="3504875"/>
                <a:ext cx="393300" cy="18168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-1296166" y="3707266"/>
                <a:ext cx="421618" cy="604201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9274" extrusionOk="0">
                    <a:moveTo>
                      <a:pt x="3236" y="1768"/>
                    </a:moveTo>
                    <a:cubicBezTo>
                      <a:pt x="4170" y="1768"/>
                      <a:pt x="4937" y="2535"/>
                      <a:pt x="4937" y="3469"/>
                    </a:cubicBezTo>
                    <a:cubicBezTo>
                      <a:pt x="4937" y="4437"/>
                      <a:pt x="4170" y="5204"/>
                      <a:pt x="3236" y="5204"/>
                    </a:cubicBezTo>
                    <a:cubicBezTo>
                      <a:pt x="2302" y="5204"/>
                      <a:pt x="1535" y="4437"/>
                      <a:pt x="1535" y="3469"/>
                    </a:cubicBezTo>
                    <a:cubicBezTo>
                      <a:pt x="1535" y="2535"/>
                      <a:pt x="2302" y="1768"/>
                      <a:pt x="3236" y="1768"/>
                    </a:cubicBezTo>
                    <a:close/>
                    <a:moveTo>
                      <a:pt x="3269" y="0"/>
                    </a:moveTo>
                    <a:cubicBezTo>
                      <a:pt x="2269" y="0"/>
                      <a:pt x="1435" y="634"/>
                      <a:pt x="1168" y="1535"/>
                    </a:cubicBezTo>
                    <a:cubicBezTo>
                      <a:pt x="501" y="1735"/>
                      <a:pt x="0" y="2335"/>
                      <a:pt x="0" y="3069"/>
                    </a:cubicBezTo>
                    <a:cubicBezTo>
                      <a:pt x="0" y="3336"/>
                      <a:pt x="67" y="3569"/>
                      <a:pt x="200" y="3803"/>
                    </a:cubicBezTo>
                    <a:lnTo>
                      <a:pt x="200" y="9274"/>
                    </a:lnTo>
                    <a:lnTo>
                      <a:pt x="6405" y="9274"/>
                    </a:lnTo>
                    <a:lnTo>
                      <a:pt x="6405" y="3503"/>
                    </a:lnTo>
                    <a:cubicBezTo>
                      <a:pt x="6438" y="3369"/>
                      <a:pt x="6472" y="3203"/>
                      <a:pt x="6472" y="3069"/>
                    </a:cubicBezTo>
                    <a:cubicBezTo>
                      <a:pt x="6472" y="2369"/>
                      <a:pt x="6005" y="1768"/>
                      <a:pt x="5371" y="1568"/>
                    </a:cubicBezTo>
                    <a:cubicBezTo>
                      <a:pt x="5104" y="667"/>
                      <a:pt x="4270" y="0"/>
                      <a:pt x="3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-1296147" y="4362717"/>
                <a:ext cx="393302" cy="4822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-1334641" y="4295789"/>
                <a:ext cx="494135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-1296153" y="4814670"/>
                <a:ext cx="393302" cy="47764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-1342924" y="4780759"/>
                <a:ext cx="494163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-907362" y="3326575"/>
                <a:ext cx="500546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70" extrusionOk="0">
                    <a:moveTo>
                      <a:pt x="3903" y="1"/>
                    </a:moveTo>
                    <a:lnTo>
                      <a:pt x="1" y="2669"/>
                    </a:lnTo>
                    <a:lnTo>
                      <a:pt x="7806" y="26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-894539" y="3822347"/>
                <a:ext cx="487723" cy="3529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5504" extrusionOk="0">
                    <a:moveTo>
                      <a:pt x="1" y="0"/>
                    </a:moveTo>
                    <a:lnTo>
                      <a:pt x="1" y="5504"/>
                    </a:lnTo>
                    <a:lnTo>
                      <a:pt x="1769" y="5504"/>
                    </a:lnTo>
                    <a:lnTo>
                      <a:pt x="1769" y="2368"/>
                    </a:lnTo>
                    <a:cubicBezTo>
                      <a:pt x="1769" y="1301"/>
                      <a:pt x="2636" y="434"/>
                      <a:pt x="3703" y="434"/>
                    </a:cubicBezTo>
                    <a:cubicBezTo>
                      <a:pt x="4771" y="434"/>
                      <a:pt x="5638" y="1301"/>
                      <a:pt x="5638" y="2368"/>
                    </a:cubicBezTo>
                    <a:lnTo>
                      <a:pt x="5638" y="5504"/>
                    </a:lnTo>
                    <a:lnTo>
                      <a:pt x="7606" y="5504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-854890" y="3489975"/>
                <a:ext cx="393301" cy="340106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304" extrusionOk="0">
                    <a:moveTo>
                      <a:pt x="2802" y="567"/>
                    </a:moveTo>
                    <a:cubicBezTo>
                      <a:pt x="3503" y="567"/>
                      <a:pt x="4070" y="1134"/>
                      <a:pt x="4070" y="1835"/>
                    </a:cubicBezTo>
                    <a:cubicBezTo>
                      <a:pt x="4070" y="2535"/>
                      <a:pt x="3503" y="3102"/>
                      <a:pt x="2802" y="3102"/>
                    </a:cubicBezTo>
                    <a:cubicBezTo>
                      <a:pt x="2102" y="3102"/>
                      <a:pt x="1535" y="2535"/>
                      <a:pt x="1535" y="1835"/>
                    </a:cubicBezTo>
                    <a:cubicBezTo>
                      <a:pt x="1535" y="1134"/>
                      <a:pt x="2102" y="567"/>
                      <a:pt x="2802" y="567"/>
                    </a:cubicBezTo>
                    <a:close/>
                    <a:moveTo>
                      <a:pt x="34" y="0"/>
                    </a:moveTo>
                    <a:lnTo>
                      <a:pt x="0" y="5304"/>
                    </a:lnTo>
                    <a:lnTo>
                      <a:pt x="5971" y="5304"/>
                    </a:lnTo>
                    <a:lnTo>
                      <a:pt x="5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-905448" y="4195826"/>
                <a:ext cx="466932" cy="57251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-960942" y="4156643"/>
                <a:ext cx="586642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-902243" y="4772674"/>
                <a:ext cx="466932" cy="56706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-970775" y="4732414"/>
                <a:ext cx="586675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2" name="Google Shape;622;p5"/>
          <p:cNvSpPr/>
          <p:nvPr/>
        </p:nvSpPr>
        <p:spPr>
          <a:xfrm flipH="1">
            <a:off x="8305292" y="6164621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5"/>
          <p:cNvSpPr/>
          <p:nvPr/>
        </p:nvSpPr>
        <p:spPr>
          <a:xfrm flipH="1">
            <a:off x="8755753" y="5504569"/>
            <a:ext cx="453000" cy="170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5"/>
          <p:cNvSpPr/>
          <p:nvPr/>
        </p:nvSpPr>
        <p:spPr>
          <a:xfrm flipH="1">
            <a:off x="8692827" y="52307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5"/>
          <p:cNvSpPr/>
          <p:nvPr/>
        </p:nvSpPr>
        <p:spPr>
          <a:xfrm flipH="1">
            <a:off x="8692827" y="59920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5"/>
          <p:cNvSpPr/>
          <p:nvPr/>
        </p:nvSpPr>
        <p:spPr>
          <a:xfrm flipH="1">
            <a:off x="8755903" y="54816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5"/>
          <p:cNvSpPr/>
          <p:nvPr/>
        </p:nvSpPr>
        <p:spPr>
          <a:xfrm flipH="1">
            <a:off x="8729318" y="6565600"/>
            <a:ext cx="537772" cy="879163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5"/>
          <p:cNvSpPr/>
          <p:nvPr/>
        </p:nvSpPr>
        <p:spPr>
          <a:xfrm flipH="1">
            <a:off x="8655360" y="6505430"/>
            <a:ext cx="675643" cy="122052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27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09600" y="1066800"/>
            <a:ext cx="5715000" cy="3505200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210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89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5" t="47344" r="66519" b="13780"/>
          <a:stretch/>
        </p:blipFill>
        <p:spPr>
          <a:xfrm>
            <a:off x="224324" y="2660955"/>
            <a:ext cx="146105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1" t="47344" r="51362" b="13780"/>
          <a:stretch/>
        </p:blipFill>
        <p:spPr>
          <a:xfrm>
            <a:off x="2148062" y="2624009"/>
            <a:ext cx="104064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7" t="47344" r="30426" b="13780"/>
          <a:stretch/>
        </p:blipFill>
        <p:spPr>
          <a:xfrm>
            <a:off x="3651390" y="2660955"/>
            <a:ext cx="1484471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0" t="54483" b="13780"/>
          <a:stretch/>
        </p:blipFill>
        <p:spPr>
          <a:xfrm>
            <a:off x="5715000" y="2624009"/>
            <a:ext cx="1286879" cy="130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1" t="46077" r="15994" b="15047"/>
          <a:stretch/>
        </p:blipFill>
        <p:spPr>
          <a:xfrm>
            <a:off x="7464565" y="2514600"/>
            <a:ext cx="1222235" cy="141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-56815"/>
            <a:ext cx="9127836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895600" cy="217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6" y="4038600"/>
            <a:ext cx="3429000" cy="271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" y="123368"/>
            <a:ext cx="3068566" cy="250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1" y="182418"/>
            <a:ext cx="3200400" cy="2517791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52400" y="1223818"/>
            <a:ext cx="9144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81200" y="4343400"/>
            <a:ext cx="990600" cy="16764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71" t="47344" r="51362" b="13780"/>
          <a:stretch/>
        </p:blipFill>
        <p:spPr>
          <a:xfrm>
            <a:off x="3985012" y="23576"/>
            <a:ext cx="1501388" cy="18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840" t="54483" b="13780"/>
          <a:stretch/>
        </p:blipFill>
        <p:spPr>
          <a:xfrm>
            <a:off x="4147054" y="2770545"/>
            <a:ext cx="1177302" cy="107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2059255">
            <a:off x="7607358" y="1237073"/>
            <a:ext cx="902573" cy="9669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47344" r="66519" b="13780"/>
          <a:stretch/>
        </p:blipFill>
        <p:spPr>
          <a:xfrm>
            <a:off x="4224615" y="1639075"/>
            <a:ext cx="1022181" cy="11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91" t="46077" r="15994" b="15047"/>
          <a:stretch/>
        </p:blipFill>
        <p:spPr>
          <a:xfrm>
            <a:off x="4168449" y="5342051"/>
            <a:ext cx="1134511" cy="14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37" t="47344" r="30426" b="13780"/>
          <a:stretch/>
        </p:blipFill>
        <p:spPr>
          <a:xfrm>
            <a:off x="4030080" y="3695045"/>
            <a:ext cx="1371600" cy="16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9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7291 L -0.26788 0.62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375 L -0.45121 -0.1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6129 0.4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-0.03171 L 0.36476 -0.4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5434 -0.6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858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745" y="5502564"/>
            <a:ext cx="69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788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04899"/>
            <a:ext cx="84581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945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36" y="1143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44300881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325581"/>
            <a:ext cx="8458199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35781"/>
            <a:ext cx="1142999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35780"/>
            <a:ext cx="1143000" cy="96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81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4176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3429000" cy="34099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1039911">
            <a:off x="3284848" y="52050"/>
            <a:ext cx="5638800" cy="4495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886200" y="1295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nhớ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sắp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xếp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đồ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gàng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nhé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562599" cy="279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318856"/>
            <a:ext cx="3886200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Nhà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mình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vui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2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09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362200"/>
            <a:ext cx="579120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Chào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tạm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biệt</a:t>
            </a:r>
            <a:r>
              <a:rPr lang="en-US" sz="6000" b="1" dirty="0">
                <a:solidFill>
                  <a:srgbClr val="7030A0"/>
                </a:solidFill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con!</a:t>
            </a:r>
          </a:p>
          <a:p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" y="3090222"/>
            <a:ext cx="1600200" cy="103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3" y="2967303"/>
            <a:ext cx="1627909" cy="1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"/>
            <a:ext cx="106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hội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5: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chủ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1) </a:t>
            </a:r>
            <a:endParaRPr lang="vi-V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0"/>
          <p:cNvSpPr/>
          <p:nvPr/>
        </p:nvSpPr>
        <p:spPr>
          <a:xfrm>
            <a:off x="1887925" y="944481"/>
            <a:ext cx="901500" cy="90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9" name="Google Shape;2939;p40"/>
          <p:cNvSpPr/>
          <p:nvPr/>
        </p:nvSpPr>
        <p:spPr>
          <a:xfrm>
            <a:off x="6442869" y="905268"/>
            <a:ext cx="901500" cy="9015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0" name="Google Shape;2940;p40"/>
          <p:cNvGrpSpPr/>
          <p:nvPr/>
        </p:nvGrpSpPr>
        <p:grpSpPr>
          <a:xfrm>
            <a:off x="6656732" y="1195442"/>
            <a:ext cx="507425" cy="399575"/>
            <a:chOff x="6200725" y="1884950"/>
            <a:chExt cx="507425" cy="399575"/>
          </a:xfrm>
        </p:grpSpPr>
        <p:sp>
          <p:nvSpPr>
            <p:cNvPr id="2941" name="Google Shape;2941;p40"/>
            <p:cNvSpPr/>
            <p:nvPr/>
          </p:nvSpPr>
          <p:spPr>
            <a:xfrm>
              <a:off x="6470900" y="2216025"/>
              <a:ext cx="96800" cy="42625"/>
            </a:xfrm>
            <a:custGeom>
              <a:avLst/>
              <a:gdLst/>
              <a:ahLst/>
              <a:cxnLst/>
              <a:rect l="l" t="t" r="r" b="b"/>
              <a:pathLst>
                <a:path w="3872" h="1705" extrusionOk="0">
                  <a:moveTo>
                    <a:pt x="707" y="1"/>
                  </a:moveTo>
                  <a:cubicBezTo>
                    <a:pt x="669" y="1"/>
                    <a:pt x="630" y="8"/>
                    <a:pt x="592" y="24"/>
                  </a:cubicBezTo>
                  <a:cubicBezTo>
                    <a:pt x="444" y="78"/>
                    <a:pt x="363" y="253"/>
                    <a:pt x="417" y="401"/>
                  </a:cubicBezTo>
                  <a:lnTo>
                    <a:pt x="686" y="1113"/>
                  </a:lnTo>
                  <a:lnTo>
                    <a:pt x="296" y="1113"/>
                  </a:lnTo>
                  <a:cubicBezTo>
                    <a:pt x="121" y="1113"/>
                    <a:pt x="0" y="1248"/>
                    <a:pt x="0" y="1409"/>
                  </a:cubicBezTo>
                  <a:cubicBezTo>
                    <a:pt x="0" y="1570"/>
                    <a:pt x="121" y="1705"/>
                    <a:pt x="296" y="1705"/>
                  </a:cubicBezTo>
                  <a:lnTo>
                    <a:pt x="3576" y="1705"/>
                  </a:lnTo>
                  <a:cubicBezTo>
                    <a:pt x="3750" y="1705"/>
                    <a:pt x="3871" y="1570"/>
                    <a:pt x="3871" y="1409"/>
                  </a:cubicBezTo>
                  <a:cubicBezTo>
                    <a:pt x="3871" y="1248"/>
                    <a:pt x="3750" y="1113"/>
                    <a:pt x="3576" y="1113"/>
                  </a:cubicBezTo>
                  <a:lnTo>
                    <a:pt x="3186" y="1113"/>
                  </a:lnTo>
                  <a:lnTo>
                    <a:pt x="3455" y="401"/>
                  </a:lnTo>
                  <a:cubicBezTo>
                    <a:pt x="3508" y="253"/>
                    <a:pt x="3428" y="78"/>
                    <a:pt x="3280" y="24"/>
                  </a:cubicBezTo>
                  <a:cubicBezTo>
                    <a:pt x="3241" y="8"/>
                    <a:pt x="3202" y="1"/>
                    <a:pt x="3165" y="1"/>
                  </a:cubicBezTo>
                  <a:cubicBezTo>
                    <a:pt x="3046" y="1"/>
                    <a:pt x="2941" y="77"/>
                    <a:pt x="2890" y="199"/>
                  </a:cubicBezTo>
                  <a:lnTo>
                    <a:pt x="2769" y="549"/>
                  </a:lnTo>
                  <a:lnTo>
                    <a:pt x="2635" y="199"/>
                  </a:lnTo>
                  <a:cubicBezTo>
                    <a:pt x="2584" y="77"/>
                    <a:pt x="2478" y="1"/>
                    <a:pt x="2360" y="1"/>
                  </a:cubicBezTo>
                  <a:cubicBezTo>
                    <a:pt x="2322" y="1"/>
                    <a:pt x="2284" y="8"/>
                    <a:pt x="2245" y="24"/>
                  </a:cubicBezTo>
                  <a:cubicBezTo>
                    <a:pt x="2097" y="78"/>
                    <a:pt x="2016" y="253"/>
                    <a:pt x="2070" y="401"/>
                  </a:cubicBezTo>
                  <a:lnTo>
                    <a:pt x="2339" y="1113"/>
                  </a:lnTo>
                  <a:lnTo>
                    <a:pt x="1533" y="1113"/>
                  </a:lnTo>
                  <a:lnTo>
                    <a:pt x="1801" y="401"/>
                  </a:lnTo>
                  <a:cubicBezTo>
                    <a:pt x="1855" y="253"/>
                    <a:pt x="1774" y="78"/>
                    <a:pt x="1627" y="24"/>
                  </a:cubicBezTo>
                  <a:cubicBezTo>
                    <a:pt x="1588" y="8"/>
                    <a:pt x="1549" y="1"/>
                    <a:pt x="1512" y="1"/>
                  </a:cubicBezTo>
                  <a:cubicBezTo>
                    <a:pt x="1393" y="1"/>
                    <a:pt x="1288" y="77"/>
                    <a:pt x="1237" y="199"/>
                  </a:cubicBezTo>
                  <a:lnTo>
                    <a:pt x="1116" y="549"/>
                  </a:lnTo>
                  <a:lnTo>
                    <a:pt x="981" y="199"/>
                  </a:lnTo>
                  <a:cubicBezTo>
                    <a:pt x="930" y="77"/>
                    <a:pt x="82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6328075" y="2241750"/>
              <a:ext cx="43725" cy="42775"/>
            </a:xfrm>
            <a:custGeom>
              <a:avLst/>
              <a:gdLst/>
              <a:ahLst/>
              <a:cxnLst/>
              <a:rect l="l" t="t" r="r" b="b"/>
              <a:pathLst>
                <a:path w="1749" h="1711" extrusionOk="0">
                  <a:moveTo>
                    <a:pt x="453" y="0"/>
                  </a:moveTo>
                  <a:cubicBezTo>
                    <a:pt x="419" y="0"/>
                    <a:pt x="384" y="6"/>
                    <a:pt x="350" y="17"/>
                  </a:cubicBezTo>
                  <a:cubicBezTo>
                    <a:pt x="202" y="84"/>
                    <a:pt x="122" y="245"/>
                    <a:pt x="175" y="407"/>
                  </a:cubicBezTo>
                  <a:lnTo>
                    <a:pt x="444" y="1106"/>
                  </a:lnTo>
                  <a:lnTo>
                    <a:pt x="296" y="1106"/>
                  </a:lnTo>
                  <a:cubicBezTo>
                    <a:pt x="135" y="1106"/>
                    <a:pt x="1" y="1240"/>
                    <a:pt x="1" y="1415"/>
                  </a:cubicBezTo>
                  <a:cubicBezTo>
                    <a:pt x="1" y="1576"/>
                    <a:pt x="135" y="1711"/>
                    <a:pt x="296" y="1711"/>
                  </a:cubicBezTo>
                  <a:lnTo>
                    <a:pt x="1452" y="1711"/>
                  </a:lnTo>
                  <a:cubicBezTo>
                    <a:pt x="1614" y="1711"/>
                    <a:pt x="1748" y="1576"/>
                    <a:pt x="1748" y="1415"/>
                  </a:cubicBezTo>
                  <a:cubicBezTo>
                    <a:pt x="1748" y="1240"/>
                    <a:pt x="1614" y="1106"/>
                    <a:pt x="1452" y="1106"/>
                  </a:cubicBezTo>
                  <a:lnTo>
                    <a:pt x="1291" y="1106"/>
                  </a:lnTo>
                  <a:lnTo>
                    <a:pt x="1560" y="407"/>
                  </a:lnTo>
                  <a:cubicBezTo>
                    <a:pt x="1614" y="245"/>
                    <a:pt x="1533" y="84"/>
                    <a:pt x="1385" y="17"/>
                  </a:cubicBezTo>
                  <a:cubicBezTo>
                    <a:pt x="1351" y="6"/>
                    <a:pt x="1317" y="0"/>
                    <a:pt x="1284" y="0"/>
                  </a:cubicBezTo>
                  <a:cubicBezTo>
                    <a:pt x="1160" y="0"/>
                    <a:pt x="1048" y="75"/>
                    <a:pt x="995" y="192"/>
                  </a:cubicBezTo>
                  <a:lnTo>
                    <a:pt x="874" y="555"/>
                  </a:lnTo>
                  <a:lnTo>
                    <a:pt x="740" y="192"/>
                  </a:lnTo>
                  <a:cubicBezTo>
                    <a:pt x="697" y="75"/>
                    <a:pt x="58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6390575" y="2211925"/>
              <a:ext cx="27575" cy="15150"/>
            </a:xfrm>
            <a:custGeom>
              <a:avLst/>
              <a:gdLst/>
              <a:ahLst/>
              <a:cxnLst/>
              <a:rect l="l" t="t" r="r" b="b"/>
              <a:pathLst>
                <a:path w="1103" h="606" extrusionOk="0">
                  <a:moveTo>
                    <a:pt x="296" y="0"/>
                  </a:moveTo>
                  <a:cubicBezTo>
                    <a:pt x="135" y="0"/>
                    <a:pt x="1" y="135"/>
                    <a:pt x="1" y="309"/>
                  </a:cubicBezTo>
                  <a:cubicBezTo>
                    <a:pt x="1" y="471"/>
                    <a:pt x="135" y="605"/>
                    <a:pt x="296" y="605"/>
                  </a:cubicBezTo>
                  <a:lnTo>
                    <a:pt x="807" y="605"/>
                  </a:lnTo>
                  <a:cubicBezTo>
                    <a:pt x="969" y="605"/>
                    <a:pt x="1103" y="471"/>
                    <a:pt x="1103" y="309"/>
                  </a:cubicBezTo>
                  <a:cubicBezTo>
                    <a:pt x="1103" y="135"/>
                    <a:pt x="969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6588500" y="2268700"/>
              <a:ext cx="27925" cy="14825"/>
            </a:xfrm>
            <a:custGeom>
              <a:avLst/>
              <a:gdLst/>
              <a:ahLst/>
              <a:cxnLst/>
              <a:rect l="l" t="t" r="r" b="b"/>
              <a:pathLst>
                <a:path w="1117" h="593" extrusionOk="0">
                  <a:moveTo>
                    <a:pt x="296" y="1"/>
                  </a:moveTo>
                  <a:cubicBezTo>
                    <a:pt x="135" y="1"/>
                    <a:pt x="1" y="122"/>
                    <a:pt x="1" y="296"/>
                  </a:cubicBezTo>
                  <a:cubicBezTo>
                    <a:pt x="1" y="458"/>
                    <a:pt x="135" y="592"/>
                    <a:pt x="296" y="592"/>
                  </a:cubicBezTo>
                  <a:lnTo>
                    <a:pt x="821" y="592"/>
                  </a:lnTo>
                  <a:cubicBezTo>
                    <a:pt x="982" y="592"/>
                    <a:pt x="1116" y="458"/>
                    <a:pt x="1116" y="296"/>
                  </a:cubicBezTo>
                  <a:cubicBezTo>
                    <a:pt x="1116" y="122"/>
                    <a:pt x="982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6276675" y="2224025"/>
              <a:ext cx="27575" cy="14800"/>
            </a:xfrm>
            <a:custGeom>
              <a:avLst/>
              <a:gdLst/>
              <a:ahLst/>
              <a:cxnLst/>
              <a:rect l="l" t="t" r="r" b="b"/>
              <a:pathLst>
                <a:path w="1103" h="592" extrusionOk="0">
                  <a:moveTo>
                    <a:pt x="296" y="0"/>
                  </a:moveTo>
                  <a:cubicBezTo>
                    <a:pt x="135" y="0"/>
                    <a:pt x="0" y="134"/>
                    <a:pt x="0" y="296"/>
                  </a:cubicBezTo>
                  <a:cubicBezTo>
                    <a:pt x="0" y="457"/>
                    <a:pt x="135" y="591"/>
                    <a:pt x="296" y="591"/>
                  </a:cubicBezTo>
                  <a:lnTo>
                    <a:pt x="807" y="591"/>
                  </a:lnTo>
                  <a:cubicBezTo>
                    <a:pt x="968" y="591"/>
                    <a:pt x="1102" y="457"/>
                    <a:pt x="1102" y="296"/>
                  </a:cubicBezTo>
                  <a:cubicBezTo>
                    <a:pt x="1102" y="134"/>
                    <a:pt x="968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6614375" y="2218975"/>
              <a:ext cx="27925" cy="14800"/>
            </a:xfrm>
            <a:custGeom>
              <a:avLst/>
              <a:gdLst/>
              <a:ahLst/>
              <a:cxnLst/>
              <a:rect l="l" t="t" r="r" b="b"/>
              <a:pathLst>
                <a:path w="1117" h="592" extrusionOk="0">
                  <a:moveTo>
                    <a:pt x="296" y="0"/>
                  </a:moveTo>
                  <a:cubicBezTo>
                    <a:pt x="135" y="0"/>
                    <a:pt x="1" y="135"/>
                    <a:pt x="1" y="296"/>
                  </a:cubicBezTo>
                  <a:cubicBezTo>
                    <a:pt x="1" y="457"/>
                    <a:pt x="135" y="592"/>
                    <a:pt x="296" y="592"/>
                  </a:cubicBezTo>
                  <a:lnTo>
                    <a:pt x="807" y="592"/>
                  </a:lnTo>
                  <a:cubicBezTo>
                    <a:pt x="982" y="592"/>
                    <a:pt x="1116" y="457"/>
                    <a:pt x="1116" y="296"/>
                  </a:cubicBezTo>
                  <a:cubicBezTo>
                    <a:pt x="1116" y="135"/>
                    <a:pt x="982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6295150" y="1983425"/>
              <a:ext cx="86725" cy="47725"/>
            </a:xfrm>
            <a:custGeom>
              <a:avLst/>
              <a:gdLst/>
              <a:ahLst/>
              <a:cxnLst/>
              <a:rect l="l" t="t" r="r" b="b"/>
              <a:pathLst>
                <a:path w="3469" h="1909" extrusionOk="0">
                  <a:moveTo>
                    <a:pt x="2877" y="591"/>
                  </a:moveTo>
                  <a:lnTo>
                    <a:pt x="2877" y="1317"/>
                  </a:lnTo>
                  <a:lnTo>
                    <a:pt x="605" y="1317"/>
                  </a:lnTo>
                  <a:lnTo>
                    <a:pt x="605" y="591"/>
                  </a:lnTo>
                  <a:close/>
                  <a:moveTo>
                    <a:pt x="417" y="0"/>
                  </a:moveTo>
                  <a:cubicBezTo>
                    <a:pt x="189" y="0"/>
                    <a:pt x="0" y="188"/>
                    <a:pt x="0" y="417"/>
                  </a:cubicBezTo>
                  <a:lnTo>
                    <a:pt x="0" y="1492"/>
                  </a:lnTo>
                  <a:cubicBezTo>
                    <a:pt x="0" y="1721"/>
                    <a:pt x="189" y="1909"/>
                    <a:pt x="417" y="1909"/>
                  </a:cubicBezTo>
                  <a:lnTo>
                    <a:pt x="3052" y="1909"/>
                  </a:lnTo>
                  <a:cubicBezTo>
                    <a:pt x="3280" y="1909"/>
                    <a:pt x="3468" y="1721"/>
                    <a:pt x="3468" y="1492"/>
                  </a:cubicBezTo>
                  <a:lnTo>
                    <a:pt x="3468" y="417"/>
                  </a:lnTo>
                  <a:cubicBezTo>
                    <a:pt x="3468" y="188"/>
                    <a:pt x="3280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6200725" y="1884950"/>
              <a:ext cx="507425" cy="308850"/>
            </a:xfrm>
            <a:custGeom>
              <a:avLst/>
              <a:gdLst/>
              <a:ahLst/>
              <a:cxnLst/>
              <a:rect l="l" t="t" r="r" b="b"/>
              <a:pathLst>
                <a:path w="20297" h="12354" extrusionOk="0">
                  <a:moveTo>
                    <a:pt x="5337" y="592"/>
                  </a:moveTo>
                  <a:lnTo>
                    <a:pt x="4140" y="2581"/>
                  </a:lnTo>
                  <a:lnTo>
                    <a:pt x="1035" y="2581"/>
                  </a:lnTo>
                  <a:lnTo>
                    <a:pt x="3092" y="592"/>
                  </a:lnTo>
                  <a:close/>
                  <a:moveTo>
                    <a:pt x="8280" y="592"/>
                  </a:moveTo>
                  <a:lnTo>
                    <a:pt x="7904" y="2581"/>
                  </a:lnTo>
                  <a:lnTo>
                    <a:pt x="4839" y="2581"/>
                  </a:lnTo>
                  <a:lnTo>
                    <a:pt x="6036" y="592"/>
                  </a:lnTo>
                  <a:close/>
                  <a:moveTo>
                    <a:pt x="10901" y="592"/>
                  </a:moveTo>
                  <a:lnTo>
                    <a:pt x="11278" y="2581"/>
                  </a:lnTo>
                  <a:lnTo>
                    <a:pt x="8509" y="2581"/>
                  </a:lnTo>
                  <a:lnTo>
                    <a:pt x="8885" y="592"/>
                  </a:lnTo>
                  <a:close/>
                  <a:moveTo>
                    <a:pt x="16681" y="592"/>
                  </a:moveTo>
                  <a:lnTo>
                    <a:pt x="18738" y="2581"/>
                  </a:lnTo>
                  <a:lnTo>
                    <a:pt x="15633" y="2581"/>
                  </a:lnTo>
                  <a:lnTo>
                    <a:pt x="15310" y="2044"/>
                  </a:lnTo>
                  <a:cubicBezTo>
                    <a:pt x="15257" y="1956"/>
                    <a:pt x="15158" y="1902"/>
                    <a:pt x="15059" y="1902"/>
                  </a:cubicBezTo>
                  <a:cubicBezTo>
                    <a:pt x="15006" y="1902"/>
                    <a:pt x="14953" y="1917"/>
                    <a:pt x="14907" y="1950"/>
                  </a:cubicBezTo>
                  <a:cubicBezTo>
                    <a:pt x="14772" y="2030"/>
                    <a:pt x="14719" y="2219"/>
                    <a:pt x="14799" y="2353"/>
                  </a:cubicBezTo>
                  <a:lnTo>
                    <a:pt x="14947" y="2581"/>
                  </a:lnTo>
                  <a:lnTo>
                    <a:pt x="11883" y="2581"/>
                  </a:lnTo>
                  <a:lnTo>
                    <a:pt x="11506" y="592"/>
                  </a:lnTo>
                  <a:lnTo>
                    <a:pt x="13737" y="592"/>
                  </a:lnTo>
                  <a:lnTo>
                    <a:pt x="14087" y="1157"/>
                  </a:lnTo>
                  <a:cubicBezTo>
                    <a:pt x="14140" y="1245"/>
                    <a:pt x="14232" y="1292"/>
                    <a:pt x="14332" y="1292"/>
                  </a:cubicBezTo>
                  <a:cubicBezTo>
                    <a:pt x="14384" y="1292"/>
                    <a:pt x="14439" y="1279"/>
                    <a:pt x="14490" y="1251"/>
                  </a:cubicBezTo>
                  <a:cubicBezTo>
                    <a:pt x="14625" y="1170"/>
                    <a:pt x="14678" y="982"/>
                    <a:pt x="14584" y="848"/>
                  </a:cubicBezTo>
                  <a:lnTo>
                    <a:pt x="14436" y="592"/>
                  </a:lnTo>
                  <a:close/>
                  <a:moveTo>
                    <a:pt x="14342" y="5673"/>
                  </a:moveTo>
                  <a:lnTo>
                    <a:pt x="14342" y="6614"/>
                  </a:lnTo>
                  <a:lnTo>
                    <a:pt x="11896" y="6614"/>
                  </a:lnTo>
                  <a:lnTo>
                    <a:pt x="11896" y="5673"/>
                  </a:lnTo>
                  <a:close/>
                  <a:moveTo>
                    <a:pt x="16842" y="3173"/>
                  </a:moveTo>
                  <a:lnTo>
                    <a:pt x="16842" y="7931"/>
                  </a:lnTo>
                  <a:lnTo>
                    <a:pt x="14934" y="7931"/>
                  </a:lnTo>
                  <a:lnTo>
                    <a:pt x="14934" y="5498"/>
                  </a:lnTo>
                  <a:cubicBezTo>
                    <a:pt x="14934" y="5270"/>
                    <a:pt x="14746" y="5082"/>
                    <a:pt x="14517" y="5082"/>
                  </a:cubicBezTo>
                  <a:lnTo>
                    <a:pt x="11721" y="5082"/>
                  </a:lnTo>
                  <a:cubicBezTo>
                    <a:pt x="11493" y="5082"/>
                    <a:pt x="11305" y="5270"/>
                    <a:pt x="11305" y="5498"/>
                  </a:cubicBezTo>
                  <a:lnTo>
                    <a:pt x="11305" y="7931"/>
                  </a:lnTo>
                  <a:lnTo>
                    <a:pt x="9154" y="7931"/>
                  </a:lnTo>
                  <a:lnTo>
                    <a:pt x="9154" y="3173"/>
                  </a:lnTo>
                  <a:close/>
                  <a:moveTo>
                    <a:pt x="18012" y="3173"/>
                  </a:moveTo>
                  <a:lnTo>
                    <a:pt x="18012" y="8227"/>
                  </a:lnTo>
                  <a:lnTo>
                    <a:pt x="17434" y="8227"/>
                  </a:lnTo>
                  <a:lnTo>
                    <a:pt x="17434" y="3173"/>
                  </a:lnTo>
                  <a:close/>
                  <a:moveTo>
                    <a:pt x="14342" y="7205"/>
                  </a:moveTo>
                  <a:lnTo>
                    <a:pt x="14342" y="8764"/>
                  </a:lnTo>
                  <a:lnTo>
                    <a:pt x="14047" y="8764"/>
                  </a:lnTo>
                  <a:lnTo>
                    <a:pt x="14047" y="8603"/>
                  </a:lnTo>
                  <a:cubicBezTo>
                    <a:pt x="14047" y="8375"/>
                    <a:pt x="13858" y="8187"/>
                    <a:pt x="13630" y="8187"/>
                  </a:cubicBezTo>
                  <a:lnTo>
                    <a:pt x="12608" y="8187"/>
                  </a:lnTo>
                  <a:cubicBezTo>
                    <a:pt x="12380" y="8187"/>
                    <a:pt x="12192" y="8375"/>
                    <a:pt x="12192" y="8603"/>
                  </a:cubicBezTo>
                  <a:lnTo>
                    <a:pt x="12192" y="8764"/>
                  </a:lnTo>
                  <a:lnTo>
                    <a:pt x="11896" y="8764"/>
                  </a:lnTo>
                  <a:lnTo>
                    <a:pt x="11896" y="7205"/>
                  </a:lnTo>
                  <a:close/>
                  <a:moveTo>
                    <a:pt x="19141" y="8818"/>
                  </a:moveTo>
                  <a:lnTo>
                    <a:pt x="19141" y="9369"/>
                  </a:lnTo>
                  <a:lnTo>
                    <a:pt x="17434" y="9369"/>
                  </a:lnTo>
                  <a:lnTo>
                    <a:pt x="17434" y="8818"/>
                  </a:lnTo>
                  <a:close/>
                  <a:moveTo>
                    <a:pt x="13455" y="8791"/>
                  </a:moveTo>
                  <a:lnTo>
                    <a:pt x="13455" y="10203"/>
                  </a:lnTo>
                  <a:lnTo>
                    <a:pt x="12783" y="10203"/>
                  </a:lnTo>
                  <a:lnTo>
                    <a:pt x="12783" y="8791"/>
                  </a:lnTo>
                  <a:close/>
                  <a:moveTo>
                    <a:pt x="19141" y="9961"/>
                  </a:moveTo>
                  <a:lnTo>
                    <a:pt x="19141" y="10619"/>
                  </a:lnTo>
                  <a:lnTo>
                    <a:pt x="17434" y="10619"/>
                  </a:lnTo>
                  <a:lnTo>
                    <a:pt x="17434" y="9961"/>
                  </a:lnTo>
                  <a:close/>
                  <a:moveTo>
                    <a:pt x="2729" y="10794"/>
                  </a:moveTo>
                  <a:lnTo>
                    <a:pt x="2729" y="11762"/>
                  </a:lnTo>
                  <a:lnTo>
                    <a:pt x="955" y="11762"/>
                  </a:lnTo>
                  <a:lnTo>
                    <a:pt x="955" y="10794"/>
                  </a:lnTo>
                  <a:close/>
                  <a:moveTo>
                    <a:pt x="6654" y="6950"/>
                  </a:moveTo>
                  <a:lnTo>
                    <a:pt x="6654" y="11762"/>
                  </a:lnTo>
                  <a:lnTo>
                    <a:pt x="4382" y="11762"/>
                  </a:lnTo>
                  <a:lnTo>
                    <a:pt x="4382" y="6950"/>
                  </a:lnTo>
                  <a:close/>
                  <a:moveTo>
                    <a:pt x="8563" y="3173"/>
                  </a:moveTo>
                  <a:lnTo>
                    <a:pt x="8563" y="11762"/>
                  </a:lnTo>
                  <a:lnTo>
                    <a:pt x="7245" y="11762"/>
                  </a:lnTo>
                  <a:lnTo>
                    <a:pt x="7245" y="6775"/>
                  </a:lnTo>
                  <a:cubicBezTo>
                    <a:pt x="7245" y="6547"/>
                    <a:pt x="7057" y="6358"/>
                    <a:pt x="6829" y="6358"/>
                  </a:cubicBezTo>
                  <a:lnTo>
                    <a:pt x="4194" y="6358"/>
                  </a:lnTo>
                  <a:cubicBezTo>
                    <a:pt x="3966" y="6358"/>
                    <a:pt x="3777" y="6547"/>
                    <a:pt x="3777" y="6775"/>
                  </a:cubicBezTo>
                  <a:lnTo>
                    <a:pt x="3777" y="11762"/>
                  </a:lnTo>
                  <a:lnTo>
                    <a:pt x="3320" y="11762"/>
                  </a:lnTo>
                  <a:lnTo>
                    <a:pt x="3320" y="10606"/>
                  </a:lnTo>
                  <a:cubicBezTo>
                    <a:pt x="3320" y="10377"/>
                    <a:pt x="3132" y="10203"/>
                    <a:pt x="2904" y="10203"/>
                  </a:cubicBezTo>
                  <a:lnTo>
                    <a:pt x="2756" y="10203"/>
                  </a:lnTo>
                  <a:lnTo>
                    <a:pt x="2756" y="6479"/>
                  </a:lnTo>
                  <a:cubicBezTo>
                    <a:pt x="2756" y="6318"/>
                    <a:pt x="2621" y="6184"/>
                    <a:pt x="2447" y="6184"/>
                  </a:cubicBezTo>
                  <a:cubicBezTo>
                    <a:pt x="2285" y="6184"/>
                    <a:pt x="2151" y="6318"/>
                    <a:pt x="2151" y="6479"/>
                  </a:cubicBezTo>
                  <a:lnTo>
                    <a:pt x="2151" y="10203"/>
                  </a:lnTo>
                  <a:lnTo>
                    <a:pt x="1560" y="10203"/>
                  </a:lnTo>
                  <a:lnTo>
                    <a:pt x="1560" y="3173"/>
                  </a:lnTo>
                  <a:lnTo>
                    <a:pt x="2151" y="3173"/>
                  </a:lnTo>
                  <a:lnTo>
                    <a:pt x="2151" y="5095"/>
                  </a:lnTo>
                  <a:cubicBezTo>
                    <a:pt x="2151" y="5256"/>
                    <a:pt x="2285" y="5391"/>
                    <a:pt x="2447" y="5391"/>
                  </a:cubicBezTo>
                  <a:cubicBezTo>
                    <a:pt x="2621" y="5391"/>
                    <a:pt x="2756" y="5256"/>
                    <a:pt x="2756" y="5095"/>
                  </a:cubicBezTo>
                  <a:lnTo>
                    <a:pt x="2756" y="3173"/>
                  </a:lnTo>
                  <a:close/>
                  <a:moveTo>
                    <a:pt x="16842" y="9947"/>
                  </a:moveTo>
                  <a:lnTo>
                    <a:pt x="16842" y="11762"/>
                  </a:lnTo>
                  <a:lnTo>
                    <a:pt x="15579" y="11762"/>
                  </a:lnTo>
                  <a:lnTo>
                    <a:pt x="15579" y="11614"/>
                  </a:lnTo>
                  <a:cubicBezTo>
                    <a:pt x="15727" y="11587"/>
                    <a:pt x="15848" y="11466"/>
                    <a:pt x="15848" y="11318"/>
                  </a:cubicBezTo>
                  <a:cubicBezTo>
                    <a:pt x="15848" y="11170"/>
                    <a:pt x="15727" y="11036"/>
                    <a:pt x="15579" y="11023"/>
                  </a:cubicBezTo>
                  <a:lnTo>
                    <a:pt x="15579" y="10687"/>
                  </a:lnTo>
                  <a:cubicBezTo>
                    <a:pt x="15727" y="10673"/>
                    <a:pt x="15848" y="10539"/>
                    <a:pt x="15848" y="10391"/>
                  </a:cubicBezTo>
                  <a:cubicBezTo>
                    <a:pt x="15848" y="10243"/>
                    <a:pt x="15727" y="10122"/>
                    <a:pt x="15579" y="10095"/>
                  </a:cubicBezTo>
                  <a:lnTo>
                    <a:pt x="15579" y="9947"/>
                  </a:lnTo>
                  <a:lnTo>
                    <a:pt x="15982" y="9947"/>
                  </a:lnTo>
                  <a:cubicBezTo>
                    <a:pt x="16022" y="10068"/>
                    <a:pt x="16130" y="10162"/>
                    <a:pt x="16278" y="10162"/>
                  </a:cubicBezTo>
                  <a:cubicBezTo>
                    <a:pt x="16412" y="10162"/>
                    <a:pt x="16520" y="10068"/>
                    <a:pt x="16560" y="9947"/>
                  </a:cubicBezTo>
                  <a:close/>
                  <a:moveTo>
                    <a:pt x="19141" y="11211"/>
                  </a:moveTo>
                  <a:lnTo>
                    <a:pt x="19141" y="11762"/>
                  </a:lnTo>
                  <a:lnTo>
                    <a:pt x="17434" y="11762"/>
                  </a:lnTo>
                  <a:lnTo>
                    <a:pt x="17434" y="11211"/>
                  </a:lnTo>
                  <a:close/>
                  <a:moveTo>
                    <a:pt x="3025" y="1"/>
                  </a:moveTo>
                  <a:cubicBezTo>
                    <a:pt x="2917" y="1"/>
                    <a:pt x="2810" y="41"/>
                    <a:pt x="2742" y="108"/>
                  </a:cubicBezTo>
                  <a:lnTo>
                    <a:pt x="310" y="2461"/>
                  </a:lnTo>
                  <a:cubicBezTo>
                    <a:pt x="189" y="2568"/>
                    <a:pt x="148" y="2756"/>
                    <a:pt x="215" y="2918"/>
                  </a:cubicBezTo>
                  <a:cubicBezTo>
                    <a:pt x="269" y="3065"/>
                    <a:pt x="430" y="3173"/>
                    <a:pt x="592" y="3173"/>
                  </a:cubicBezTo>
                  <a:lnTo>
                    <a:pt x="955" y="3173"/>
                  </a:lnTo>
                  <a:lnTo>
                    <a:pt x="955" y="10203"/>
                  </a:lnTo>
                  <a:lnTo>
                    <a:pt x="780" y="10203"/>
                  </a:lnTo>
                  <a:cubicBezTo>
                    <a:pt x="551" y="10203"/>
                    <a:pt x="363" y="10377"/>
                    <a:pt x="363" y="10606"/>
                  </a:cubicBezTo>
                  <a:lnTo>
                    <a:pt x="363" y="11762"/>
                  </a:lnTo>
                  <a:lnTo>
                    <a:pt x="296" y="11762"/>
                  </a:lnTo>
                  <a:cubicBezTo>
                    <a:pt x="135" y="11762"/>
                    <a:pt x="0" y="11896"/>
                    <a:pt x="0" y="12058"/>
                  </a:cubicBezTo>
                  <a:cubicBezTo>
                    <a:pt x="0" y="12219"/>
                    <a:pt x="135" y="12353"/>
                    <a:pt x="296" y="12353"/>
                  </a:cubicBezTo>
                  <a:lnTo>
                    <a:pt x="10458" y="12353"/>
                  </a:lnTo>
                  <a:cubicBezTo>
                    <a:pt x="10632" y="12353"/>
                    <a:pt x="10767" y="12219"/>
                    <a:pt x="10767" y="12058"/>
                  </a:cubicBezTo>
                  <a:cubicBezTo>
                    <a:pt x="10767" y="11896"/>
                    <a:pt x="10632" y="11762"/>
                    <a:pt x="10458" y="11762"/>
                  </a:cubicBezTo>
                  <a:lnTo>
                    <a:pt x="9154" y="11762"/>
                  </a:lnTo>
                  <a:lnTo>
                    <a:pt x="9154" y="8523"/>
                  </a:lnTo>
                  <a:lnTo>
                    <a:pt x="11305" y="8523"/>
                  </a:lnTo>
                  <a:lnTo>
                    <a:pt x="11305" y="8939"/>
                  </a:lnTo>
                  <a:cubicBezTo>
                    <a:pt x="11305" y="9168"/>
                    <a:pt x="11493" y="9356"/>
                    <a:pt x="11721" y="9356"/>
                  </a:cubicBezTo>
                  <a:lnTo>
                    <a:pt x="12192" y="9356"/>
                  </a:lnTo>
                  <a:lnTo>
                    <a:pt x="12192" y="10377"/>
                  </a:lnTo>
                  <a:cubicBezTo>
                    <a:pt x="12192" y="10606"/>
                    <a:pt x="12380" y="10794"/>
                    <a:pt x="12608" y="10794"/>
                  </a:cubicBezTo>
                  <a:lnTo>
                    <a:pt x="13630" y="10794"/>
                  </a:lnTo>
                  <a:cubicBezTo>
                    <a:pt x="13858" y="10794"/>
                    <a:pt x="14047" y="10606"/>
                    <a:pt x="14047" y="10377"/>
                  </a:cubicBezTo>
                  <a:lnTo>
                    <a:pt x="14047" y="9356"/>
                  </a:lnTo>
                  <a:lnTo>
                    <a:pt x="14517" y="9356"/>
                  </a:lnTo>
                  <a:cubicBezTo>
                    <a:pt x="14746" y="9356"/>
                    <a:pt x="14934" y="9168"/>
                    <a:pt x="14934" y="8939"/>
                  </a:cubicBezTo>
                  <a:lnTo>
                    <a:pt x="14934" y="8523"/>
                  </a:lnTo>
                  <a:lnTo>
                    <a:pt x="16842" y="8523"/>
                  </a:lnTo>
                  <a:lnTo>
                    <a:pt x="16842" y="9356"/>
                  </a:lnTo>
                  <a:lnTo>
                    <a:pt x="16560" y="9356"/>
                  </a:lnTo>
                  <a:cubicBezTo>
                    <a:pt x="16547" y="9208"/>
                    <a:pt x="16426" y="9101"/>
                    <a:pt x="16278" y="9101"/>
                  </a:cubicBezTo>
                  <a:cubicBezTo>
                    <a:pt x="16117" y="9101"/>
                    <a:pt x="15996" y="9208"/>
                    <a:pt x="15982" y="9356"/>
                  </a:cubicBezTo>
                  <a:lnTo>
                    <a:pt x="15364" y="9356"/>
                  </a:lnTo>
                  <a:cubicBezTo>
                    <a:pt x="15162" y="9356"/>
                    <a:pt x="14987" y="9517"/>
                    <a:pt x="14987" y="9719"/>
                  </a:cubicBezTo>
                  <a:lnTo>
                    <a:pt x="14987" y="10109"/>
                  </a:lnTo>
                  <a:cubicBezTo>
                    <a:pt x="14867" y="10136"/>
                    <a:pt x="14772" y="10256"/>
                    <a:pt x="14772" y="10391"/>
                  </a:cubicBezTo>
                  <a:cubicBezTo>
                    <a:pt x="14772" y="10525"/>
                    <a:pt x="14867" y="10646"/>
                    <a:pt x="14987" y="10673"/>
                  </a:cubicBezTo>
                  <a:lnTo>
                    <a:pt x="14987" y="11036"/>
                  </a:lnTo>
                  <a:cubicBezTo>
                    <a:pt x="14867" y="11063"/>
                    <a:pt x="14772" y="11184"/>
                    <a:pt x="14772" y="11318"/>
                  </a:cubicBezTo>
                  <a:cubicBezTo>
                    <a:pt x="14772" y="11453"/>
                    <a:pt x="14867" y="11574"/>
                    <a:pt x="14987" y="11601"/>
                  </a:cubicBezTo>
                  <a:lnTo>
                    <a:pt x="14987" y="11762"/>
                  </a:lnTo>
                  <a:lnTo>
                    <a:pt x="11856" y="11762"/>
                  </a:lnTo>
                  <a:cubicBezTo>
                    <a:pt x="11681" y="11762"/>
                    <a:pt x="11560" y="11896"/>
                    <a:pt x="11560" y="12058"/>
                  </a:cubicBezTo>
                  <a:cubicBezTo>
                    <a:pt x="11560" y="12219"/>
                    <a:pt x="11681" y="12353"/>
                    <a:pt x="11856" y="12353"/>
                  </a:cubicBezTo>
                  <a:lnTo>
                    <a:pt x="20001" y="12353"/>
                  </a:lnTo>
                  <a:cubicBezTo>
                    <a:pt x="20162" y="12353"/>
                    <a:pt x="20297" y="12219"/>
                    <a:pt x="20297" y="12058"/>
                  </a:cubicBezTo>
                  <a:cubicBezTo>
                    <a:pt x="20297" y="11896"/>
                    <a:pt x="20162" y="11762"/>
                    <a:pt x="20001" y="11762"/>
                  </a:cubicBezTo>
                  <a:lnTo>
                    <a:pt x="19732" y="11762"/>
                  </a:lnTo>
                  <a:lnTo>
                    <a:pt x="19732" y="8724"/>
                  </a:lnTo>
                  <a:cubicBezTo>
                    <a:pt x="19732" y="8442"/>
                    <a:pt x="19517" y="8227"/>
                    <a:pt x="19235" y="8227"/>
                  </a:cubicBezTo>
                  <a:lnTo>
                    <a:pt x="18617" y="8227"/>
                  </a:lnTo>
                  <a:lnTo>
                    <a:pt x="18617" y="3173"/>
                  </a:lnTo>
                  <a:lnTo>
                    <a:pt x="19181" y="3173"/>
                  </a:lnTo>
                  <a:cubicBezTo>
                    <a:pt x="19356" y="3173"/>
                    <a:pt x="19504" y="3065"/>
                    <a:pt x="19571" y="2918"/>
                  </a:cubicBezTo>
                  <a:cubicBezTo>
                    <a:pt x="19638" y="2756"/>
                    <a:pt x="19598" y="2568"/>
                    <a:pt x="19477" y="2461"/>
                  </a:cubicBezTo>
                  <a:lnTo>
                    <a:pt x="17044" y="108"/>
                  </a:lnTo>
                  <a:cubicBezTo>
                    <a:pt x="16963" y="41"/>
                    <a:pt x="16856" y="1"/>
                    <a:pt x="16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9" name="Google Shape;2949;p40"/>
          <p:cNvGrpSpPr/>
          <p:nvPr/>
        </p:nvGrpSpPr>
        <p:grpSpPr>
          <a:xfrm>
            <a:off x="2159900" y="1162518"/>
            <a:ext cx="507100" cy="465425"/>
            <a:chOff x="2435950" y="1852025"/>
            <a:chExt cx="507100" cy="465425"/>
          </a:xfrm>
        </p:grpSpPr>
        <p:sp>
          <p:nvSpPr>
            <p:cNvPr id="2950" name="Google Shape;2950;p40"/>
            <p:cNvSpPr/>
            <p:nvPr/>
          </p:nvSpPr>
          <p:spPr>
            <a:xfrm>
              <a:off x="2614725" y="2024400"/>
              <a:ext cx="46050" cy="21125"/>
            </a:xfrm>
            <a:custGeom>
              <a:avLst/>
              <a:gdLst/>
              <a:ahLst/>
              <a:cxnLst/>
              <a:rect l="l" t="t" r="r" b="b"/>
              <a:pathLst>
                <a:path w="1842" h="845" extrusionOk="0">
                  <a:moveTo>
                    <a:pt x="928" y="1"/>
                  </a:moveTo>
                  <a:cubicBezTo>
                    <a:pt x="618" y="1"/>
                    <a:pt x="336" y="122"/>
                    <a:pt x="121" y="337"/>
                  </a:cubicBezTo>
                  <a:cubicBezTo>
                    <a:pt x="0" y="444"/>
                    <a:pt x="0" y="633"/>
                    <a:pt x="121" y="754"/>
                  </a:cubicBezTo>
                  <a:cubicBezTo>
                    <a:pt x="182" y="814"/>
                    <a:pt x="259" y="844"/>
                    <a:pt x="334" y="844"/>
                  </a:cubicBezTo>
                  <a:cubicBezTo>
                    <a:pt x="410" y="844"/>
                    <a:pt x="484" y="814"/>
                    <a:pt x="538" y="754"/>
                  </a:cubicBezTo>
                  <a:cubicBezTo>
                    <a:pt x="645" y="646"/>
                    <a:pt x="780" y="592"/>
                    <a:pt x="928" y="592"/>
                  </a:cubicBezTo>
                  <a:cubicBezTo>
                    <a:pt x="1062" y="592"/>
                    <a:pt x="1210" y="646"/>
                    <a:pt x="1304" y="754"/>
                  </a:cubicBezTo>
                  <a:cubicBezTo>
                    <a:pt x="1371" y="807"/>
                    <a:pt x="1438" y="834"/>
                    <a:pt x="1519" y="834"/>
                  </a:cubicBezTo>
                  <a:cubicBezTo>
                    <a:pt x="1586" y="834"/>
                    <a:pt x="1667" y="807"/>
                    <a:pt x="1721" y="754"/>
                  </a:cubicBezTo>
                  <a:cubicBezTo>
                    <a:pt x="1842" y="633"/>
                    <a:pt x="1842" y="444"/>
                    <a:pt x="1721" y="337"/>
                  </a:cubicBezTo>
                  <a:cubicBezTo>
                    <a:pt x="1519" y="122"/>
                    <a:pt x="1223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881200" y="200795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57" y="874"/>
                    <a:pt x="592" y="740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851625" y="195150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39"/>
                    <a:pt x="135" y="874"/>
                    <a:pt x="296" y="874"/>
                  </a:cubicBezTo>
                  <a:cubicBezTo>
                    <a:pt x="457" y="874"/>
                    <a:pt x="592" y="739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816675" y="1998875"/>
              <a:ext cx="15150" cy="21875"/>
            </a:xfrm>
            <a:custGeom>
              <a:avLst/>
              <a:gdLst/>
              <a:ahLst/>
              <a:cxnLst/>
              <a:rect l="l" t="t" r="r" b="b"/>
              <a:pathLst>
                <a:path w="606" h="875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78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71" y="874"/>
                    <a:pt x="605" y="740"/>
                    <a:pt x="605" y="578"/>
                  </a:cubicBezTo>
                  <a:lnTo>
                    <a:pt x="605" y="296"/>
                  </a:lnTo>
                  <a:cubicBezTo>
                    <a:pt x="605" y="135"/>
                    <a:pt x="47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435950" y="1852025"/>
              <a:ext cx="507100" cy="465425"/>
            </a:xfrm>
            <a:custGeom>
              <a:avLst/>
              <a:gdLst/>
              <a:ahLst/>
              <a:cxnLst/>
              <a:rect l="l" t="t" r="r" b="b"/>
              <a:pathLst>
                <a:path w="20284" h="18617" extrusionOk="0">
                  <a:moveTo>
                    <a:pt x="8079" y="592"/>
                  </a:moveTo>
                  <a:cubicBezTo>
                    <a:pt x="9248" y="592"/>
                    <a:pt x="10269" y="1237"/>
                    <a:pt x="10821" y="2178"/>
                  </a:cubicBezTo>
                  <a:lnTo>
                    <a:pt x="10498" y="2178"/>
                  </a:lnTo>
                  <a:lnTo>
                    <a:pt x="10498" y="2138"/>
                  </a:lnTo>
                  <a:cubicBezTo>
                    <a:pt x="10498" y="1963"/>
                    <a:pt x="10364" y="1829"/>
                    <a:pt x="10202" y="1829"/>
                  </a:cubicBezTo>
                  <a:cubicBezTo>
                    <a:pt x="10041" y="1829"/>
                    <a:pt x="9907" y="1963"/>
                    <a:pt x="9907" y="2138"/>
                  </a:cubicBezTo>
                  <a:lnTo>
                    <a:pt x="9907" y="2178"/>
                  </a:lnTo>
                  <a:lnTo>
                    <a:pt x="9544" y="2178"/>
                  </a:lnTo>
                  <a:lnTo>
                    <a:pt x="9544" y="2138"/>
                  </a:lnTo>
                  <a:cubicBezTo>
                    <a:pt x="9544" y="1963"/>
                    <a:pt x="9409" y="1829"/>
                    <a:pt x="9248" y="1829"/>
                  </a:cubicBezTo>
                  <a:cubicBezTo>
                    <a:pt x="9073" y="1829"/>
                    <a:pt x="8939" y="1963"/>
                    <a:pt x="8939" y="2138"/>
                  </a:cubicBezTo>
                  <a:lnTo>
                    <a:pt x="8939" y="2178"/>
                  </a:lnTo>
                  <a:lnTo>
                    <a:pt x="8576" y="2178"/>
                  </a:lnTo>
                  <a:lnTo>
                    <a:pt x="8576" y="2138"/>
                  </a:lnTo>
                  <a:cubicBezTo>
                    <a:pt x="8576" y="1963"/>
                    <a:pt x="8441" y="1829"/>
                    <a:pt x="8280" y="1829"/>
                  </a:cubicBezTo>
                  <a:cubicBezTo>
                    <a:pt x="8119" y="1829"/>
                    <a:pt x="7984" y="1963"/>
                    <a:pt x="7984" y="2138"/>
                  </a:cubicBezTo>
                  <a:lnTo>
                    <a:pt x="7984" y="2178"/>
                  </a:lnTo>
                  <a:lnTo>
                    <a:pt x="7850" y="2178"/>
                  </a:lnTo>
                  <a:cubicBezTo>
                    <a:pt x="7675" y="2178"/>
                    <a:pt x="7554" y="2312"/>
                    <a:pt x="7554" y="2474"/>
                  </a:cubicBezTo>
                  <a:cubicBezTo>
                    <a:pt x="7554" y="2635"/>
                    <a:pt x="7675" y="2769"/>
                    <a:pt x="7850" y="2769"/>
                  </a:cubicBezTo>
                  <a:lnTo>
                    <a:pt x="7984" y="2769"/>
                  </a:lnTo>
                  <a:lnTo>
                    <a:pt x="7984" y="2823"/>
                  </a:lnTo>
                  <a:cubicBezTo>
                    <a:pt x="7984" y="2984"/>
                    <a:pt x="8119" y="3119"/>
                    <a:pt x="8280" y="3119"/>
                  </a:cubicBezTo>
                  <a:cubicBezTo>
                    <a:pt x="8441" y="3119"/>
                    <a:pt x="8576" y="2984"/>
                    <a:pt x="8576" y="2823"/>
                  </a:cubicBezTo>
                  <a:lnTo>
                    <a:pt x="8576" y="2769"/>
                  </a:lnTo>
                  <a:lnTo>
                    <a:pt x="8939" y="2769"/>
                  </a:lnTo>
                  <a:lnTo>
                    <a:pt x="8939" y="2823"/>
                  </a:lnTo>
                  <a:cubicBezTo>
                    <a:pt x="8939" y="2984"/>
                    <a:pt x="9073" y="3119"/>
                    <a:pt x="9248" y="3119"/>
                  </a:cubicBezTo>
                  <a:cubicBezTo>
                    <a:pt x="9409" y="3119"/>
                    <a:pt x="9544" y="2984"/>
                    <a:pt x="9544" y="2823"/>
                  </a:cubicBezTo>
                  <a:lnTo>
                    <a:pt x="9544" y="2769"/>
                  </a:lnTo>
                  <a:lnTo>
                    <a:pt x="9907" y="2769"/>
                  </a:lnTo>
                  <a:lnTo>
                    <a:pt x="9907" y="2823"/>
                  </a:lnTo>
                  <a:cubicBezTo>
                    <a:pt x="9907" y="2984"/>
                    <a:pt x="10041" y="3119"/>
                    <a:pt x="10202" y="3119"/>
                  </a:cubicBezTo>
                  <a:cubicBezTo>
                    <a:pt x="10364" y="3119"/>
                    <a:pt x="10498" y="2984"/>
                    <a:pt x="10498" y="2823"/>
                  </a:cubicBezTo>
                  <a:lnTo>
                    <a:pt x="10498" y="2769"/>
                  </a:lnTo>
                  <a:lnTo>
                    <a:pt x="11089" y="2769"/>
                  </a:lnTo>
                  <a:cubicBezTo>
                    <a:pt x="11197" y="3092"/>
                    <a:pt x="11251" y="3428"/>
                    <a:pt x="11251" y="3764"/>
                  </a:cubicBezTo>
                  <a:lnTo>
                    <a:pt x="11251" y="3778"/>
                  </a:lnTo>
                  <a:lnTo>
                    <a:pt x="7487" y="3778"/>
                  </a:lnTo>
                  <a:cubicBezTo>
                    <a:pt x="7326" y="3778"/>
                    <a:pt x="7191" y="3912"/>
                    <a:pt x="7191" y="4073"/>
                  </a:cubicBezTo>
                  <a:cubicBezTo>
                    <a:pt x="7191" y="4248"/>
                    <a:pt x="7326" y="4369"/>
                    <a:pt x="7487" y="4369"/>
                  </a:cubicBezTo>
                  <a:lnTo>
                    <a:pt x="11748" y="4369"/>
                  </a:lnTo>
                  <a:lnTo>
                    <a:pt x="11748" y="5041"/>
                  </a:lnTo>
                  <a:lnTo>
                    <a:pt x="4396" y="5041"/>
                  </a:lnTo>
                  <a:lnTo>
                    <a:pt x="4396" y="4369"/>
                  </a:lnTo>
                  <a:lnTo>
                    <a:pt x="6103" y="4369"/>
                  </a:lnTo>
                  <a:cubicBezTo>
                    <a:pt x="6264" y="4369"/>
                    <a:pt x="6398" y="4248"/>
                    <a:pt x="6398" y="4073"/>
                  </a:cubicBezTo>
                  <a:cubicBezTo>
                    <a:pt x="6398" y="3912"/>
                    <a:pt x="6264" y="3778"/>
                    <a:pt x="6103" y="3778"/>
                  </a:cubicBezTo>
                  <a:lnTo>
                    <a:pt x="4893" y="3778"/>
                  </a:lnTo>
                  <a:lnTo>
                    <a:pt x="4893" y="3764"/>
                  </a:lnTo>
                  <a:cubicBezTo>
                    <a:pt x="4893" y="2017"/>
                    <a:pt x="6318" y="592"/>
                    <a:pt x="8079" y="592"/>
                  </a:cubicBezTo>
                  <a:close/>
                  <a:moveTo>
                    <a:pt x="5242" y="5632"/>
                  </a:moveTo>
                  <a:lnTo>
                    <a:pt x="5242" y="6506"/>
                  </a:lnTo>
                  <a:cubicBezTo>
                    <a:pt x="5242" y="6748"/>
                    <a:pt x="5269" y="6990"/>
                    <a:pt x="5323" y="7205"/>
                  </a:cubicBezTo>
                  <a:lnTo>
                    <a:pt x="5242" y="7205"/>
                  </a:lnTo>
                  <a:cubicBezTo>
                    <a:pt x="4893" y="7205"/>
                    <a:pt x="4597" y="6923"/>
                    <a:pt x="4597" y="6573"/>
                  </a:cubicBezTo>
                  <a:lnTo>
                    <a:pt x="4597" y="6197"/>
                  </a:lnTo>
                  <a:cubicBezTo>
                    <a:pt x="4597" y="5955"/>
                    <a:pt x="4732" y="5753"/>
                    <a:pt x="4933" y="5632"/>
                  </a:cubicBezTo>
                  <a:close/>
                  <a:moveTo>
                    <a:pt x="11224" y="5632"/>
                  </a:moveTo>
                  <a:cubicBezTo>
                    <a:pt x="11412" y="5753"/>
                    <a:pt x="11546" y="5955"/>
                    <a:pt x="11546" y="6197"/>
                  </a:cubicBezTo>
                  <a:lnTo>
                    <a:pt x="11546" y="6573"/>
                  </a:lnTo>
                  <a:cubicBezTo>
                    <a:pt x="11546" y="6923"/>
                    <a:pt x="11264" y="7205"/>
                    <a:pt x="10901" y="7205"/>
                  </a:cubicBezTo>
                  <a:lnTo>
                    <a:pt x="10821" y="7205"/>
                  </a:lnTo>
                  <a:cubicBezTo>
                    <a:pt x="10874" y="6990"/>
                    <a:pt x="10915" y="6748"/>
                    <a:pt x="10915" y="6506"/>
                  </a:cubicBezTo>
                  <a:lnTo>
                    <a:pt x="10915" y="5632"/>
                  </a:lnTo>
                  <a:close/>
                  <a:moveTo>
                    <a:pt x="10310" y="5632"/>
                  </a:moveTo>
                  <a:lnTo>
                    <a:pt x="10310" y="6506"/>
                  </a:lnTo>
                  <a:cubicBezTo>
                    <a:pt x="10310" y="7743"/>
                    <a:pt x="9315" y="8751"/>
                    <a:pt x="8079" y="8751"/>
                  </a:cubicBezTo>
                  <a:cubicBezTo>
                    <a:pt x="6842" y="8751"/>
                    <a:pt x="5834" y="7743"/>
                    <a:pt x="5834" y="6506"/>
                  </a:cubicBezTo>
                  <a:lnTo>
                    <a:pt x="5834" y="5632"/>
                  </a:lnTo>
                  <a:lnTo>
                    <a:pt x="6869" y="5632"/>
                  </a:lnTo>
                  <a:cubicBezTo>
                    <a:pt x="6855" y="5673"/>
                    <a:pt x="6842" y="5700"/>
                    <a:pt x="6842" y="5740"/>
                  </a:cubicBezTo>
                  <a:lnTo>
                    <a:pt x="6842" y="6076"/>
                  </a:lnTo>
                  <a:cubicBezTo>
                    <a:pt x="6842" y="6237"/>
                    <a:pt x="6976" y="6372"/>
                    <a:pt x="7138" y="6372"/>
                  </a:cubicBezTo>
                  <a:cubicBezTo>
                    <a:pt x="7312" y="6372"/>
                    <a:pt x="7447" y="6237"/>
                    <a:pt x="7447" y="6076"/>
                  </a:cubicBezTo>
                  <a:lnTo>
                    <a:pt x="7447" y="5740"/>
                  </a:lnTo>
                  <a:cubicBezTo>
                    <a:pt x="7447" y="5700"/>
                    <a:pt x="7433" y="5673"/>
                    <a:pt x="7420" y="5632"/>
                  </a:cubicBezTo>
                  <a:lnTo>
                    <a:pt x="8724" y="5632"/>
                  </a:lnTo>
                  <a:cubicBezTo>
                    <a:pt x="8710" y="5673"/>
                    <a:pt x="8710" y="5700"/>
                    <a:pt x="8710" y="5740"/>
                  </a:cubicBezTo>
                  <a:lnTo>
                    <a:pt x="8710" y="6076"/>
                  </a:lnTo>
                  <a:cubicBezTo>
                    <a:pt x="8710" y="6237"/>
                    <a:pt x="8845" y="6372"/>
                    <a:pt x="9006" y="6372"/>
                  </a:cubicBezTo>
                  <a:cubicBezTo>
                    <a:pt x="9167" y="6372"/>
                    <a:pt x="9302" y="6237"/>
                    <a:pt x="9302" y="6076"/>
                  </a:cubicBezTo>
                  <a:lnTo>
                    <a:pt x="9302" y="5740"/>
                  </a:lnTo>
                  <a:cubicBezTo>
                    <a:pt x="9302" y="5700"/>
                    <a:pt x="9288" y="5673"/>
                    <a:pt x="9288" y="5632"/>
                  </a:cubicBezTo>
                  <a:close/>
                  <a:moveTo>
                    <a:pt x="11318" y="9181"/>
                  </a:moveTo>
                  <a:cubicBezTo>
                    <a:pt x="11520" y="9383"/>
                    <a:pt x="11694" y="9624"/>
                    <a:pt x="11829" y="9880"/>
                  </a:cubicBezTo>
                  <a:lnTo>
                    <a:pt x="12259" y="10700"/>
                  </a:lnTo>
                  <a:lnTo>
                    <a:pt x="11869" y="11090"/>
                  </a:lnTo>
                  <a:lnTo>
                    <a:pt x="11775" y="10996"/>
                  </a:lnTo>
                  <a:cubicBezTo>
                    <a:pt x="11802" y="10888"/>
                    <a:pt x="11775" y="10780"/>
                    <a:pt x="11694" y="10700"/>
                  </a:cubicBezTo>
                  <a:cubicBezTo>
                    <a:pt x="11644" y="10639"/>
                    <a:pt x="11563" y="10609"/>
                    <a:pt x="11486" y="10609"/>
                  </a:cubicBezTo>
                  <a:cubicBezTo>
                    <a:pt x="11461" y="10609"/>
                    <a:pt x="11436" y="10612"/>
                    <a:pt x="11412" y="10619"/>
                  </a:cubicBezTo>
                  <a:lnTo>
                    <a:pt x="11143" y="10364"/>
                  </a:lnTo>
                  <a:cubicBezTo>
                    <a:pt x="11197" y="10256"/>
                    <a:pt x="11184" y="10122"/>
                    <a:pt x="11089" y="10028"/>
                  </a:cubicBezTo>
                  <a:cubicBezTo>
                    <a:pt x="11032" y="9970"/>
                    <a:pt x="10958" y="9943"/>
                    <a:pt x="10886" y="9943"/>
                  </a:cubicBezTo>
                  <a:cubicBezTo>
                    <a:pt x="10840" y="9943"/>
                    <a:pt x="10795" y="9953"/>
                    <a:pt x="10753" y="9974"/>
                  </a:cubicBezTo>
                  <a:lnTo>
                    <a:pt x="10646" y="9866"/>
                  </a:lnTo>
                  <a:lnTo>
                    <a:pt x="11318" y="9181"/>
                  </a:lnTo>
                  <a:close/>
                  <a:moveTo>
                    <a:pt x="16896" y="10780"/>
                  </a:moveTo>
                  <a:lnTo>
                    <a:pt x="17219" y="11453"/>
                  </a:lnTo>
                  <a:lnTo>
                    <a:pt x="16573" y="11453"/>
                  </a:lnTo>
                  <a:lnTo>
                    <a:pt x="16896" y="10780"/>
                  </a:lnTo>
                  <a:close/>
                  <a:moveTo>
                    <a:pt x="2353" y="10350"/>
                  </a:moveTo>
                  <a:lnTo>
                    <a:pt x="2353" y="11990"/>
                  </a:lnTo>
                  <a:lnTo>
                    <a:pt x="1788" y="11990"/>
                  </a:lnTo>
                  <a:lnTo>
                    <a:pt x="1788" y="10350"/>
                  </a:lnTo>
                  <a:close/>
                  <a:moveTo>
                    <a:pt x="2957" y="6882"/>
                  </a:moveTo>
                  <a:lnTo>
                    <a:pt x="2957" y="8509"/>
                  </a:lnTo>
                  <a:cubicBezTo>
                    <a:pt x="2957" y="8616"/>
                    <a:pt x="3011" y="8724"/>
                    <a:pt x="3105" y="8764"/>
                  </a:cubicBezTo>
                  <a:cubicBezTo>
                    <a:pt x="3388" y="8926"/>
                    <a:pt x="3562" y="9221"/>
                    <a:pt x="3562" y="9544"/>
                  </a:cubicBezTo>
                  <a:lnTo>
                    <a:pt x="3562" y="13173"/>
                  </a:lnTo>
                  <a:lnTo>
                    <a:pt x="1788" y="13173"/>
                  </a:lnTo>
                  <a:lnTo>
                    <a:pt x="1788" y="12582"/>
                  </a:lnTo>
                  <a:lnTo>
                    <a:pt x="2527" y="12582"/>
                  </a:lnTo>
                  <a:cubicBezTo>
                    <a:pt x="2756" y="12582"/>
                    <a:pt x="2944" y="12393"/>
                    <a:pt x="2944" y="12165"/>
                  </a:cubicBezTo>
                  <a:lnTo>
                    <a:pt x="2944" y="10162"/>
                  </a:lnTo>
                  <a:cubicBezTo>
                    <a:pt x="2944" y="9934"/>
                    <a:pt x="2756" y="9745"/>
                    <a:pt x="2527" y="9745"/>
                  </a:cubicBezTo>
                  <a:lnTo>
                    <a:pt x="1788" y="9745"/>
                  </a:lnTo>
                  <a:lnTo>
                    <a:pt x="1788" y="9544"/>
                  </a:lnTo>
                  <a:cubicBezTo>
                    <a:pt x="1788" y="9221"/>
                    <a:pt x="1963" y="8926"/>
                    <a:pt x="2245" y="8764"/>
                  </a:cubicBezTo>
                  <a:cubicBezTo>
                    <a:pt x="2353" y="8724"/>
                    <a:pt x="2406" y="8616"/>
                    <a:pt x="2406" y="8509"/>
                  </a:cubicBezTo>
                  <a:lnTo>
                    <a:pt x="2406" y="6882"/>
                  </a:lnTo>
                  <a:close/>
                  <a:moveTo>
                    <a:pt x="14759" y="12044"/>
                  </a:moveTo>
                  <a:lnTo>
                    <a:pt x="14759" y="13711"/>
                  </a:lnTo>
                  <a:lnTo>
                    <a:pt x="14100" y="13711"/>
                  </a:lnTo>
                  <a:lnTo>
                    <a:pt x="14100" y="12044"/>
                  </a:lnTo>
                  <a:close/>
                  <a:moveTo>
                    <a:pt x="16022" y="12044"/>
                  </a:moveTo>
                  <a:lnTo>
                    <a:pt x="16022" y="13711"/>
                  </a:lnTo>
                  <a:lnTo>
                    <a:pt x="15350" y="13711"/>
                  </a:lnTo>
                  <a:lnTo>
                    <a:pt x="15350" y="12044"/>
                  </a:lnTo>
                  <a:close/>
                  <a:moveTo>
                    <a:pt x="17178" y="12044"/>
                  </a:moveTo>
                  <a:lnTo>
                    <a:pt x="17178" y="13711"/>
                  </a:lnTo>
                  <a:lnTo>
                    <a:pt x="16614" y="13711"/>
                  </a:lnTo>
                  <a:lnTo>
                    <a:pt x="16614" y="12044"/>
                  </a:lnTo>
                  <a:close/>
                  <a:moveTo>
                    <a:pt x="18442" y="12044"/>
                  </a:moveTo>
                  <a:lnTo>
                    <a:pt x="18442" y="13711"/>
                  </a:lnTo>
                  <a:lnTo>
                    <a:pt x="17770" y="13711"/>
                  </a:lnTo>
                  <a:lnTo>
                    <a:pt x="17770" y="12044"/>
                  </a:lnTo>
                  <a:close/>
                  <a:moveTo>
                    <a:pt x="19692" y="12044"/>
                  </a:moveTo>
                  <a:lnTo>
                    <a:pt x="19692" y="13711"/>
                  </a:lnTo>
                  <a:lnTo>
                    <a:pt x="19033" y="13711"/>
                  </a:lnTo>
                  <a:lnTo>
                    <a:pt x="19033" y="12044"/>
                  </a:lnTo>
                  <a:close/>
                  <a:moveTo>
                    <a:pt x="19692" y="14316"/>
                  </a:moveTo>
                  <a:lnTo>
                    <a:pt x="19692" y="15095"/>
                  </a:lnTo>
                  <a:lnTo>
                    <a:pt x="14100" y="15095"/>
                  </a:lnTo>
                  <a:lnTo>
                    <a:pt x="14100" y="14316"/>
                  </a:lnTo>
                  <a:close/>
                  <a:moveTo>
                    <a:pt x="7568" y="14867"/>
                  </a:moveTo>
                  <a:lnTo>
                    <a:pt x="7568" y="16063"/>
                  </a:lnTo>
                  <a:lnTo>
                    <a:pt x="6143" y="16063"/>
                  </a:lnTo>
                  <a:lnTo>
                    <a:pt x="6143" y="14867"/>
                  </a:lnTo>
                  <a:close/>
                  <a:moveTo>
                    <a:pt x="10149" y="8428"/>
                  </a:moveTo>
                  <a:cubicBezTo>
                    <a:pt x="10404" y="8522"/>
                    <a:pt x="10646" y="8643"/>
                    <a:pt x="10861" y="8791"/>
                  </a:cubicBezTo>
                  <a:lnTo>
                    <a:pt x="10095" y="9571"/>
                  </a:lnTo>
                  <a:cubicBezTo>
                    <a:pt x="10014" y="9638"/>
                    <a:pt x="9974" y="9745"/>
                    <a:pt x="9974" y="9866"/>
                  </a:cubicBezTo>
                  <a:cubicBezTo>
                    <a:pt x="9974" y="9974"/>
                    <a:pt x="10014" y="10081"/>
                    <a:pt x="10095" y="10149"/>
                  </a:cubicBezTo>
                  <a:lnTo>
                    <a:pt x="10323" y="10377"/>
                  </a:lnTo>
                  <a:cubicBezTo>
                    <a:pt x="10256" y="10498"/>
                    <a:pt x="10269" y="10646"/>
                    <a:pt x="10364" y="10740"/>
                  </a:cubicBezTo>
                  <a:cubicBezTo>
                    <a:pt x="10431" y="10807"/>
                    <a:pt x="10498" y="10834"/>
                    <a:pt x="10579" y="10834"/>
                  </a:cubicBezTo>
                  <a:cubicBezTo>
                    <a:pt x="10632" y="10834"/>
                    <a:pt x="10686" y="10821"/>
                    <a:pt x="10727" y="10794"/>
                  </a:cubicBezTo>
                  <a:lnTo>
                    <a:pt x="10968" y="11022"/>
                  </a:lnTo>
                  <a:cubicBezTo>
                    <a:pt x="10874" y="11143"/>
                    <a:pt x="10874" y="11305"/>
                    <a:pt x="10982" y="11412"/>
                  </a:cubicBezTo>
                  <a:cubicBezTo>
                    <a:pt x="11036" y="11479"/>
                    <a:pt x="11116" y="11506"/>
                    <a:pt x="11197" y="11506"/>
                  </a:cubicBezTo>
                  <a:cubicBezTo>
                    <a:pt x="11264" y="11506"/>
                    <a:pt x="11331" y="11479"/>
                    <a:pt x="11385" y="11439"/>
                  </a:cubicBezTo>
                  <a:lnTo>
                    <a:pt x="11587" y="11641"/>
                  </a:lnTo>
                  <a:cubicBezTo>
                    <a:pt x="11667" y="11721"/>
                    <a:pt x="11775" y="11762"/>
                    <a:pt x="11869" y="11762"/>
                  </a:cubicBezTo>
                  <a:cubicBezTo>
                    <a:pt x="11977" y="11762"/>
                    <a:pt x="12084" y="11721"/>
                    <a:pt x="12165" y="11641"/>
                  </a:cubicBezTo>
                  <a:lnTo>
                    <a:pt x="12555" y="11251"/>
                  </a:lnTo>
                  <a:lnTo>
                    <a:pt x="13509" y="13065"/>
                  </a:lnTo>
                  <a:lnTo>
                    <a:pt x="13509" y="17353"/>
                  </a:lnTo>
                  <a:lnTo>
                    <a:pt x="10417" y="17353"/>
                  </a:lnTo>
                  <a:cubicBezTo>
                    <a:pt x="10619" y="17179"/>
                    <a:pt x="10794" y="16977"/>
                    <a:pt x="10942" y="16735"/>
                  </a:cubicBezTo>
                  <a:cubicBezTo>
                    <a:pt x="11399" y="15982"/>
                    <a:pt x="11425" y="15055"/>
                    <a:pt x="11009" y="14275"/>
                  </a:cubicBezTo>
                  <a:lnTo>
                    <a:pt x="10673" y="13657"/>
                  </a:lnTo>
                  <a:cubicBezTo>
                    <a:pt x="10627" y="13556"/>
                    <a:pt x="10524" y="13498"/>
                    <a:pt x="10416" y="13498"/>
                  </a:cubicBezTo>
                  <a:cubicBezTo>
                    <a:pt x="10367" y="13498"/>
                    <a:pt x="10316" y="13511"/>
                    <a:pt x="10269" y="13536"/>
                  </a:cubicBezTo>
                  <a:cubicBezTo>
                    <a:pt x="10135" y="13603"/>
                    <a:pt x="10081" y="13791"/>
                    <a:pt x="10149" y="13939"/>
                  </a:cubicBezTo>
                  <a:lnTo>
                    <a:pt x="10485" y="14557"/>
                  </a:lnTo>
                  <a:cubicBezTo>
                    <a:pt x="10794" y="15149"/>
                    <a:pt x="10780" y="15848"/>
                    <a:pt x="10431" y="16426"/>
                  </a:cubicBezTo>
                  <a:cubicBezTo>
                    <a:pt x="10081" y="17004"/>
                    <a:pt x="9463" y="17353"/>
                    <a:pt x="8791" y="17353"/>
                  </a:cubicBezTo>
                  <a:lnTo>
                    <a:pt x="8159" y="17353"/>
                  </a:lnTo>
                  <a:lnTo>
                    <a:pt x="8159" y="13670"/>
                  </a:lnTo>
                  <a:cubicBezTo>
                    <a:pt x="8159" y="13402"/>
                    <a:pt x="7931" y="13173"/>
                    <a:pt x="7662" y="13173"/>
                  </a:cubicBezTo>
                  <a:lnTo>
                    <a:pt x="4167" y="13173"/>
                  </a:lnTo>
                  <a:lnTo>
                    <a:pt x="4167" y="11211"/>
                  </a:lnTo>
                  <a:lnTo>
                    <a:pt x="4866" y="9880"/>
                  </a:lnTo>
                  <a:cubicBezTo>
                    <a:pt x="5162" y="9329"/>
                    <a:pt x="5619" y="8885"/>
                    <a:pt x="6170" y="8603"/>
                  </a:cubicBezTo>
                  <a:cubicBezTo>
                    <a:pt x="6587" y="8979"/>
                    <a:pt x="7124" y="9235"/>
                    <a:pt x="7716" y="9315"/>
                  </a:cubicBezTo>
                  <a:lnTo>
                    <a:pt x="9503" y="12703"/>
                  </a:lnTo>
                  <a:cubicBezTo>
                    <a:pt x="9559" y="12804"/>
                    <a:pt x="9658" y="12861"/>
                    <a:pt x="9763" y="12861"/>
                  </a:cubicBezTo>
                  <a:cubicBezTo>
                    <a:pt x="9811" y="12861"/>
                    <a:pt x="9860" y="12849"/>
                    <a:pt x="9907" y="12824"/>
                  </a:cubicBezTo>
                  <a:cubicBezTo>
                    <a:pt x="10054" y="12756"/>
                    <a:pt x="10108" y="12568"/>
                    <a:pt x="10028" y="12434"/>
                  </a:cubicBezTo>
                  <a:lnTo>
                    <a:pt x="8388" y="9315"/>
                  </a:lnTo>
                  <a:cubicBezTo>
                    <a:pt x="9087" y="9248"/>
                    <a:pt x="9705" y="8912"/>
                    <a:pt x="10149" y="8428"/>
                  </a:cubicBezTo>
                  <a:close/>
                  <a:moveTo>
                    <a:pt x="14759" y="15687"/>
                  </a:moveTo>
                  <a:lnTo>
                    <a:pt x="14759" y="17353"/>
                  </a:lnTo>
                  <a:lnTo>
                    <a:pt x="14100" y="17353"/>
                  </a:lnTo>
                  <a:lnTo>
                    <a:pt x="14100" y="15687"/>
                  </a:lnTo>
                  <a:close/>
                  <a:moveTo>
                    <a:pt x="16022" y="15687"/>
                  </a:moveTo>
                  <a:lnTo>
                    <a:pt x="16022" y="17353"/>
                  </a:lnTo>
                  <a:lnTo>
                    <a:pt x="15350" y="17353"/>
                  </a:lnTo>
                  <a:lnTo>
                    <a:pt x="15350" y="15687"/>
                  </a:lnTo>
                  <a:close/>
                  <a:moveTo>
                    <a:pt x="17178" y="15687"/>
                  </a:moveTo>
                  <a:lnTo>
                    <a:pt x="17178" y="17353"/>
                  </a:lnTo>
                  <a:lnTo>
                    <a:pt x="16614" y="17353"/>
                  </a:lnTo>
                  <a:lnTo>
                    <a:pt x="16614" y="15687"/>
                  </a:lnTo>
                  <a:close/>
                  <a:moveTo>
                    <a:pt x="18442" y="15687"/>
                  </a:moveTo>
                  <a:lnTo>
                    <a:pt x="18442" y="17353"/>
                  </a:lnTo>
                  <a:lnTo>
                    <a:pt x="17770" y="17353"/>
                  </a:lnTo>
                  <a:lnTo>
                    <a:pt x="17770" y="15687"/>
                  </a:lnTo>
                  <a:close/>
                  <a:moveTo>
                    <a:pt x="19692" y="15687"/>
                  </a:moveTo>
                  <a:lnTo>
                    <a:pt x="19692" y="17353"/>
                  </a:lnTo>
                  <a:lnTo>
                    <a:pt x="19033" y="17353"/>
                  </a:lnTo>
                  <a:lnTo>
                    <a:pt x="19033" y="15687"/>
                  </a:lnTo>
                  <a:close/>
                  <a:moveTo>
                    <a:pt x="2353" y="16695"/>
                  </a:moveTo>
                  <a:lnTo>
                    <a:pt x="2353" y="18012"/>
                  </a:lnTo>
                  <a:lnTo>
                    <a:pt x="592" y="18012"/>
                  </a:lnTo>
                  <a:lnTo>
                    <a:pt x="592" y="16695"/>
                  </a:lnTo>
                  <a:close/>
                  <a:moveTo>
                    <a:pt x="7568" y="13764"/>
                  </a:moveTo>
                  <a:lnTo>
                    <a:pt x="7568" y="14275"/>
                  </a:lnTo>
                  <a:lnTo>
                    <a:pt x="5982" y="14275"/>
                  </a:lnTo>
                  <a:cubicBezTo>
                    <a:pt x="5753" y="14275"/>
                    <a:pt x="5552" y="14463"/>
                    <a:pt x="5552" y="14705"/>
                  </a:cubicBezTo>
                  <a:lnTo>
                    <a:pt x="5552" y="16224"/>
                  </a:lnTo>
                  <a:cubicBezTo>
                    <a:pt x="5552" y="16453"/>
                    <a:pt x="5753" y="16654"/>
                    <a:pt x="5982" y="16654"/>
                  </a:cubicBezTo>
                  <a:lnTo>
                    <a:pt x="7568" y="16654"/>
                  </a:lnTo>
                  <a:lnTo>
                    <a:pt x="7568" y="18012"/>
                  </a:lnTo>
                  <a:lnTo>
                    <a:pt x="2957" y="18012"/>
                  </a:lnTo>
                  <a:lnTo>
                    <a:pt x="2957" y="16520"/>
                  </a:lnTo>
                  <a:cubicBezTo>
                    <a:pt x="2957" y="16291"/>
                    <a:pt x="2769" y="16103"/>
                    <a:pt x="2541" y="16103"/>
                  </a:cubicBezTo>
                  <a:lnTo>
                    <a:pt x="592" y="16103"/>
                  </a:lnTo>
                  <a:lnTo>
                    <a:pt x="592" y="13764"/>
                  </a:lnTo>
                  <a:close/>
                  <a:moveTo>
                    <a:pt x="8079" y="0"/>
                  </a:moveTo>
                  <a:cubicBezTo>
                    <a:pt x="5995" y="0"/>
                    <a:pt x="4302" y="1694"/>
                    <a:pt x="4302" y="3764"/>
                  </a:cubicBezTo>
                  <a:lnTo>
                    <a:pt x="4302" y="3778"/>
                  </a:lnTo>
                  <a:cubicBezTo>
                    <a:pt x="4019" y="3804"/>
                    <a:pt x="3804" y="4046"/>
                    <a:pt x="3804" y="4329"/>
                  </a:cubicBezTo>
                  <a:lnTo>
                    <a:pt x="3804" y="5081"/>
                  </a:lnTo>
                  <a:cubicBezTo>
                    <a:pt x="3804" y="5323"/>
                    <a:pt x="3952" y="5525"/>
                    <a:pt x="4154" y="5606"/>
                  </a:cubicBezTo>
                  <a:cubicBezTo>
                    <a:pt x="4060" y="5780"/>
                    <a:pt x="4006" y="5982"/>
                    <a:pt x="4006" y="6197"/>
                  </a:cubicBezTo>
                  <a:lnTo>
                    <a:pt x="4006" y="6573"/>
                  </a:lnTo>
                  <a:cubicBezTo>
                    <a:pt x="4006" y="7245"/>
                    <a:pt x="4557" y="7810"/>
                    <a:pt x="5242" y="7810"/>
                  </a:cubicBezTo>
                  <a:lnTo>
                    <a:pt x="5552" y="7810"/>
                  </a:lnTo>
                  <a:cubicBezTo>
                    <a:pt x="5619" y="7917"/>
                    <a:pt x="5686" y="8038"/>
                    <a:pt x="5767" y="8146"/>
                  </a:cubicBezTo>
                  <a:cubicBezTo>
                    <a:pt x="5162" y="8482"/>
                    <a:pt x="4664" y="8993"/>
                    <a:pt x="4342" y="9611"/>
                  </a:cubicBezTo>
                  <a:lnTo>
                    <a:pt x="4167" y="9934"/>
                  </a:lnTo>
                  <a:lnTo>
                    <a:pt x="4167" y="9544"/>
                  </a:lnTo>
                  <a:cubicBezTo>
                    <a:pt x="4167" y="9073"/>
                    <a:pt x="3925" y="8616"/>
                    <a:pt x="3549" y="8348"/>
                  </a:cubicBezTo>
                  <a:lnTo>
                    <a:pt x="3549" y="6708"/>
                  </a:lnTo>
                  <a:cubicBezTo>
                    <a:pt x="3549" y="6479"/>
                    <a:pt x="3361" y="6291"/>
                    <a:pt x="3132" y="6291"/>
                  </a:cubicBezTo>
                  <a:lnTo>
                    <a:pt x="2232" y="6291"/>
                  </a:lnTo>
                  <a:cubicBezTo>
                    <a:pt x="2003" y="6291"/>
                    <a:pt x="1815" y="6479"/>
                    <a:pt x="1815" y="6708"/>
                  </a:cubicBezTo>
                  <a:lnTo>
                    <a:pt x="1815" y="8348"/>
                  </a:lnTo>
                  <a:cubicBezTo>
                    <a:pt x="1425" y="8616"/>
                    <a:pt x="1197" y="9073"/>
                    <a:pt x="1197" y="9544"/>
                  </a:cubicBezTo>
                  <a:lnTo>
                    <a:pt x="1197" y="13173"/>
                  </a:lnTo>
                  <a:lnTo>
                    <a:pt x="498" y="13173"/>
                  </a:lnTo>
                  <a:cubicBezTo>
                    <a:pt x="215" y="13173"/>
                    <a:pt x="0" y="13402"/>
                    <a:pt x="0" y="13670"/>
                  </a:cubicBezTo>
                  <a:lnTo>
                    <a:pt x="0" y="18119"/>
                  </a:lnTo>
                  <a:cubicBezTo>
                    <a:pt x="0" y="18388"/>
                    <a:pt x="215" y="18617"/>
                    <a:pt x="498" y="18617"/>
                  </a:cubicBezTo>
                  <a:lnTo>
                    <a:pt x="7662" y="18617"/>
                  </a:lnTo>
                  <a:cubicBezTo>
                    <a:pt x="7931" y="18617"/>
                    <a:pt x="8159" y="18388"/>
                    <a:pt x="8159" y="18119"/>
                  </a:cubicBezTo>
                  <a:lnTo>
                    <a:pt x="8159" y="17945"/>
                  </a:lnTo>
                  <a:lnTo>
                    <a:pt x="19853" y="17945"/>
                  </a:lnTo>
                  <a:cubicBezTo>
                    <a:pt x="20095" y="17945"/>
                    <a:pt x="20283" y="17757"/>
                    <a:pt x="20283" y="17515"/>
                  </a:cubicBezTo>
                  <a:lnTo>
                    <a:pt x="20283" y="11883"/>
                  </a:lnTo>
                  <a:cubicBezTo>
                    <a:pt x="20283" y="11654"/>
                    <a:pt x="20095" y="11453"/>
                    <a:pt x="19853" y="11453"/>
                  </a:cubicBezTo>
                  <a:lnTo>
                    <a:pt x="19652" y="11453"/>
                  </a:lnTo>
                  <a:cubicBezTo>
                    <a:pt x="19692" y="11305"/>
                    <a:pt x="19719" y="11130"/>
                    <a:pt x="19705" y="10969"/>
                  </a:cubicBezTo>
                  <a:cubicBezTo>
                    <a:pt x="19680" y="10816"/>
                    <a:pt x="19557" y="10699"/>
                    <a:pt x="19396" y="10699"/>
                  </a:cubicBezTo>
                  <a:cubicBezTo>
                    <a:pt x="19387" y="10699"/>
                    <a:pt x="19378" y="10699"/>
                    <a:pt x="19369" y="10700"/>
                  </a:cubicBezTo>
                  <a:cubicBezTo>
                    <a:pt x="19208" y="10713"/>
                    <a:pt x="19087" y="10861"/>
                    <a:pt x="19114" y="11022"/>
                  </a:cubicBezTo>
                  <a:cubicBezTo>
                    <a:pt x="19127" y="11184"/>
                    <a:pt x="19087" y="11332"/>
                    <a:pt x="18993" y="11453"/>
                  </a:cubicBezTo>
                  <a:lnTo>
                    <a:pt x="17877" y="11453"/>
                  </a:lnTo>
                  <a:lnTo>
                    <a:pt x="17286" y="10229"/>
                  </a:lnTo>
                  <a:cubicBezTo>
                    <a:pt x="17219" y="10068"/>
                    <a:pt x="17071" y="9974"/>
                    <a:pt x="16896" y="9974"/>
                  </a:cubicBezTo>
                  <a:cubicBezTo>
                    <a:pt x="16721" y="9974"/>
                    <a:pt x="16573" y="10068"/>
                    <a:pt x="16506" y="10229"/>
                  </a:cubicBezTo>
                  <a:lnTo>
                    <a:pt x="15915" y="11453"/>
                  </a:lnTo>
                  <a:lnTo>
                    <a:pt x="14678" y="11453"/>
                  </a:lnTo>
                  <a:cubicBezTo>
                    <a:pt x="14692" y="11358"/>
                    <a:pt x="14719" y="11251"/>
                    <a:pt x="14759" y="11157"/>
                  </a:cubicBezTo>
                  <a:lnTo>
                    <a:pt x="15485" y="9624"/>
                  </a:lnTo>
                  <a:cubicBezTo>
                    <a:pt x="15552" y="9759"/>
                    <a:pt x="15686" y="9853"/>
                    <a:pt x="15834" y="9853"/>
                  </a:cubicBezTo>
                  <a:cubicBezTo>
                    <a:pt x="15996" y="9853"/>
                    <a:pt x="16130" y="9759"/>
                    <a:pt x="16184" y="9624"/>
                  </a:cubicBezTo>
                  <a:lnTo>
                    <a:pt x="16923" y="8079"/>
                  </a:lnTo>
                  <a:lnTo>
                    <a:pt x="17703" y="9745"/>
                  </a:lnTo>
                  <a:cubicBezTo>
                    <a:pt x="17770" y="9880"/>
                    <a:pt x="17904" y="9961"/>
                    <a:pt x="18052" y="9961"/>
                  </a:cubicBezTo>
                  <a:cubicBezTo>
                    <a:pt x="18213" y="9961"/>
                    <a:pt x="18348" y="9880"/>
                    <a:pt x="18415" y="9745"/>
                  </a:cubicBezTo>
                  <a:lnTo>
                    <a:pt x="18482" y="9611"/>
                  </a:lnTo>
                  <a:lnTo>
                    <a:pt x="18590" y="9853"/>
                  </a:lnTo>
                  <a:cubicBezTo>
                    <a:pt x="18637" y="9958"/>
                    <a:pt x="18745" y="10022"/>
                    <a:pt x="18857" y="10022"/>
                  </a:cubicBezTo>
                  <a:cubicBezTo>
                    <a:pt x="18903" y="10022"/>
                    <a:pt x="18950" y="10011"/>
                    <a:pt x="18993" y="9987"/>
                  </a:cubicBezTo>
                  <a:cubicBezTo>
                    <a:pt x="19141" y="9920"/>
                    <a:pt x="19195" y="9745"/>
                    <a:pt x="19127" y="9598"/>
                  </a:cubicBezTo>
                  <a:lnTo>
                    <a:pt x="18832" y="8966"/>
                  </a:lnTo>
                  <a:cubicBezTo>
                    <a:pt x="18764" y="8818"/>
                    <a:pt x="18630" y="8737"/>
                    <a:pt x="18482" y="8737"/>
                  </a:cubicBezTo>
                  <a:cubicBezTo>
                    <a:pt x="18321" y="8737"/>
                    <a:pt x="18186" y="8818"/>
                    <a:pt x="18119" y="8966"/>
                  </a:cubicBezTo>
                  <a:lnTo>
                    <a:pt x="18065" y="9100"/>
                  </a:lnTo>
                  <a:lnTo>
                    <a:pt x="17272" y="7434"/>
                  </a:lnTo>
                  <a:cubicBezTo>
                    <a:pt x="17205" y="7299"/>
                    <a:pt x="17071" y="7218"/>
                    <a:pt x="16923" y="7218"/>
                  </a:cubicBezTo>
                  <a:cubicBezTo>
                    <a:pt x="16775" y="7218"/>
                    <a:pt x="16627" y="7299"/>
                    <a:pt x="16573" y="7434"/>
                  </a:cubicBezTo>
                  <a:lnTo>
                    <a:pt x="15834" y="8979"/>
                  </a:lnTo>
                  <a:cubicBezTo>
                    <a:pt x="15767" y="8845"/>
                    <a:pt x="15633" y="8764"/>
                    <a:pt x="15485" y="8764"/>
                  </a:cubicBezTo>
                  <a:cubicBezTo>
                    <a:pt x="15337" y="8764"/>
                    <a:pt x="15202" y="8845"/>
                    <a:pt x="15135" y="8979"/>
                  </a:cubicBezTo>
                  <a:lnTo>
                    <a:pt x="14221" y="10901"/>
                  </a:lnTo>
                  <a:cubicBezTo>
                    <a:pt x="14141" y="11076"/>
                    <a:pt x="14100" y="11264"/>
                    <a:pt x="14087" y="11453"/>
                  </a:cubicBezTo>
                  <a:lnTo>
                    <a:pt x="13939" y="11453"/>
                  </a:lnTo>
                  <a:cubicBezTo>
                    <a:pt x="13724" y="11453"/>
                    <a:pt x="13549" y="11600"/>
                    <a:pt x="13509" y="11802"/>
                  </a:cubicBezTo>
                  <a:lnTo>
                    <a:pt x="12353" y="9611"/>
                  </a:lnTo>
                  <a:cubicBezTo>
                    <a:pt x="11950" y="8831"/>
                    <a:pt x="11291" y="8253"/>
                    <a:pt x="10525" y="7944"/>
                  </a:cubicBezTo>
                  <a:cubicBezTo>
                    <a:pt x="10538" y="7891"/>
                    <a:pt x="10565" y="7850"/>
                    <a:pt x="10592" y="7810"/>
                  </a:cubicBezTo>
                  <a:lnTo>
                    <a:pt x="10901" y="7810"/>
                  </a:lnTo>
                  <a:cubicBezTo>
                    <a:pt x="11587" y="7810"/>
                    <a:pt x="12138" y="7245"/>
                    <a:pt x="12138" y="6573"/>
                  </a:cubicBezTo>
                  <a:lnTo>
                    <a:pt x="12138" y="6197"/>
                  </a:lnTo>
                  <a:cubicBezTo>
                    <a:pt x="12138" y="5982"/>
                    <a:pt x="12084" y="5780"/>
                    <a:pt x="11990" y="5606"/>
                  </a:cubicBezTo>
                  <a:cubicBezTo>
                    <a:pt x="12192" y="5525"/>
                    <a:pt x="12339" y="5323"/>
                    <a:pt x="12339" y="5081"/>
                  </a:cubicBezTo>
                  <a:lnTo>
                    <a:pt x="12339" y="4329"/>
                  </a:lnTo>
                  <a:cubicBezTo>
                    <a:pt x="12339" y="4046"/>
                    <a:pt x="12124" y="3804"/>
                    <a:pt x="11842" y="3778"/>
                  </a:cubicBezTo>
                  <a:lnTo>
                    <a:pt x="11842" y="3764"/>
                  </a:lnTo>
                  <a:cubicBezTo>
                    <a:pt x="11842" y="1694"/>
                    <a:pt x="10149" y="0"/>
                    <a:pt x="8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" y="1941722"/>
            <a:ext cx="3962400" cy="1658374"/>
          </a:xfrm>
          <a:solidFill>
            <a:schemeClr val="accent3"/>
          </a:solidFill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1.Kể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967345" y="1914539"/>
            <a:ext cx="3886200" cy="1758037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>
                <a:solidFill>
                  <a:srgbClr val="006600"/>
                </a:solidFill>
              </a:rPr>
              <a:t>2.Chơi </a:t>
            </a:r>
            <a:r>
              <a:rPr lang="en-US" sz="2800" b="1" dirty="0" err="1">
                <a:solidFill>
                  <a:srgbClr val="006600"/>
                </a:solidFill>
              </a:rPr>
              <a:t>trò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chơi</a:t>
            </a:r>
            <a:r>
              <a:rPr lang="en-US" sz="2800" b="1" dirty="0">
                <a:solidFill>
                  <a:srgbClr val="006600"/>
                </a:solidFill>
              </a:rPr>
              <a:t>: </a:t>
            </a:r>
            <a:r>
              <a:rPr lang="en-US" sz="2800" b="1" dirty="0" err="1">
                <a:solidFill>
                  <a:srgbClr val="006600"/>
                </a:solidFill>
              </a:rPr>
              <a:t>Sắp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xếp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đồ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dùng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vào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phòng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phù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hợp</a:t>
            </a:r>
            <a:endParaRPr lang="vi-V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529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-7620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n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144000" cy="6846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905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3007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42560"/>
            <a:ext cx="4038600" cy="183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96" y="4923188"/>
            <a:ext cx="1524000" cy="15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6" y="4935984"/>
            <a:ext cx="1681878" cy="153862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4223765" y="1757021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Brace 9"/>
          <p:cNvSpPr/>
          <p:nvPr/>
        </p:nvSpPr>
        <p:spPr>
          <a:xfrm rot="5400000">
            <a:off x="5808101" y="4023466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3521311" y="11667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452" y="234139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Bố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705" y="232120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Mẹ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6644" y="4563799"/>
            <a:ext cx="10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796" y="4601088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Hoa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6200" y="533400"/>
            <a:ext cx="2133600" cy="12954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709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391275" y="576552"/>
            <a:ext cx="4605243" cy="2873374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6" name="Google Shape;1586;p61"/>
          <p:cNvSpPr/>
          <p:nvPr/>
        </p:nvSpPr>
        <p:spPr>
          <a:xfrm>
            <a:off x="1082325" y="3573851"/>
            <a:ext cx="864650" cy="573475"/>
          </a:xfrm>
          <a:custGeom>
            <a:avLst/>
            <a:gdLst/>
            <a:ahLst/>
            <a:cxnLst/>
            <a:rect l="l" t="t" r="r" b="b"/>
            <a:pathLst>
              <a:path w="34586" h="22939" extrusionOk="0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7" name="Google Shape;1587;p61"/>
          <p:cNvSpPr/>
          <p:nvPr/>
        </p:nvSpPr>
        <p:spPr>
          <a:xfrm>
            <a:off x="1122650" y="4104626"/>
            <a:ext cx="734200" cy="569325"/>
          </a:xfrm>
          <a:custGeom>
            <a:avLst/>
            <a:gdLst/>
            <a:ahLst/>
            <a:cxnLst/>
            <a:rect l="l" t="t" r="r" b="b"/>
            <a:pathLst>
              <a:path w="29368" h="22773" extrusionOk="0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8" name="Google Shape;1588;p61"/>
          <p:cNvSpPr/>
          <p:nvPr/>
        </p:nvSpPr>
        <p:spPr>
          <a:xfrm>
            <a:off x="973225" y="3388826"/>
            <a:ext cx="851600" cy="494625"/>
          </a:xfrm>
          <a:custGeom>
            <a:avLst/>
            <a:gdLst/>
            <a:ahLst/>
            <a:cxnLst/>
            <a:rect l="l" t="t" r="r" b="b"/>
            <a:pathLst>
              <a:path w="34064" h="19785" extrusionOk="0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9" name="Google Shape;1589;p61"/>
          <p:cNvSpPr/>
          <p:nvPr/>
        </p:nvSpPr>
        <p:spPr>
          <a:xfrm>
            <a:off x="756176" y="3913075"/>
            <a:ext cx="522475" cy="303050"/>
          </a:xfrm>
          <a:custGeom>
            <a:avLst/>
            <a:gdLst/>
            <a:ahLst/>
            <a:cxnLst/>
            <a:rect l="l" t="t" r="r" b="b"/>
            <a:pathLst>
              <a:path w="20899" h="12122" extrusionOk="0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0" name="Google Shape;1590;p61"/>
          <p:cNvSpPr/>
          <p:nvPr/>
        </p:nvSpPr>
        <p:spPr>
          <a:xfrm>
            <a:off x="1871051" y="3765400"/>
            <a:ext cx="284675" cy="288250"/>
          </a:xfrm>
          <a:custGeom>
            <a:avLst/>
            <a:gdLst/>
            <a:ahLst/>
            <a:cxnLst/>
            <a:rect l="l" t="t" r="r" b="b"/>
            <a:pathLst>
              <a:path w="11387" h="11530" extrusionOk="0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1" name="Google Shape;1591;p61"/>
          <p:cNvSpPr/>
          <p:nvPr/>
        </p:nvSpPr>
        <p:spPr>
          <a:xfrm>
            <a:off x="1910776" y="3576225"/>
            <a:ext cx="137025" cy="164300"/>
          </a:xfrm>
          <a:custGeom>
            <a:avLst/>
            <a:gdLst/>
            <a:ahLst/>
            <a:cxnLst/>
            <a:rect l="l" t="t" r="r" b="b"/>
            <a:pathLst>
              <a:path w="5481" h="6572" extrusionOk="0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2" name="Google Shape;1592;p61"/>
          <p:cNvSpPr/>
          <p:nvPr/>
        </p:nvSpPr>
        <p:spPr>
          <a:xfrm>
            <a:off x="960176" y="3887576"/>
            <a:ext cx="115075" cy="93725"/>
          </a:xfrm>
          <a:custGeom>
            <a:avLst/>
            <a:gdLst/>
            <a:ahLst/>
            <a:cxnLst/>
            <a:rect l="l" t="t" r="r" b="b"/>
            <a:pathLst>
              <a:path w="4603" h="3749" extrusionOk="0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3" name="Google Shape;1593;p61"/>
          <p:cNvSpPr/>
          <p:nvPr/>
        </p:nvSpPr>
        <p:spPr>
          <a:xfrm>
            <a:off x="1553776" y="4890376"/>
            <a:ext cx="38575" cy="157175"/>
          </a:xfrm>
          <a:custGeom>
            <a:avLst/>
            <a:gdLst/>
            <a:ahLst/>
            <a:cxnLst/>
            <a:rect l="l" t="t" r="r" b="b"/>
            <a:pathLst>
              <a:path w="1543" h="6287" extrusionOk="0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4" name="Google Shape;1594;p61"/>
          <p:cNvSpPr/>
          <p:nvPr/>
        </p:nvSpPr>
        <p:spPr>
          <a:xfrm>
            <a:off x="1111401" y="4688751"/>
            <a:ext cx="50425" cy="130475"/>
          </a:xfrm>
          <a:custGeom>
            <a:avLst/>
            <a:gdLst/>
            <a:ahLst/>
            <a:cxnLst/>
            <a:rect l="l" t="t" r="r" b="b"/>
            <a:pathLst>
              <a:path w="2017" h="5219" extrusionOk="0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5" name="Google Shape;1595;p61"/>
          <p:cNvSpPr/>
          <p:nvPr/>
        </p:nvSpPr>
        <p:spPr>
          <a:xfrm>
            <a:off x="1597676" y="4139601"/>
            <a:ext cx="55175" cy="51025"/>
          </a:xfrm>
          <a:custGeom>
            <a:avLst/>
            <a:gdLst/>
            <a:ahLst/>
            <a:cxnLst/>
            <a:rect l="l" t="t" r="r" b="b"/>
            <a:pathLst>
              <a:path w="2207" h="2041" extrusionOk="0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6" name="Google Shape;1596;p61"/>
          <p:cNvSpPr/>
          <p:nvPr/>
        </p:nvSpPr>
        <p:spPr>
          <a:xfrm>
            <a:off x="1144000" y="3868601"/>
            <a:ext cx="172000" cy="177925"/>
          </a:xfrm>
          <a:custGeom>
            <a:avLst/>
            <a:gdLst/>
            <a:ahLst/>
            <a:cxnLst/>
            <a:rect l="l" t="t" r="r" b="b"/>
            <a:pathLst>
              <a:path w="6880" h="7117" extrusionOk="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7" name="Google Shape;1597;p61"/>
          <p:cNvSpPr/>
          <p:nvPr/>
        </p:nvSpPr>
        <p:spPr>
          <a:xfrm>
            <a:off x="1758975" y="3701350"/>
            <a:ext cx="176750" cy="168450"/>
          </a:xfrm>
          <a:custGeom>
            <a:avLst/>
            <a:gdLst/>
            <a:ahLst/>
            <a:cxnLst/>
            <a:rect l="l" t="t" r="r" b="b"/>
            <a:pathLst>
              <a:path w="7070" h="6738" extrusionOk="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8" name="Google Shape;1598;p61"/>
          <p:cNvSpPr/>
          <p:nvPr/>
        </p:nvSpPr>
        <p:spPr>
          <a:xfrm>
            <a:off x="720000" y="3362151"/>
            <a:ext cx="1574500" cy="1715625"/>
          </a:xfrm>
          <a:custGeom>
            <a:avLst/>
            <a:gdLst/>
            <a:ahLst/>
            <a:cxnLst/>
            <a:rect l="l" t="t" r="r" b="b"/>
            <a:pathLst>
              <a:path w="62980" h="68625" extrusionOk="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9" name="Google Shape;1599;p61"/>
          <p:cNvSpPr/>
          <p:nvPr/>
        </p:nvSpPr>
        <p:spPr>
          <a:xfrm>
            <a:off x="1347425" y="3826475"/>
            <a:ext cx="425800" cy="236050"/>
          </a:xfrm>
          <a:custGeom>
            <a:avLst/>
            <a:gdLst/>
            <a:ahLst/>
            <a:cxnLst/>
            <a:rect l="l" t="t" r="r" b="b"/>
            <a:pathLst>
              <a:path w="17032" h="9442" extrusionOk="0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1645100" y="3755326"/>
            <a:ext cx="36800" cy="55775"/>
          </a:xfrm>
          <a:custGeom>
            <a:avLst/>
            <a:gdLst/>
            <a:ahLst/>
            <a:cxnLst/>
            <a:rect l="l" t="t" r="r" b="b"/>
            <a:pathLst>
              <a:path w="1472" h="2231" extrusionOk="0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61"/>
          <p:cNvSpPr/>
          <p:nvPr/>
        </p:nvSpPr>
        <p:spPr>
          <a:xfrm>
            <a:off x="1423926" y="3800975"/>
            <a:ext cx="36775" cy="50450"/>
          </a:xfrm>
          <a:custGeom>
            <a:avLst/>
            <a:gdLst/>
            <a:ahLst/>
            <a:cxnLst/>
            <a:rect l="l" t="t" r="r" b="b"/>
            <a:pathLst>
              <a:path w="1471" h="2018" extrusionOk="0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2" name="Google Shape;1602;p61"/>
          <p:cNvGrpSpPr/>
          <p:nvPr/>
        </p:nvGrpSpPr>
        <p:grpSpPr>
          <a:xfrm>
            <a:off x="903175" y="2400976"/>
            <a:ext cx="855800" cy="746475"/>
            <a:chOff x="7461875" y="1143275"/>
            <a:chExt cx="855800" cy="746475"/>
          </a:xfrm>
        </p:grpSpPr>
        <p:sp>
          <p:nvSpPr>
            <p:cNvPr id="1603" name="Google Shape;1603;p61"/>
            <p:cNvSpPr/>
            <p:nvPr/>
          </p:nvSpPr>
          <p:spPr>
            <a:xfrm>
              <a:off x="7746450" y="1169425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7483850" y="1339425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7701450" y="1327400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461875" y="1143275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115750" y="1662700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906500" y="1627125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8263775" y="1749000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8214600" y="1676825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8005375" y="1653275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8289425" y="1854150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848450" y="1562250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4" name="Google Shape;1614;p61"/>
          <p:cNvGrpSpPr/>
          <p:nvPr/>
        </p:nvGrpSpPr>
        <p:grpSpPr>
          <a:xfrm flipH="1">
            <a:off x="368163" y="1182575"/>
            <a:ext cx="741250" cy="792000"/>
            <a:chOff x="-3118700" y="2365900"/>
            <a:chExt cx="741250" cy="792000"/>
          </a:xfrm>
        </p:grpSpPr>
        <p:sp>
          <p:nvSpPr>
            <p:cNvPr id="1615" name="Google Shape;1615;p6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 flipH="1">
            <a:off x="7535150" y="2130175"/>
            <a:ext cx="608900" cy="407500"/>
            <a:chOff x="4137713" y="525925"/>
            <a:chExt cx="608900" cy="407500"/>
          </a:xfrm>
        </p:grpSpPr>
        <p:sp>
          <p:nvSpPr>
            <p:cNvPr id="1626" name="Google Shape;1626;p6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7981563" y="5077764"/>
            <a:ext cx="643950" cy="195675"/>
            <a:chOff x="806663" y="3241275"/>
            <a:chExt cx="643950" cy="195675"/>
          </a:xfrm>
        </p:grpSpPr>
        <p:sp>
          <p:nvSpPr>
            <p:cNvPr id="1629" name="Google Shape;1629;p6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1" name="Google Shape;1631;p61"/>
          <p:cNvGrpSpPr/>
          <p:nvPr/>
        </p:nvGrpSpPr>
        <p:grpSpPr>
          <a:xfrm>
            <a:off x="7535139" y="4648063"/>
            <a:ext cx="381375" cy="358350"/>
            <a:chOff x="7723450" y="2617900"/>
            <a:chExt cx="381375" cy="358350"/>
          </a:xfrm>
        </p:grpSpPr>
        <p:sp>
          <p:nvSpPr>
            <p:cNvPr id="1632" name="Google Shape;1632;p6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6" name="Google Shape;1636;p61"/>
          <p:cNvGrpSpPr/>
          <p:nvPr/>
        </p:nvGrpSpPr>
        <p:grpSpPr>
          <a:xfrm>
            <a:off x="7916530" y="1259451"/>
            <a:ext cx="643933" cy="1955285"/>
            <a:chOff x="7535154" y="939325"/>
            <a:chExt cx="643933" cy="1955285"/>
          </a:xfrm>
        </p:grpSpPr>
        <p:sp>
          <p:nvSpPr>
            <p:cNvPr id="1637" name="Google Shape;1637;p61"/>
            <p:cNvSpPr/>
            <p:nvPr/>
          </p:nvSpPr>
          <p:spPr>
            <a:xfrm>
              <a:off x="7802933" y="1519843"/>
              <a:ext cx="107696" cy="173270"/>
            </a:xfrm>
            <a:custGeom>
              <a:avLst/>
              <a:gdLst/>
              <a:ahLst/>
              <a:cxnLst/>
              <a:rect l="l" t="t" r="r" b="b"/>
              <a:pathLst>
                <a:path w="3265" h="5253" extrusionOk="0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546171" y="955818"/>
              <a:ext cx="617743" cy="828616"/>
            </a:xfrm>
            <a:custGeom>
              <a:avLst/>
              <a:gdLst/>
              <a:ahLst/>
              <a:cxnLst/>
              <a:rect l="l" t="t" r="r" b="b"/>
              <a:pathLst>
                <a:path w="18728" h="25121" extrusionOk="0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535154" y="939325"/>
              <a:ext cx="643933" cy="1955285"/>
            </a:xfrm>
            <a:custGeom>
              <a:avLst/>
              <a:gdLst/>
              <a:ahLst/>
              <a:cxnLst/>
              <a:rect l="l" t="t" r="r" b="b"/>
              <a:pathLst>
                <a:path w="19522" h="59278" extrusionOk="0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0" name="Google Shape;1640;p61"/>
          <p:cNvGrpSpPr/>
          <p:nvPr/>
        </p:nvGrpSpPr>
        <p:grpSpPr>
          <a:xfrm>
            <a:off x="6797776" y="3214725"/>
            <a:ext cx="836975" cy="698350"/>
            <a:chOff x="7181850" y="1833225"/>
            <a:chExt cx="836975" cy="698350"/>
          </a:xfrm>
        </p:grpSpPr>
        <p:sp>
          <p:nvSpPr>
            <p:cNvPr id="1641" name="Google Shape;1641;p61"/>
            <p:cNvSpPr/>
            <p:nvPr/>
          </p:nvSpPr>
          <p:spPr>
            <a:xfrm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8" name="Google Shape;1648;p61"/>
          <p:cNvGrpSpPr/>
          <p:nvPr/>
        </p:nvGrpSpPr>
        <p:grpSpPr>
          <a:xfrm rot="5400000">
            <a:off x="1101504" y="5069105"/>
            <a:ext cx="301850" cy="127125"/>
            <a:chOff x="7114150" y="4261900"/>
            <a:chExt cx="301850" cy="127125"/>
          </a:xfrm>
        </p:grpSpPr>
        <p:sp>
          <p:nvSpPr>
            <p:cNvPr id="1649" name="Google Shape;1649;p6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8201" y="132152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26" y="5249785"/>
            <a:ext cx="4171950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8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757</TotalTime>
  <Words>199</Words>
  <Application>Microsoft Office PowerPoint</Application>
  <PresentationFormat>Trình chiếu Trên màn hình (4:3)</PresentationFormat>
  <Paragraphs>31</Paragraphs>
  <Slides>21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Rakkas</vt:lpstr>
      <vt:lpstr>Tahoma</vt:lpstr>
      <vt:lpstr>Times New Roman</vt:lpstr>
      <vt:lpstr>Trebuchet MS</vt:lpstr>
      <vt:lpstr>Slipstream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Tâm Vũ</cp:lastModifiedBy>
  <cp:revision>64</cp:revision>
  <dcterms:created xsi:type="dcterms:W3CDTF">2020-08-10T03:28:33Z</dcterms:created>
  <dcterms:modified xsi:type="dcterms:W3CDTF">2025-10-20T08:23:39Z</dcterms:modified>
</cp:coreProperties>
</file>