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295" r:id="rId3"/>
    <p:sldId id="296" r:id="rId4"/>
    <p:sldId id="297" r:id="rId5"/>
    <p:sldId id="298" r:id="rId6"/>
    <p:sldId id="300" r:id="rId7"/>
    <p:sldId id="301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103" d="100"/>
          <a:sy n="103" d="100"/>
        </p:scale>
        <p:origin x="888" y="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7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413919" y="152846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889919" y="3048000"/>
            <a:ext cx="8153400" cy="1447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phép cộng, phép trừ </a:t>
            </a:r>
          </a:p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trong phạm vi 10(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7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7"/>
    </mc:Choice>
    <mc:Fallback xmlns="">
      <p:transition spd="slow" advTm="2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kết quả phép tính ghi ở mỗi toa tàu: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3" y="2438400"/>
            <a:ext cx="10058400" cy="23542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0865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997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226467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95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049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14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8171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014" y="4819572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lớn nhất?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1190" y="5554894"/>
            <a:ext cx="378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+ 2 và 9 - 3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014" y="4797269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bé nhất?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1596" y="5527930"/>
            <a:ext cx="168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17"/>
    </mc:Choice>
    <mc:Fallback xmlns="">
      <p:transition spd="slow" advTm="10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35" y="671256"/>
            <a:ext cx="8773822" cy="49070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1442" y="223850"/>
            <a:ext cx="11252077" cy="982513"/>
            <a:chOff x="597667" y="398376"/>
            <a:chExt cx="11252077" cy="98251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98376"/>
              <a:ext cx="10387048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23828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67142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44304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4"/>
    </mc:Choice>
    <mc:Fallback xmlns="">
      <p:transition spd="slow" advTm="61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09" y="533400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79443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622757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92" y="1131277"/>
            <a:ext cx="8905875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48"/>
    </mc:Choice>
    <mc:Fallback xmlns="">
      <p:transition spd="slow" advTm="7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-152400"/>
            <a:ext cx="5181600" cy="74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5"/>
    </mc:Choice>
    <mc:Fallback xmlns="">
      <p:transition spd="slow" advTm="355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5311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5276" y="2286000"/>
            <a:ext cx="459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5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3"/>
    </mc:Choice>
    <mc:Fallback xmlns="">
      <p:transition spd="slow" advTm="197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61838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1699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1719" y="6262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"/>
    </mc:Choice>
    <mc:Fallback xmlns="">
      <p:transition spd="slow" advTm="10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3.3|3|3.2|2.9|2.6|3.4|7.3|8.9|5.4|1|4.4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1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106</Words>
  <Application>Microsoft Office PowerPoint</Application>
  <PresentationFormat>Tùy chỉnh</PresentationFormat>
  <Paragraphs>41</Paragraphs>
  <Slides>7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Tâm Vũ</cp:lastModifiedBy>
  <cp:revision>95</cp:revision>
  <dcterms:created xsi:type="dcterms:W3CDTF">2021-05-23T10:25:42Z</dcterms:created>
  <dcterms:modified xsi:type="dcterms:W3CDTF">2025-01-07T03:24:20Z</dcterms:modified>
</cp:coreProperties>
</file>