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6" r:id="rId10"/>
    <p:sldId id="326" r:id="rId11"/>
    <p:sldId id="349" r:id="rId12"/>
    <p:sldId id="343" r:id="rId13"/>
    <p:sldId id="350" r:id="rId14"/>
    <p:sldId id="351" r:id="rId15"/>
    <p:sldId id="329" r:id="rId16"/>
    <p:sldId id="308" r:id="rId17"/>
    <p:sldId id="330" r:id="rId18"/>
    <p:sldId id="285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60093"/>
    <a:srgbClr val="0000FF"/>
    <a:srgbClr val="DFDFF5"/>
    <a:srgbClr val="800080"/>
    <a:srgbClr val="00CC00"/>
    <a:srgbClr val="00FF00"/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t="-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63: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iêm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63.1.png"/>
          <p:cNvPicPr>
            <a:picLocks noChangeAspect="1"/>
          </p:cNvPicPr>
          <p:nvPr/>
        </p:nvPicPr>
        <p:blipFill>
          <a:blip r:embed="rId2"/>
          <a:srcRect t="76710" b="7506"/>
          <a:stretch>
            <a:fillRect/>
          </a:stretch>
        </p:blipFill>
        <p:spPr bwMode="auto">
          <a:xfrm>
            <a:off x="428596" y="1714488"/>
            <a:ext cx="8341601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Arial-SGK-TV" pitchFamily="2" charset="0"/>
                <a:cs typeface="Arial-SGK-TV" pitchFamily="2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52400"/>
            <a:ext cx="9887411" cy="728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" y="609600"/>
            <a:ext cx="8479974" cy="60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00105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211286"/>
            <a:ext cx="8229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>
                <a:latin typeface="Arial SGK TV bold"/>
              </a:rPr>
              <a:t> </a:t>
            </a:r>
            <a:r>
              <a:rPr lang="en-US" sz="3500" dirty="0" smtClean="0">
                <a:latin typeface="Arial SGK TV bold"/>
              </a:rPr>
              <a:t>  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32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35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8" y="182592"/>
            <a:ext cx="8748252" cy="30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03838" y="675056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45355" y="856397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2514600" y="2275885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8836" y="856397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 SGK TV bold"/>
              </a:rPr>
              <a:t> </a:t>
            </a:r>
            <a:r>
              <a:rPr lang="en-US" sz="4400" dirty="0" smtClean="0">
                <a:latin typeface="Arial SGK TV bold"/>
              </a:rPr>
              <a:t>  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sáo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bồ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nông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,…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chú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cò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diệc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xám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liệng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kiếm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ăn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ríu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rít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tổ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bình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57554" y="4214818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7423" y="3538715"/>
            <a:ext cx="1778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iệng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00562" y="5588517"/>
            <a:ext cx="16147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SGK TV bold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7158" y="4857760"/>
            <a:ext cx="173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iếm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0" grpId="0"/>
      <p:bldP spid="26" grpId="0" animBg="1"/>
      <p:bldP spid="2" grpId="0"/>
      <p:bldP spid="1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28600"/>
            <a:ext cx="8806723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86086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48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iêc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157" y="3604733"/>
            <a:ext cx="3871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sò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điệp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97515" y="2722302"/>
            <a:ext cx="4660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bờ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biển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0018" y="1839674"/>
            <a:ext cx="4977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5400" b="1" dirty="0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Arial-SGK-TV" pitchFamily="2" charset="0"/>
                <a:cs typeface="Arial-SGK-TV" pitchFamily="2" charset="0"/>
              </a:rPr>
              <a:t>biếc</a:t>
            </a:r>
            <a:endParaRPr lang="en-US" sz="5400" b="1" dirty="0">
              <a:solidFill>
                <a:srgbClr val="FFC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36009" y="689092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iên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6858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iêp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533400" y="228600"/>
            <a:ext cx="7924800" cy="6324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4400" dirty="0" smtClean="0">
                <a:latin typeface="Arial SGK TV bold"/>
              </a:rPr>
              <a:t>   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Vịnh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Hạ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Long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kì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quan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thiên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nhiên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Nơi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hòn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đảo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trùng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điệp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soi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bóng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xanh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 Du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khách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ngắm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cảnh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tắm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dạo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bãi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en-US" sz="4400" b="1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H="1">
            <a:off x="3352800" y="4835073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48980" y="4102007"/>
            <a:ext cx="8209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latin typeface="Arial SGK TV bold"/>
              </a:rPr>
              <a:t>     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Yến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phụng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bộ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lông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tím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biêng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biếc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trông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diêm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latin typeface="Arial-SGK-TV" pitchFamily="2" charset="0"/>
                <a:cs typeface="Arial-SGK-TV" pitchFamily="2" charset="0"/>
              </a:rPr>
              <a:t>dúa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. </a:t>
            </a:r>
            <a:endParaRPr lang="en-US" sz="4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28" y="408831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4786322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4786322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iêng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9" y="685800"/>
            <a:ext cx="820962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SGK TV bold"/>
              </a:rPr>
              <a:t>iêng</a:t>
            </a:r>
            <a:endParaRPr lang="en-US" sz="5400" dirty="0">
              <a:latin typeface="Arial SGK TV 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SGK TV bold"/>
              </a:rPr>
              <a:t>yên</a:t>
            </a:r>
            <a:endParaRPr lang="en-US" sz="5400" dirty="0">
              <a:latin typeface="Arial SGK TV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Arial SGK TV bold"/>
              </a:rPr>
              <a:t>iêm</a:t>
            </a:r>
            <a:endParaRPr lang="en-US" sz="5400" dirty="0">
              <a:latin typeface="Arial SGK TV 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8218" y="852307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9945" y="859051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1750" y="838200"/>
            <a:ext cx="114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083" y="84901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54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9844" y="84901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19664" y="831682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D60093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5400" b="1" dirty="0">
              <a:solidFill>
                <a:srgbClr val="D60093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299602" y="1981200"/>
            <a:ext cx="16911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iêng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28002" y="19812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-SGK-TV" pitchFamily="2" charset="0"/>
                <a:cs typeface="Arial-SGK-TV" pitchFamily="2" charset="0"/>
              </a:rPr>
              <a:t>b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31843" y="2895601"/>
            <a:ext cx="30589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biêng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549" y="4038600"/>
            <a:ext cx="1794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kiễng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550" y="4869597"/>
            <a:ext cx="1991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diềm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763" y="5667496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yến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9040" y="4911298"/>
            <a:ext cx="2053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kiểm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9388" y="4953000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xiêm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6876" y="4038600"/>
            <a:ext cx="2065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iệng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5668" y="4038600"/>
            <a:ext cx="169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Arial-SGK-TV" pitchFamily="2" charset="0"/>
                <a:cs typeface="Arial-SGK-TV" pitchFamily="2" charset="0"/>
              </a:rPr>
              <a:t>r</a:t>
            </a:r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iềng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4282" y="5698478"/>
            <a:ext cx="2462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-SGK-TV" pitchFamily="2" charset="0"/>
                <a:cs typeface="Arial-SGK-TV" pitchFamily="2" charset="0"/>
              </a:rPr>
              <a:t>yên</a:t>
            </a:r>
            <a:endParaRPr lang="en-US" sz="4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142976" y="4857760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3786182" y="4857760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6858016" y="4857760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1071538" y="5643578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4000496" y="5715016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6929454" y="5786454"/>
            <a:ext cx="1000132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928662" y="6500834"/>
            <a:ext cx="857256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3714744" y="6500834"/>
            <a:ext cx="857256" cy="1588"/>
          </a:xfrm>
          <a:prstGeom prst="line">
            <a:avLst/>
          </a:prstGeom>
          <a:solidFill>
            <a:schemeClr val="accent1"/>
          </a:solidFill>
          <a:ln w="57150">
            <a:solidFill>
              <a:srgbClr val="FF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5" grpId="0" animBg="1"/>
      <p:bldP spid="6" grpId="0" animBg="1"/>
      <p:bldP spid="7" grpId="0" animBg="1"/>
      <p:bldP spid="8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358" y="1835110"/>
            <a:ext cx="3407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sầu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riêng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15405"/>
            <a:ext cx="3619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54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kiếm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364331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Arial-SGK-TV" pitchFamily="2" charset="0"/>
                <a:cs typeface="Arial-SGK-TV" pitchFamily="2" charset="0"/>
              </a:rPr>
              <a:t>tổ yến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3624" y="1835976"/>
            <a:ext cx="160697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iêng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1785926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iêm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186223" y="4631368"/>
            <a:ext cx="99537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6865524" y="2667000"/>
            <a:ext cx="120693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263765" y="2754811"/>
            <a:ext cx="129961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786182" y="3643314"/>
            <a:ext cx="1819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yên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596" y="4286256"/>
            <a:ext cx="2532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ầu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riêng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2514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kiếm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8070" y="425145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ổ</a:t>
            </a:r>
            <a:r>
              <a:rPr lang="en-US" sz="40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cs typeface="Arial-SGK-TV" pitchFamily="2" charset="0"/>
              </a:rPr>
              <a:t>yến</a:t>
            </a:r>
            <a:endParaRPr lang="en-US" sz="40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" y="2770558"/>
            <a:ext cx="2409407" cy="14695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806844"/>
            <a:ext cx="2954773" cy="13445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70" y="2770558"/>
            <a:ext cx="2336937" cy="14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63.1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125" t="32515" r="5694" b="26447"/>
          <a:stretch>
            <a:fillRect/>
          </a:stretch>
        </p:blipFill>
        <p:spPr>
          <a:xfrm>
            <a:off x="500034" y="357166"/>
            <a:ext cx="8286808" cy="6019591"/>
          </a:xfr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</TotalTime>
  <Words>281</Words>
  <Application>Microsoft Office PowerPoint</Application>
  <PresentationFormat>On-screen Show (4:3)</PresentationFormat>
  <Paragraphs>58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Arial SGK TV bold</vt:lpstr>
      <vt:lpstr>Arial-SGK-TV</vt:lpstr>
      <vt:lpstr>Calibri</vt:lpstr>
      <vt:lpstr>Tahoma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DL280825</cp:lastModifiedBy>
  <cp:revision>220</cp:revision>
  <dcterms:created xsi:type="dcterms:W3CDTF">2009-12-15T16:04:04Z</dcterms:created>
  <dcterms:modified xsi:type="dcterms:W3CDTF">2025-12-11T10:01:46Z</dcterms:modified>
</cp:coreProperties>
</file>