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70" r:id="rId3"/>
    <p:sldId id="273" r:id="rId4"/>
    <p:sldId id="279" r:id="rId5"/>
  </p:sldIdLst>
  <p:sldSz cx="18288000" cy="10287000"/>
  <p:notesSz cx="6858000" cy="9144000"/>
  <p:embeddedFontLst>
    <p:embeddedFont>
      <p:font typeface="Cambria" panose="02040503050406030204" pitchFamily="18" charset="0"/>
      <p:regular r:id="rId7"/>
      <p:bold r:id="rId8"/>
      <p:italic r:id="rId9"/>
      <p:boldItalic r:id="rId10"/>
    </p:embeddedFont>
    <p:embeddedFont>
      <p:font typeface="SVN-Newton" panose="02040603050506020204" pitchFamily="18" charset="0"/>
      <p:regular r:id="rId11"/>
      <p:bold r:id="rId12"/>
      <p:italic r:id="rId13"/>
      <p:boldItalic r:id="rId14"/>
    </p:embeddedFont>
    <p:embeddedFont>
      <p:font typeface="UVF Barmbrack" panose="02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03A"/>
    <a:srgbClr val="FFD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4" autoAdjust="0"/>
  </p:normalViewPr>
  <p:slideViewPr>
    <p:cSldViewPr>
      <p:cViewPr varScale="1">
        <p:scale>
          <a:sx n="67" d="100"/>
          <a:sy n="67" d="100"/>
        </p:scale>
        <p:origin x="10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7E843-6F39-4C0A-8AEF-98E497879A0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F04DB-59B9-4238-AD9C-5DDB50AF1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7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F04DB-59B9-4238-AD9C-5DDB50AF1F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60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727904" y="27214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599" y="1297053"/>
            <a:ext cx="16460143" cy="7390616"/>
          </a:xfrm>
          <a:custGeom>
            <a:avLst/>
            <a:gdLst>
              <a:gd name="connsiteX0" fmla="*/ 0 w 15798623"/>
              <a:gd name="connsiteY0" fmla="*/ 1206524 h 7239000"/>
              <a:gd name="connsiteX1" fmla="*/ 1206524 w 15798623"/>
              <a:gd name="connsiteY1" fmla="*/ 0 h 7239000"/>
              <a:gd name="connsiteX2" fmla="*/ 14592099 w 15798623"/>
              <a:gd name="connsiteY2" fmla="*/ 0 h 7239000"/>
              <a:gd name="connsiteX3" fmla="*/ 15798623 w 15798623"/>
              <a:gd name="connsiteY3" fmla="*/ 1206524 h 7239000"/>
              <a:gd name="connsiteX4" fmla="*/ 15798623 w 15798623"/>
              <a:gd name="connsiteY4" fmla="*/ 6032476 h 7239000"/>
              <a:gd name="connsiteX5" fmla="*/ 14592099 w 15798623"/>
              <a:gd name="connsiteY5" fmla="*/ 7239000 h 7239000"/>
              <a:gd name="connsiteX6" fmla="*/ 1206524 w 15798623"/>
              <a:gd name="connsiteY6" fmla="*/ 7239000 h 7239000"/>
              <a:gd name="connsiteX7" fmla="*/ 0 w 15798623"/>
              <a:gd name="connsiteY7" fmla="*/ 6032476 h 7239000"/>
              <a:gd name="connsiteX8" fmla="*/ 0 w 15798623"/>
              <a:gd name="connsiteY8" fmla="*/ 1206524 h 7239000"/>
              <a:gd name="connsiteX0" fmla="*/ 0 w 15798623"/>
              <a:gd name="connsiteY0" fmla="*/ 1621613 h 7654089"/>
              <a:gd name="connsiteX1" fmla="*/ 1206524 w 15798623"/>
              <a:gd name="connsiteY1" fmla="*/ 415089 h 7654089"/>
              <a:gd name="connsiteX2" fmla="*/ 7656802 w 15798623"/>
              <a:gd name="connsiteY2" fmla="*/ 0 h 7654089"/>
              <a:gd name="connsiteX3" fmla="*/ 14592099 w 15798623"/>
              <a:gd name="connsiteY3" fmla="*/ 415089 h 7654089"/>
              <a:gd name="connsiteX4" fmla="*/ 15798623 w 15798623"/>
              <a:gd name="connsiteY4" fmla="*/ 1621613 h 7654089"/>
              <a:gd name="connsiteX5" fmla="*/ 15798623 w 15798623"/>
              <a:gd name="connsiteY5" fmla="*/ 6447565 h 7654089"/>
              <a:gd name="connsiteX6" fmla="*/ 14592099 w 15798623"/>
              <a:gd name="connsiteY6" fmla="*/ 7654089 h 7654089"/>
              <a:gd name="connsiteX7" fmla="*/ 1206524 w 15798623"/>
              <a:gd name="connsiteY7" fmla="*/ 7654089 h 7654089"/>
              <a:gd name="connsiteX8" fmla="*/ 0 w 15798623"/>
              <a:gd name="connsiteY8" fmla="*/ 6447565 h 7654089"/>
              <a:gd name="connsiteX9" fmla="*/ 0 w 15798623"/>
              <a:gd name="connsiteY9" fmla="*/ 1621613 h 7654089"/>
              <a:gd name="connsiteX0" fmla="*/ 380293 w 16178916"/>
              <a:gd name="connsiteY0" fmla="*/ 1621613 h 7654089"/>
              <a:gd name="connsiteX1" fmla="*/ 1586817 w 16178916"/>
              <a:gd name="connsiteY1" fmla="*/ 415089 h 7654089"/>
              <a:gd name="connsiteX2" fmla="*/ 8037095 w 16178916"/>
              <a:gd name="connsiteY2" fmla="*/ 0 h 7654089"/>
              <a:gd name="connsiteX3" fmla="*/ 14972392 w 16178916"/>
              <a:gd name="connsiteY3" fmla="*/ 415089 h 7654089"/>
              <a:gd name="connsiteX4" fmla="*/ 16178916 w 16178916"/>
              <a:gd name="connsiteY4" fmla="*/ 1621613 h 7654089"/>
              <a:gd name="connsiteX5" fmla="*/ 16178916 w 16178916"/>
              <a:gd name="connsiteY5" fmla="*/ 6447565 h 7654089"/>
              <a:gd name="connsiteX6" fmla="*/ 14972392 w 16178916"/>
              <a:gd name="connsiteY6" fmla="*/ 7654089 h 7654089"/>
              <a:gd name="connsiteX7" fmla="*/ 1586817 w 16178916"/>
              <a:gd name="connsiteY7" fmla="*/ 7654089 h 7654089"/>
              <a:gd name="connsiteX8" fmla="*/ 380293 w 16178916"/>
              <a:gd name="connsiteY8" fmla="*/ 6447565 h 7654089"/>
              <a:gd name="connsiteX9" fmla="*/ 0 w 16178916"/>
              <a:gd name="connsiteY9" fmla="*/ 4283243 h 7654089"/>
              <a:gd name="connsiteX10" fmla="*/ 380293 w 16178916"/>
              <a:gd name="connsiteY10" fmla="*/ 1621613 h 7654089"/>
              <a:gd name="connsiteX0" fmla="*/ 389111 w 16187734"/>
              <a:gd name="connsiteY0" fmla="*/ 1621613 h 7654089"/>
              <a:gd name="connsiteX1" fmla="*/ 1595635 w 16187734"/>
              <a:gd name="connsiteY1" fmla="*/ 415089 h 7654089"/>
              <a:gd name="connsiteX2" fmla="*/ 8045913 w 16187734"/>
              <a:gd name="connsiteY2" fmla="*/ 0 h 7654089"/>
              <a:gd name="connsiteX3" fmla="*/ 14981210 w 16187734"/>
              <a:gd name="connsiteY3" fmla="*/ 415089 h 7654089"/>
              <a:gd name="connsiteX4" fmla="*/ 16187734 w 16187734"/>
              <a:gd name="connsiteY4" fmla="*/ 1621613 h 7654089"/>
              <a:gd name="connsiteX5" fmla="*/ 16187734 w 16187734"/>
              <a:gd name="connsiteY5" fmla="*/ 6447565 h 7654089"/>
              <a:gd name="connsiteX6" fmla="*/ 14981210 w 16187734"/>
              <a:gd name="connsiteY6" fmla="*/ 7654089 h 7654089"/>
              <a:gd name="connsiteX7" fmla="*/ 1595635 w 16187734"/>
              <a:gd name="connsiteY7" fmla="*/ 7654089 h 7654089"/>
              <a:gd name="connsiteX8" fmla="*/ 389111 w 16187734"/>
              <a:gd name="connsiteY8" fmla="*/ 6447565 h 7654089"/>
              <a:gd name="connsiteX9" fmla="*/ 8818 w 16187734"/>
              <a:gd name="connsiteY9" fmla="*/ 4283243 h 7654089"/>
              <a:gd name="connsiteX10" fmla="*/ 389111 w 16187734"/>
              <a:gd name="connsiteY10" fmla="*/ 1621613 h 7654089"/>
              <a:gd name="connsiteX0" fmla="*/ 365655 w 16188342"/>
              <a:gd name="connsiteY0" fmla="*/ 1597550 h 7654089"/>
              <a:gd name="connsiteX1" fmla="*/ 1596243 w 16188342"/>
              <a:gd name="connsiteY1" fmla="*/ 415089 h 7654089"/>
              <a:gd name="connsiteX2" fmla="*/ 8046521 w 16188342"/>
              <a:gd name="connsiteY2" fmla="*/ 0 h 7654089"/>
              <a:gd name="connsiteX3" fmla="*/ 14981818 w 16188342"/>
              <a:gd name="connsiteY3" fmla="*/ 415089 h 7654089"/>
              <a:gd name="connsiteX4" fmla="*/ 16188342 w 16188342"/>
              <a:gd name="connsiteY4" fmla="*/ 1621613 h 7654089"/>
              <a:gd name="connsiteX5" fmla="*/ 16188342 w 16188342"/>
              <a:gd name="connsiteY5" fmla="*/ 6447565 h 7654089"/>
              <a:gd name="connsiteX6" fmla="*/ 14981818 w 16188342"/>
              <a:gd name="connsiteY6" fmla="*/ 7654089 h 7654089"/>
              <a:gd name="connsiteX7" fmla="*/ 1596243 w 16188342"/>
              <a:gd name="connsiteY7" fmla="*/ 7654089 h 7654089"/>
              <a:gd name="connsiteX8" fmla="*/ 389719 w 16188342"/>
              <a:gd name="connsiteY8" fmla="*/ 6447565 h 7654089"/>
              <a:gd name="connsiteX9" fmla="*/ 9426 w 16188342"/>
              <a:gd name="connsiteY9" fmla="*/ 4283243 h 7654089"/>
              <a:gd name="connsiteX10" fmla="*/ 365655 w 16188342"/>
              <a:gd name="connsiteY10" fmla="*/ 1597550 h 7654089"/>
              <a:gd name="connsiteX0" fmla="*/ 125210 w 16212592"/>
              <a:gd name="connsiteY0" fmla="*/ 1597550 h 7654089"/>
              <a:gd name="connsiteX1" fmla="*/ 1620493 w 16212592"/>
              <a:gd name="connsiteY1" fmla="*/ 415089 h 7654089"/>
              <a:gd name="connsiteX2" fmla="*/ 8070771 w 16212592"/>
              <a:gd name="connsiteY2" fmla="*/ 0 h 7654089"/>
              <a:gd name="connsiteX3" fmla="*/ 15006068 w 16212592"/>
              <a:gd name="connsiteY3" fmla="*/ 415089 h 7654089"/>
              <a:gd name="connsiteX4" fmla="*/ 16212592 w 16212592"/>
              <a:gd name="connsiteY4" fmla="*/ 1621613 h 7654089"/>
              <a:gd name="connsiteX5" fmla="*/ 16212592 w 16212592"/>
              <a:gd name="connsiteY5" fmla="*/ 6447565 h 7654089"/>
              <a:gd name="connsiteX6" fmla="*/ 15006068 w 16212592"/>
              <a:gd name="connsiteY6" fmla="*/ 7654089 h 7654089"/>
              <a:gd name="connsiteX7" fmla="*/ 1620493 w 16212592"/>
              <a:gd name="connsiteY7" fmla="*/ 7654089 h 7654089"/>
              <a:gd name="connsiteX8" fmla="*/ 413969 w 16212592"/>
              <a:gd name="connsiteY8" fmla="*/ 6447565 h 7654089"/>
              <a:gd name="connsiteX9" fmla="*/ 33676 w 16212592"/>
              <a:gd name="connsiteY9" fmla="*/ 4283243 h 7654089"/>
              <a:gd name="connsiteX10" fmla="*/ 125210 w 16212592"/>
              <a:gd name="connsiteY10" fmla="*/ 1597550 h 7654089"/>
              <a:gd name="connsiteX0" fmla="*/ 125210 w 16492896"/>
              <a:gd name="connsiteY0" fmla="*/ 1597550 h 7654089"/>
              <a:gd name="connsiteX1" fmla="*/ 1620493 w 16492896"/>
              <a:gd name="connsiteY1" fmla="*/ 415089 h 7654089"/>
              <a:gd name="connsiteX2" fmla="*/ 8070771 w 16492896"/>
              <a:gd name="connsiteY2" fmla="*/ 0 h 7654089"/>
              <a:gd name="connsiteX3" fmla="*/ 15006068 w 16492896"/>
              <a:gd name="connsiteY3" fmla="*/ 415089 h 7654089"/>
              <a:gd name="connsiteX4" fmla="*/ 16212592 w 16492896"/>
              <a:gd name="connsiteY4" fmla="*/ 1621613 h 7654089"/>
              <a:gd name="connsiteX5" fmla="*/ 16492876 w 16492896"/>
              <a:gd name="connsiteY5" fmla="*/ 3224464 h 7654089"/>
              <a:gd name="connsiteX6" fmla="*/ 16212592 w 16492896"/>
              <a:gd name="connsiteY6" fmla="*/ 6447565 h 7654089"/>
              <a:gd name="connsiteX7" fmla="*/ 15006068 w 16492896"/>
              <a:gd name="connsiteY7" fmla="*/ 7654089 h 7654089"/>
              <a:gd name="connsiteX8" fmla="*/ 1620493 w 16492896"/>
              <a:gd name="connsiteY8" fmla="*/ 7654089 h 7654089"/>
              <a:gd name="connsiteX9" fmla="*/ 413969 w 16492896"/>
              <a:gd name="connsiteY9" fmla="*/ 6447565 h 7654089"/>
              <a:gd name="connsiteX10" fmla="*/ 33676 w 16492896"/>
              <a:gd name="connsiteY10" fmla="*/ 4283243 h 7654089"/>
              <a:gd name="connsiteX11" fmla="*/ 125210 w 16492896"/>
              <a:gd name="connsiteY11" fmla="*/ 1597550 h 7654089"/>
              <a:gd name="connsiteX0" fmla="*/ 125210 w 16573540"/>
              <a:gd name="connsiteY0" fmla="*/ 1597550 h 7654089"/>
              <a:gd name="connsiteX1" fmla="*/ 1620493 w 16573540"/>
              <a:gd name="connsiteY1" fmla="*/ 415089 h 7654089"/>
              <a:gd name="connsiteX2" fmla="*/ 8070771 w 16573540"/>
              <a:gd name="connsiteY2" fmla="*/ 0 h 7654089"/>
              <a:gd name="connsiteX3" fmla="*/ 15006068 w 16573540"/>
              <a:gd name="connsiteY3" fmla="*/ 415089 h 7654089"/>
              <a:gd name="connsiteX4" fmla="*/ 16573540 w 16573540"/>
              <a:gd name="connsiteY4" fmla="*/ 1621613 h 7654089"/>
              <a:gd name="connsiteX5" fmla="*/ 16492876 w 16573540"/>
              <a:gd name="connsiteY5" fmla="*/ 3224464 h 7654089"/>
              <a:gd name="connsiteX6" fmla="*/ 16212592 w 16573540"/>
              <a:gd name="connsiteY6" fmla="*/ 6447565 h 7654089"/>
              <a:gd name="connsiteX7" fmla="*/ 15006068 w 16573540"/>
              <a:gd name="connsiteY7" fmla="*/ 7654089 h 7654089"/>
              <a:gd name="connsiteX8" fmla="*/ 1620493 w 16573540"/>
              <a:gd name="connsiteY8" fmla="*/ 7654089 h 7654089"/>
              <a:gd name="connsiteX9" fmla="*/ 413969 w 16573540"/>
              <a:gd name="connsiteY9" fmla="*/ 6447565 h 7654089"/>
              <a:gd name="connsiteX10" fmla="*/ 33676 w 16573540"/>
              <a:gd name="connsiteY10" fmla="*/ 4283243 h 7654089"/>
              <a:gd name="connsiteX11" fmla="*/ 125210 w 16573540"/>
              <a:gd name="connsiteY11" fmla="*/ 1597550 h 7654089"/>
              <a:gd name="connsiteX0" fmla="*/ 125210 w 16573540"/>
              <a:gd name="connsiteY0" fmla="*/ 1597550 h 7654089"/>
              <a:gd name="connsiteX1" fmla="*/ 1620493 w 16573540"/>
              <a:gd name="connsiteY1" fmla="*/ 415089 h 7654089"/>
              <a:gd name="connsiteX2" fmla="*/ 8070771 w 16573540"/>
              <a:gd name="connsiteY2" fmla="*/ 0 h 7654089"/>
              <a:gd name="connsiteX3" fmla="*/ 14139794 w 16573540"/>
              <a:gd name="connsiteY3" fmla="*/ 198520 h 7654089"/>
              <a:gd name="connsiteX4" fmla="*/ 16573540 w 16573540"/>
              <a:gd name="connsiteY4" fmla="*/ 1621613 h 7654089"/>
              <a:gd name="connsiteX5" fmla="*/ 16492876 w 16573540"/>
              <a:gd name="connsiteY5" fmla="*/ 3224464 h 7654089"/>
              <a:gd name="connsiteX6" fmla="*/ 16212592 w 16573540"/>
              <a:gd name="connsiteY6" fmla="*/ 6447565 h 7654089"/>
              <a:gd name="connsiteX7" fmla="*/ 15006068 w 16573540"/>
              <a:gd name="connsiteY7" fmla="*/ 7654089 h 7654089"/>
              <a:gd name="connsiteX8" fmla="*/ 1620493 w 16573540"/>
              <a:gd name="connsiteY8" fmla="*/ 7654089 h 7654089"/>
              <a:gd name="connsiteX9" fmla="*/ 413969 w 16573540"/>
              <a:gd name="connsiteY9" fmla="*/ 6447565 h 7654089"/>
              <a:gd name="connsiteX10" fmla="*/ 33676 w 16573540"/>
              <a:gd name="connsiteY10" fmla="*/ 4283243 h 7654089"/>
              <a:gd name="connsiteX11" fmla="*/ 125210 w 16573540"/>
              <a:gd name="connsiteY11" fmla="*/ 1597550 h 7654089"/>
              <a:gd name="connsiteX0" fmla="*/ 125210 w 16573540"/>
              <a:gd name="connsiteY0" fmla="*/ 1597550 h 7654089"/>
              <a:gd name="connsiteX1" fmla="*/ 2943967 w 16573540"/>
              <a:gd name="connsiteY1" fmla="*/ 126331 h 7654089"/>
              <a:gd name="connsiteX2" fmla="*/ 8070771 w 16573540"/>
              <a:gd name="connsiteY2" fmla="*/ 0 h 7654089"/>
              <a:gd name="connsiteX3" fmla="*/ 14139794 w 16573540"/>
              <a:gd name="connsiteY3" fmla="*/ 198520 h 7654089"/>
              <a:gd name="connsiteX4" fmla="*/ 16573540 w 16573540"/>
              <a:gd name="connsiteY4" fmla="*/ 1621613 h 7654089"/>
              <a:gd name="connsiteX5" fmla="*/ 16492876 w 16573540"/>
              <a:gd name="connsiteY5" fmla="*/ 3224464 h 7654089"/>
              <a:gd name="connsiteX6" fmla="*/ 16212592 w 16573540"/>
              <a:gd name="connsiteY6" fmla="*/ 6447565 h 7654089"/>
              <a:gd name="connsiteX7" fmla="*/ 15006068 w 16573540"/>
              <a:gd name="connsiteY7" fmla="*/ 7654089 h 7654089"/>
              <a:gd name="connsiteX8" fmla="*/ 1620493 w 16573540"/>
              <a:gd name="connsiteY8" fmla="*/ 7654089 h 7654089"/>
              <a:gd name="connsiteX9" fmla="*/ 413969 w 16573540"/>
              <a:gd name="connsiteY9" fmla="*/ 6447565 h 7654089"/>
              <a:gd name="connsiteX10" fmla="*/ 33676 w 16573540"/>
              <a:gd name="connsiteY10" fmla="*/ 4283243 h 7654089"/>
              <a:gd name="connsiteX11" fmla="*/ 125210 w 16573540"/>
              <a:gd name="connsiteY11" fmla="*/ 1597550 h 7654089"/>
              <a:gd name="connsiteX0" fmla="*/ 841434 w 17289764"/>
              <a:gd name="connsiteY0" fmla="*/ 1597550 h 7654089"/>
              <a:gd name="connsiteX1" fmla="*/ 3660191 w 17289764"/>
              <a:gd name="connsiteY1" fmla="*/ 126331 h 7654089"/>
              <a:gd name="connsiteX2" fmla="*/ 8786995 w 17289764"/>
              <a:gd name="connsiteY2" fmla="*/ 0 h 7654089"/>
              <a:gd name="connsiteX3" fmla="*/ 14856018 w 17289764"/>
              <a:gd name="connsiteY3" fmla="*/ 198520 h 7654089"/>
              <a:gd name="connsiteX4" fmla="*/ 17289764 w 17289764"/>
              <a:gd name="connsiteY4" fmla="*/ 1621613 h 7654089"/>
              <a:gd name="connsiteX5" fmla="*/ 17209100 w 17289764"/>
              <a:gd name="connsiteY5" fmla="*/ 3224464 h 7654089"/>
              <a:gd name="connsiteX6" fmla="*/ 16928816 w 17289764"/>
              <a:gd name="connsiteY6" fmla="*/ 6447565 h 7654089"/>
              <a:gd name="connsiteX7" fmla="*/ 15722292 w 17289764"/>
              <a:gd name="connsiteY7" fmla="*/ 7654089 h 7654089"/>
              <a:gd name="connsiteX8" fmla="*/ 2336717 w 17289764"/>
              <a:gd name="connsiteY8" fmla="*/ 7654089 h 7654089"/>
              <a:gd name="connsiteX9" fmla="*/ 1130193 w 17289764"/>
              <a:gd name="connsiteY9" fmla="*/ 6447565 h 7654089"/>
              <a:gd name="connsiteX10" fmla="*/ 3942 w 17289764"/>
              <a:gd name="connsiteY10" fmla="*/ 4475748 h 7654089"/>
              <a:gd name="connsiteX11" fmla="*/ 841434 w 17289764"/>
              <a:gd name="connsiteY11" fmla="*/ 1597550 h 7654089"/>
              <a:gd name="connsiteX0" fmla="*/ 841434 w 17289764"/>
              <a:gd name="connsiteY0" fmla="*/ 1597550 h 7654089"/>
              <a:gd name="connsiteX1" fmla="*/ 3660191 w 17289764"/>
              <a:gd name="connsiteY1" fmla="*/ 126331 h 7654089"/>
              <a:gd name="connsiteX2" fmla="*/ 8786995 w 17289764"/>
              <a:gd name="connsiteY2" fmla="*/ 0 h 7654089"/>
              <a:gd name="connsiteX3" fmla="*/ 14856018 w 17289764"/>
              <a:gd name="connsiteY3" fmla="*/ 198520 h 7654089"/>
              <a:gd name="connsiteX4" fmla="*/ 17289764 w 17289764"/>
              <a:gd name="connsiteY4" fmla="*/ 1621613 h 7654089"/>
              <a:gd name="connsiteX5" fmla="*/ 17209100 w 17289764"/>
              <a:gd name="connsiteY5" fmla="*/ 3224464 h 7654089"/>
              <a:gd name="connsiteX6" fmla="*/ 16928816 w 17289764"/>
              <a:gd name="connsiteY6" fmla="*/ 6447565 h 7654089"/>
              <a:gd name="connsiteX7" fmla="*/ 15722292 w 17289764"/>
              <a:gd name="connsiteY7" fmla="*/ 7654089 h 7654089"/>
              <a:gd name="connsiteX8" fmla="*/ 2336717 w 17289764"/>
              <a:gd name="connsiteY8" fmla="*/ 7654089 h 7654089"/>
              <a:gd name="connsiteX9" fmla="*/ 1058004 w 17289764"/>
              <a:gd name="connsiteY9" fmla="*/ 6519754 h 7654089"/>
              <a:gd name="connsiteX10" fmla="*/ 3942 w 17289764"/>
              <a:gd name="connsiteY10" fmla="*/ 4475748 h 7654089"/>
              <a:gd name="connsiteX11" fmla="*/ 841434 w 17289764"/>
              <a:gd name="connsiteY11" fmla="*/ 1597550 h 7654089"/>
              <a:gd name="connsiteX0" fmla="*/ 841434 w 17289764"/>
              <a:gd name="connsiteY0" fmla="*/ 1597550 h 7654089"/>
              <a:gd name="connsiteX1" fmla="*/ 3660191 w 17289764"/>
              <a:gd name="connsiteY1" fmla="*/ 126331 h 7654089"/>
              <a:gd name="connsiteX2" fmla="*/ 8786995 w 17289764"/>
              <a:gd name="connsiteY2" fmla="*/ 0 h 7654089"/>
              <a:gd name="connsiteX3" fmla="*/ 14856018 w 17289764"/>
              <a:gd name="connsiteY3" fmla="*/ 198520 h 7654089"/>
              <a:gd name="connsiteX4" fmla="*/ 17289764 w 17289764"/>
              <a:gd name="connsiteY4" fmla="*/ 1621613 h 7654089"/>
              <a:gd name="connsiteX5" fmla="*/ 17209100 w 17289764"/>
              <a:gd name="connsiteY5" fmla="*/ 3224464 h 7654089"/>
              <a:gd name="connsiteX6" fmla="*/ 16928816 w 17289764"/>
              <a:gd name="connsiteY6" fmla="*/ 6447565 h 7654089"/>
              <a:gd name="connsiteX7" fmla="*/ 15722292 w 17289764"/>
              <a:gd name="connsiteY7" fmla="*/ 7654089 h 7654089"/>
              <a:gd name="connsiteX8" fmla="*/ 2336717 w 17289764"/>
              <a:gd name="connsiteY8" fmla="*/ 7654089 h 7654089"/>
              <a:gd name="connsiteX9" fmla="*/ 1058004 w 17289764"/>
              <a:gd name="connsiteY9" fmla="*/ 6519754 h 7654089"/>
              <a:gd name="connsiteX10" fmla="*/ 3942 w 17289764"/>
              <a:gd name="connsiteY10" fmla="*/ 4475748 h 7654089"/>
              <a:gd name="connsiteX11" fmla="*/ 841434 w 17289764"/>
              <a:gd name="connsiteY11" fmla="*/ 1597550 h 7654089"/>
              <a:gd name="connsiteX0" fmla="*/ 890588 w 17338918"/>
              <a:gd name="connsiteY0" fmla="*/ 1597550 h 7654089"/>
              <a:gd name="connsiteX1" fmla="*/ 3709345 w 17338918"/>
              <a:gd name="connsiteY1" fmla="*/ 126331 h 7654089"/>
              <a:gd name="connsiteX2" fmla="*/ 8836149 w 17338918"/>
              <a:gd name="connsiteY2" fmla="*/ 0 h 7654089"/>
              <a:gd name="connsiteX3" fmla="*/ 14905172 w 17338918"/>
              <a:gd name="connsiteY3" fmla="*/ 198520 h 7654089"/>
              <a:gd name="connsiteX4" fmla="*/ 17338918 w 17338918"/>
              <a:gd name="connsiteY4" fmla="*/ 1621613 h 7654089"/>
              <a:gd name="connsiteX5" fmla="*/ 17258254 w 17338918"/>
              <a:gd name="connsiteY5" fmla="*/ 3224464 h 7654089"/>
              <a:gd name="connsiteX6" fmla="*/ 16977970 w 17338918"/>
              <a:gd name="connsiteY6" fmla="*/ 6447565 h 7654089"/>
              <a:gd name="connsiteX7" fmla="*/ 15771446 w 17338918"/>
              <a:gd name="connsiteY7" fmla="*/ 7654089 h 7654089"/>
              <a:gd name="connsiteX8" fmla="*/ 2385871 w 17338918"/>
              <a:gd name="connsiteY8" fmla="*/ 7654089 h 7654089"/>
              <a:gd name="connsiteX9" fmla="*/ 746210 w 17338918"/>
              <a:gd name="connsiteY9" fmla="*/ 6880702 h 7654089"/>
              <a:gd name="connsiteX10" fmla="*/ 53096 w 17338918"/>
              <a:gd name="connsiteY10" fmla="*/ 4475748 h 7654089"/>
              <a:gd name="connsiteX11" fmla="*/ 890588 w 17338918"/>
              <a:gd name="connsiteY11" fmla="*/ 1597550 h 7654089"/>
              <a:gd name="connsiteX0" fmla="*/ 890588 w 17338918"/>
              <a:gd name="connsiteY0" fmla="*/ 1597550 h 7654089"/>
              <a:gd name="connsiteX1" fmla="*/ 3709345 w 17338918"/>
              <a:gd name="connsiteY1" fmla="*/ 126331 h 7654089"/>
              <a:gd name="connsiteX2" fmla="*/ 8836149 w 17338918"/>
              <a:gd name="connsiteY2" fmla="*/ 0 h 7654089"/>
              <a:gd name="connsiteX3" fmla="*/ 14905172 w 17338918"/>
              <a:gd name="connsiteY3" fmla="*/ 198520 h 7654089"/>
              <a:gd name="connsiteX4" fmla="*/ 17338918 w 17338918"/>
              <a:gd name="connsiteY4" fmla="*/ 1621613 h 7654089"/>
              <a:gd name="connsiteX5" fmla="*/ 17258254 w 17338918"/>
              <a:gd name="connsiteY5" fmla="*/ 3224464 h 7654089"/>
              <a:gd name="connsiteX6" fmla="*/ 16977970 w 17338918"/>
              <a:gd name="connsiteY6" fmla="*/ 6447565 h 7654089"/>
              <a:gd name="connsiteX7" fmla="*/ 15771446 w 17338918"/>
              <a:gd name="connsiteY7" fmla="*/ 7654089 h 7654089"/>
              <a:gd name="connsiteX8" fmla="*/ 2385871 w 17338918"/>
              <a:gd name="connsiteY8" fmla="*/ 7654089 h 7654089"/>
              <a:gd name="connsiteX9" fmla="*/ 746210 w 17338918"/>
              <a:gd name="connsiteY9" fmla="*/ 6880702 h 7654089"/>
              <a:gd name="connsiteX10" fmla="*/ 53096 w 17338918"/>
              <a:gd name="connsiteY10" fmla="*/ 4475748 h 7654089"/>
              <a:gd name="connsiteX11" fmla="*/ 890588 w 17338918"/>
              <a:gd name="connsiteY11" fmla="*/ 1597550 h 7654089"/>
              <a:gd name="connsiteX0" fmla="*/ 951371 w 17399701"/>
              <a:gd name="connsiteY0" fmla="*/ 1597550 h 7654089"/>
              <a:gd name="connsiteX1" fmla="*/ 3770128 w 17399701"/>
              <a:gd name="connsiteY1" fmla="*/ 126331 h 7654089"/>
              <a:gd name="connsiteX2" fmla="*/ 8896932 w 17399701"/>
              <a:gd name="connsiteY2" fmla="*/ 0 h 7654089"/>
              <a:gd name="connsiteX3" fmla="*/ 14965955 w 17399701"/>
              <a:gd name="connsiteY3" fmla="*/ 198520 h 7654089"/>
              <a:gd name="connsiteX4" fmla="*/ 17399701 w 17399701"/>
              <a:gd name="connsiteY4" fmla="*/ 1621613 h 7654089"/>
              <a:gd name="connsiteX5" fmla="*/ 17319037 w 17399701"/>
              <a:gd name="connsiteY5" fmla="*/ 3224464 h 7654089"/>
              <a:gd name="connsiteX6" fmla="*/ 17038753 w 17399701"/>
              <a:gd name="connsiteY6" fmla="*/ 6447565 h 7654089"/>
              <a:gd name="connsiteX7" fmla="*/ 15832229 w 17399701"/>
              <a:gd name="connsiteY7" fmla="*/ 7654089 h 7654089"/>
              <a:gd name="connsiteX8" fmla="*/ 2446654 w 17399701"/>
              <a:gd name="connsiteY8" fmla="*/ 7654089 h 7654089"/>
              <a:gd name="connsiteX9" fmla="*/ 662614 w 17399701"/>
              <a:gd name="connsiteY9" fmla="*/ 7073207 h 7654089"/>
              <a:gd name="connsiteX10" fmla="*/ 113879 w 17399701"/>
              <a:gd name="connsiteY10" fmla="*/ 4475748 h 7654089"/>
              <a:gd name="connsiteX11" fmla="*/ 951371 w 17399701"/>
              <a:gd name="connsiteY11" fmla="*/ 1597550 h 7654089"/>
              <a:gd name="connsiteX0" fmla="*/ 951371 w 17399701"/>
              <a:gd name="connsiteY0" fmla="*/ 1597550 h 7654089"/>
              <a:gd name="connsiteX1" fmla="*/ 3770128 w 17399701"/>
              <a:gd name="connsiteY1" fmla="*/ 126331 h 7654089"/>
              <a:gd name="connsiteX2" fmla="*/ 8896932 w 17399701"/>
              <a:gd name="connsiteY2" fmla="*/ 0 h 7654089"/>
              <a:gd name="connsiteX3" fmla="*/ 14965955 w 17399701"/>
              <a:gd name="connsiteY3" fmla="*/ 198520 h 7654089"/>
              <a:gd name="connsiteX4" fmla="*/ 17399701 w 17399701"/>
              <a:gd name="connsiteY4" fmla="*/ 1621613 h 7654089"/>
              <a:gd name="connsiteX5" fmla="*/ 17319037 w 17399701"/>
              <a:gd name="connsiteY5" fmla="*/ 3224464 h 7654089"/>
              <a:gd name="connsiteX6" fmla="*/ 17038753 w 17399701"/>
              <a:gd name="connsiteY6" fmla="*/ 6447565 h 7654089"/>
              <a:gd name="connsiteX7" fmla="*/ 15832229 w 17399701"/>
              <a:gd name="connsiteY7" fmla="*/ 7654089 h 7654089"/>
              <a:gd name="connsiteX8" fmla="*/ 2446654 w 17399701"/>
              <a:gd name="connsiteY8" fmla="*/ 7654089 h 7654089"/>
              <a:gd name="connsiteX9" fmla="*/ 662614 w 17399701"/>
              <a:gd name="connsiteY9" fmla="*/ 7073207 h 7654089"/>
              <a:gd name="connsiteX10" fmla="*/ 113879 w 17399701"/>
              <a:gd name="connsiteY10" fmla="*/ 4475748 h 7654089"/>
              <a:gd name="connsiteX11" fmla="*/ 951371 w 17399701"/>
              <a:gd name="connsiteY11" fmla="*/ 1597550 h 7654089"/>
              <a:gd name="connsiteX0" fmla="*/ 951371 w 17399701"/>
              <a:gd name="connsiteY0" fmla="*/ 1597550 h 7654089"/>
              <a:gd name="connsiteX1" fmla="*/ 3770128 w 17399701"/>
              <a:gd name="connsiteY1" fmla="*/ 126331 h 7654089"/>
              <a:gd name="connsiteX2" fmla="*/ 8896932 w 17399701"/>
              <a:gd name="connsiteY2" fmla="*/ 0 h 7654089"/>
              <a:gd name="connsiteX3" fmla="*/ 14965955 w 17399701"/>
              <a:gd name="connsiteY3" fmla="*/ 198520 h 7654089"/>
              <a:gd name="connsiteX4" fmla="*/ 17399701 w 17399701"/>
              <a:gd name="connsiteY4" fmla="*/ 1621613 h 7654089"/>
              <a:gd name="connsiteX5" fmla="*/ 17319037 w 17399701"/>
              <a:gd name="connsiteY5" fmla="*/ 3224464 h 7654089"/>
              <a:gd name="connsiteX6" fmla="*/ 17038753 w 17399701"/>
              <a:gd name="connsiteY6" fmla="*/ 6447565 h 7654089"/>
              <a:gd name="connsiteX7" fmla="*/ 15832229 w 17399701"/>
              <a:gd name="connsiteY7" fmla="*/ 7654089 h 7654089"/>
              <a:gd name="connsiteX8" fmla="*/ 2446654 w 17399701"/>
              <a:gd name="connsiteY8" fmla="*/ 7654089 h 7654089"/>
              <a:gd name="connsiteX9" fmla="*/ 662614 w 17399701"/>
              <a:gd name="connsiteY9" fmla="*/ 7073207 h 7654089"/>
              <a:gd name="connsiteX10" fmla="*/ 113879 w 17399701"/>
              <a:gd name="connsiteY10" fmla="*/ 4475748 h 7654089"/>
              <a:gd name="connsiteX11" fmla="*/ 951371 w 17399701"/>
              <a:gd name="connsiteY11" fmla="*/ 1597550 h 7654089"/>
              <a:gd name="connsiteX0" fmla="*/ 831055 w 17399701"/>
              <a:gd name="connsiteY0" fmla="*/ 1501297 h 7654089"/>
              <a:gd name="connsiteX1" fmla="*/ 3770128 w 17399701"/>
              <a:gd name="connsiteY1" fmla="*/ 126331 h 7654089"/>
              <a:gd name="connsiteX2" fmla="*/ 8896932 w 17399701"/>
              <a:gd name="connsiteY2" fmla="*/ 0 h 7654089"/>
              <a:gd name="connsiteX3" fmla="*/ 14965955 w 17399701"/>
              <a:gd name="connsiteY3" fmla="*/ 198520 h 7654089"/>
              <a:gd name="connsiteX4" fmla="*/ 17399701 w 17399701"/>
              <a:gd name="connsiteY4" fmla="*/ 1621613 h 7654089"/>
              <a:gd name="connsiteX5" fmla="*/ 17319037 w 17399701"/>
              <a:gd name="connsiteY5" fmla="*/ 3224464 h 7654089"/>
              <a:gd name="connsiteX6" fmla="*/ 17038753 w 17399701"/>
              <a:gd name="connsiteY6" fmla="*/ 6447565 h 7654089"/>
              <a:gd name="connsiteX7" fmla="*/ 15832229 w 17399701"/>
              <a:gd name="connsiteY7" fmla="*/ 7654089 h 7654089"/>
              <a:gd name="connsiteX8" fmla="*/ 2446654 w 17399701"/>
              <a:gd name="connsiteY8" fmla="*/ 7654089 h 7654089"/>
              <a:gd name="connsiteX9" fmla="*/ 662614 w 17399701"/>
              <a:gd name="connsiteY9" fmla="*/ 7073207 h 7654089"/>
              <a:gd name="connsiteX10" fmla="*/ 113879 w 17399701"/>
              <a:gd name="connsiteY10" fmla="*/ 4475748 h 7654089"/>
              <a:gd name="connsiteX11" fmla="*/ 831055 w 17399701"/>
              <a:gd name="connsiteY11" fmla="*/ 1501297 h 7654089"/>
              <a:gd name="connsiteX0" fmla="*/ 831055 w 17319078"/>
              <a:gd name="connsiteY0" fmla="*/ 1501297 h 7654089"/>
              <a:gd name="connsiteX1" fmla="*/ 3770128 w 17319078"/>
              <a:gd name="connsiteY1" fmla="*/ 126331 h 7654089"/>
              <a:gd name="connsiteX2" fmla="*/ 8896932 w 17319078"/>
              <a:gd name="connsiteY2" fmla="*/ 0 h 7654089"/>
              <a:gd name="connsiteX3" fmla="*/ 14965955 w 17319078"/>
              <a:gd name="connsiteY3" fmla="*/ 198520 h 7654089"/>
              <a:gd name="connsiteX4" fmla="*/ 17183132 w 17319078"/>
              <a:gd name="connsiteY4" fmla="*/ 1790055 h 7654089"/>
              <a:gd name="connsiteX5" fmla="*/ 17319037 w 17319078"/>
              <a:gd name="connsiteY5" fmla="*/ 3224464 h 7654089"/>
              <a:gd name="connsiteX6" fmla="*/ 17038753 w 17319078"/>
              <a:gd name="connsiteY6" fmla="*/ 6447565 h 7654089"/>
              <a:gd name="connsiteX7" fmla="*/ 15832229 w 17319078"/>
              <a:gd name="connsiteY7" fmla="*/ 7654089 h 7654089"/>
              <a:gd name="connsiteX8" fmla="*/ 2446654 w 17319078"/>
              <a:gd name="connsiteY8" fmla="*/ 7654089 h 7654089"/>
              <a:gd name="connsiteX9" fmla="*/ 662614 w 17319078"/>
              <a:gd name="connsiteY9" fmla="*/ 7073207 h 7654089"/>
              <a:gd name="connsiteX10" fmla="*/ 113879 w 17319078"/>
              <a:gd name="connsiteY10" fmla="*/ 4475748 h 7654089"/>
              <a:gd name="connsiteX11" fmla="*/ 831055 w 17319078"/>
              <a:gd name="connsiteY11" fmla="*/ 1501297 h 7654089"/>
              <a:gd name="connsiteX0" fmla="*/ 501910 w 17319078"/>
              <a:gd name="connsiteY0" fmla="*/ 1152404 h 7654089"/>
              <a:gd name="connsiteX1" fmla="*/ 3770128 w 17319078"/>
              <a:gd name="connsiteY1" fmla="*/ 126331 h 7654089"/>
              <a:gd name="connsiteX2" fmla="*/ 8896932 w 17319078"/>
              <a:gd name="connsiteY2" fmla="*/ 0 h 7654089"/>
              <a:gd name="connsiteX3" fmla="*/ 14965955 w 17319078"/>
              <a:gd name="connsiteY3" fmla="*/ 198520 h 7654089"/>
              <a:gd name="connsiteX4" fmla="*/ 17183132 w 17319078"/>
              <a:gd name="connsiteY4" fmla="*/ 1790055 h 7654089"/>
              <a:gd name="connsiteX5" fmla="*/ 17319037 w 17319078"/>
              <a:gd name="connsiteY5" fmla="*/ 3224464 h 7654089"/>
              <a:gd name="connsiteX6" fmla="*/ 17038753 w 17319078"/>
              <a:gd name="connsiteY6" fmla="*/ 6447565 h 7654089"/>
              <a:gd name="connsiteX7" fmla="*/ 15832229 w 17319078"/>
              <a:gd name="connsiteY7" fmla="*/ 7654089 h 7654089"/>
              <a:gd name="connsiteX8" fmla="*/ 2446654 w 17319078"/>
              <a:gd name="connsiteY8" fmla="*/ 7654089 h 7654089"/>
              <a:gd name="connsiteX9" fmla="*/ 662614 w 17319078"/>
              <a:gd name="connsiteY9" fmla="*/ 7073207 h 7654089"/>
              <a:gd name="connsiteX10" fmla="*/ 113879 w 17319078"/>
              <a:gd name="connsiteY10" fmla="*/ 4475748 h 7654089"/>
              <a:gd name="connsiteX11" fmla="*/ 501910 w 17319078"/>
              <a:gd name="connsiteY11" fmla="*/ 1152404 h 7654089"/>
              <a:gd name="connsiteX0" fmla="*/ 501910 w 17319078"/>
              <a:gd name="connsiteY0" fmla="*/ 1152404 h 7654089"/>
              <a:gd name="connsiteX1" fmla="*/ 3770128 w 17319078"/>
              <a:gd name="connsiteY1" fmla="*/ 126331 h 7654089"/>
              <a:gd name="connsiteX2" fmla="*/ 8896932 w 17319078"/>
              <a:gd name="connsiteY2" fmla="*/ 0 h 7654089"/>
              <a:gd name="connsiteX3" fmla="*/ 15016593 w 17319078"/>
              <a:gd name="connsiteY3" fmla="*/ 98835 h 7654089"/>
              <a:gd name="connsiteX4" fmla="*/ 17183132 w 17319078"/>
              <a:gd name="connsiteY4" fmla="*/ 1790055 h 7654089"/>
              <a:gd name="connsiteX5" fmla="*/ 17319037 w 17319078"/>
              <a:gd name="connsiteY5" fmla="*/ 3224464 h 7654089"/>
              <a:gd name="connsiteX6" fmla="*/ 17038753 w 17319078"/>
              <a:gd name="connsiteY6" fmla="*/ 6447565 h 7654089"/>
              <a:gd name="connsiteX7" fmla="*/ 15832229 w 17319078"/>
              <a:gd name="connsiteY7" fmla="*/ 7654089 h 7654089"/>
              <a:gd name="connsiteX8" fmla="*/ 2446654 w 17319078"/>
              <a:gd name="connsiteY8" fmla="*/ 7654089 h 7654089"/>
              <a:gd name="connsiteX9" fmla="*/ 662614 w 17319078"/>
              <a:gd name="connsiteY9" fmla="*/ 7073207 h 7654089"/>
              <a:gd name="connsiteX10" fmla="*/ 113879 w 17319078"/>
              <a:gd name="connsiteY10" fmla="*/ 4475748 h 7654089"/>
              <a:gd name="connsiteX11" fmla="*/ 501910 w 17319078"/>
              <a:gd name="connsiteY11" fmla="*/ 1152404 h 7654089"/>
              <a:gd name="connsiteX0" fmla="*/ 501910 w 17319078"/>
              <a:gd name="connsiteY0" fmla="*/ 1152404 h 7654089"/>
              <a:gd name="connsiteX1" fmla="*/ 3770128 w 17319078"/>
              <a:gd name="connsiteY1" fmla="*/ 126331 h 7654089"/>
              <a:gd name="connsiteX2" fmla="*/ 8896932 w 17319078"/>
              <a:gd name="connsiteY2" fmla="*/ 0 h 7654089"/>
              <a:gd name="connsiteX3" fmla="*/ 15016593 w 17319078"/>
              <a:gd name="connsiteY3" fmla="*/ 98835 h 7654089"/>
              <a:gd name="connsiteX4" fmla="*/ 16499444 w 17319078"/>
              <a:gd name="connsiteY4" fmla="*/ 351336 h 7654089"/>
              <a:gd name="connsiteX5" fmla="*/ 17183132 w 17319078"/>
              <a:gd name="connsiteY5" fmla="*/ 1790055 h 7654089"/>
              <a:gd name="connsiteX6" fmla="*/ 17319037 w 17319078"/>
              <a:gd name="connsiteY6" fmla="*/ 3224464 h 7654089"/>
              <a:gd name="connsiteX7" fmla="*/ 17038753 w 17319078"/>
              <a:gd name="connsiteY7" fmla="*/ 6447565 h 7654089"/>
              <a:gd name="connsiteX8" fmla="*/ 15832229 w 17319078"/>
              <a:gd name="connsiteY8" fmla="*/ 7654089 h 7654089"/>
              <a:gd name="connsiteX9" fmla="*/ 2446654 w 17319078"/>
              <a:gd name="connsiteY9" fmla="*/ 7654089 h 7654089"/>
              <a:gd name="connsiteX10" fmla="*/ 662614 w 17319078"/>
              <a:gd name="connsiteY10" fmla="*/ 7073207 h 7654089"/>
              <a:gd name="connsiteX11" fmla="*/ 113879 w 17319078"/>
              <a:gd name="connsiteY11" fmla="*/ 4475748 h 7654089"/>
              <a:gd name="connsiteX12" fmla="*/ 501910 w 17319078"/>
              <a:gd name="connsiteY12" fmla="*/ 1152404 h 7654089"/>
              <a:gd name="connsiteX0" fmla="*/ 501910 w 17319078"/>
              <a:gd name="connsiteY0" fmla="*/ 1152404 h 7654089"/>
              <a:gd name="connsiteX1" fmla="*/ 1561330 w 17319078"/>
              <a:gd name="connsiteY1" fmla="*/ 276572 h 7654089"/>
              <a:gd name="connsiteX2" fmla="*/ 3770128 w 17319078"/>
              <a:gd name="connsiteY2" fmla="*/ 126331 h 7654089"/>
              <a:gd name="connsiteX3" fmla="*/ 8896932 w 17319078"/>
              <a:gd name="connsiteY3" fmla="*/ 0 h 7654089"/>
              <a:gd name="connsiteX4" fmla="*/ 15016593 w 17319078"/>
              <a:gd name="connsiteY4" fmla="*/ 98835 h 7654089"/>
              <a:gd name="connsiteX5" fmla="*/ 16499444 w 17319078"/>
              <a:gd name="connsiteY5" fmla="*/ 351336 h 7654089"/>
              <a:gd name="connsiteX6" fmla="*/ 17183132 w 17319078"/>
              <a:gd name="connsiteY6" fmla="*/ 1790055 h 7654089"/>
              <a:gd name="connsiteX7" fmla="*/ 17319037 w 17319078"/>
              <a:gd name="connsiteY7" fmla="*/ 3224464 h 7654089"/>
              <a:gd name="connsiteX8" fmla="*/ 17038753 w 17319078"/>
              <a:gd name="connsiteY8" fmla="*/ 6447565 h 7654089"/>
              <a:gd name="connsiteX9" fmla="*/ 15832229 w 17319078"/>
              <a:gd name="connsiteY9" fmla="*/ 7654089 h 7654089"/>
              <a:gd name="connsiteX10" fmla="*/ 2446654 w 17319078"/>
              <a:gd name="connsiteY10" fmla="*/ 7654089 h 7654089"/>
              <a:gd name="connsiteX11" fmla="*/ 662614 w 17319078"/>
              <a:gd name="connsiteY11" fmla="*/ 7073207 h 7654089"/>
              <a:gd name="connsiteX12" fmla="*/ 113879 w 17319078"/>
              <a:gd name="connsiteY12" fmla="*/ 4475748 h 7654089"/>
              <a:gd name="connsiteX13" fmla="*/ 501910 w 17319078"/>
              <a:gd name="connsiteY13" fmla="*/ 1152404 h 765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19078" h="7654089">
                <a:moveTo>
                  <a:pt x="501910" y="1152404"/>
                </a:moveTo>
                <a:cubicBezTo>
                  <a:pt x="776910" y="469156"/>
                  <a:pt x="1016627" y="447584"/>
                  <a:pt x="1561330" y="276572"/>
                </a:cubicBezTo>
                <a:cubicBezTo>
                  <a:pt x="2106033" y="105560"/>
                  <a:pt x="2581286" y="189040"/>
                  <a:pt x="3770128" y="126331"/>
                </a:cubicBezTo>
                <a:cubicBezTo>
                  <a:pt x="5880115" y="116305"/>
                  <a:pt x="6786945" y="10026"/>
                  <a:pt x="8896932" y="0"/>
                </a:cubicBezTo>
                <a:cubicBezTo>
                  <a:pt x="11248803" y="10026"/>
                  <a:pt x="12664722" y="88809"/>
                  <a:pt x="15016593" y="98835"/>
                </a:cubicBezTo>
                <a:cubicBezTo>
                  <a:pt x="16224601" y="194772"/>
                  <a:pt x="16138354" y="69466"/>
                  <a:pt x="16499444" y="351336"/>
                </a:cubicBezTo>
                <a:cubicBezTo>
                  <a:pt x="16860534" y="633206"/>
                  <a:pt x="16987456" y="1348582"/>
                  <a:pt x="17183132" y="1790055"/>
                </a:cubicBezTo>
                <a:cubicBezTo>
                  <a:pt x="17180307" y="2292254"/>
                  <a:pt x="17321862" y="2722265"/>
                  <a:pt x="17319037" y="3224464"/>
                </a:cubicBezTo>
                <a:lnTo>
                  <a:pt x="17038753" y="6447565"/>
                </a:lnTo>
                <a:cubicBezTo>
                  <a:pt x="17038753" y="7113910"/>
                  <a:pt x="16498574" y="7654089"/>
                  <a:pt x="15832229" y="7654089"/>
                </a:cubicBezTo>
                <a:lnTo>
                  <a:pt x="2446654" y="7654089"/>
                </a:lnTo>
                <a:cubicBezTo>
                  <a:pt x="1780309" y="7654089"/>
                  <a:pt x="1528888" y="7619236"/>
                  <a:pt x="662614" y="7073207"/>
                </a:cubicBezTo>
                <a:cubicBezTo>
                  <a:pt x="-378550" y="6536251"/>
                  <a:pt x="120327" y="5349589"/>
                  <a:pt x="113879" y="4475748"/>
                </a:cubicBezTo>
                <a:cubicBezTo>
                  <a:pt x="48138" y="3492285"/>
                  <a:pt x="-9865" y="1919298"/>
                  <a:pt x="501910" y="11524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reeform 5"/>
          <p:cNvSpPr/>
          <p:nvPr/>
        </p:nvSpPr>
        <p:spPr>
          <a:xfrm rot="264327">
            <a:off x="1708" y="10239638"/>
            <a:ext cx="38429" cy="45954"/>
          </a:xfrm>
          <a:custGeom>
            <a:avLst/>
            <a:gdLst/>
            <a:ahLst/>
            <a:cxnLst/>
            <a:rect l="l" t="t" r="r" b="b"/>
            <a:pathLst>
              <a:path w="38429" h="45954">
                <a:moveTo>
                  <a:pt x="0" y="0"/>
                </a:moveTo>
                <a:lnTo>
                  <a:pt x="38429" y="0"/>
                </a:lnTo>
                <a:lnTo>
                  <a:pt x="38429" y="45954"/>
                </a:lnTo>
                <a:lnTo>
                  <a:pt x="0" y="45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809488" y="446360"/>
            <a:ext cx="6084088" cy="2410820"/>
          </a:xfrm>
          <a:custGeom>
            <a:avLst/>
            <a:gdLst/>
            <a:ahLst/>
            <a:cxnLst/>
            <a:rect l="l" t="t" r="r" b="b"/>
            <a:pathLst>
              <a:path w="6084088" h="2410820">
                <a:moveTo>
                  <a:pt x="0" y="0"/>
                </a:moveTo>
                <a:lnTo>
                  <a:pt x="6084088" y="0"/>
                </a:lnTo>
                <a:lnTo>
                  <a:pt x="6084088" y="2410820"/>
                </a:lnTo>
                <a:lnTo>
                  <a:pt x="0" y="2410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5208785" y="532422"/>
            <a:ext cx="4709896" cy="1866296"/>
          </a:xfrm>
          <a:custGeom>
            <a:avLst/>
            <a:gdLst/>
            <a:ahLst/>
            <a:cxnLst/>
            <a:rect l="l" t="t" r="r" b="b"/>
            <a:pathLst>
              <a:path w="4709896" h="1866296">
                <a:moveTo>
                  <a:pt x="4709896" y="0"/>
                </a:moveTo>
                <a:lnTo>
                  <a:pt x="0" y="0"/>
                </a:lnTo>
                <a:lnTo>
                  <a:pt x="0" y="1866297"/>
                </a:lnTo>
                <a:lnTo>
                  <a:pt x="4709896" y="1866297"/>
                </a:lnTo>
                <a:lnTo>
                  <a:pt x="47098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218449">
            <a:off x="3505429" y="4363492"/>
            <a:ext cx="478581" cy="572294"/>
          </a:xfrm>
          <a:custGeom>
            <a:avLst/>
            <a:gdLst/>
            <a:ahLst/>
            <a:cxnLst/>
            <a:rect l="l" t="t" r="r" b="b"/>
            <a:pathLst>
              <a:path w="478581" h="572294">
                <a:moveTo>
                  <a:pt x="0" y="0"/>
                </a:moveTo>
                <a:lnTo>
                  <a:pt x="478581" y="0"/>
                </a:lnTo>
                <a:lnTo>
                  <a:pt x="478581" y="572294"/>
                </a:lnTo>
                <a:lnTo>
                  <a:pt x="0" y="572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7018">
            <a:off x="14388167" y="4442334"/>
            <a:ext cx="410357" cy="490711"/>
          </a:xfrm>
          <a:custGeom>
            <a:avLst/>
            <a:gdLst/>
            <a:ahLst/>
            <a:cxnLst/>
            <a:rect l="l" t="t" r="r" b="b"/>
            <a:pathLst>
              <a:path w="410357" h="490711">
                <a:moveTo>
                  <a:pt x="0" y="0"/>
                </a:moveTo>
                <a:lnTo>
                  <a:pt x="410357" y="0"/>
                </a:lnTo>
                <a:lnTo>
                  <a:pt x="410357" y="490711"/>
                </a:lnTo>
                <a:lnTo>
                  <a:pt x="0" y="4907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105584">
            <a:off x="15693810" y="696865"/>
            <a:ext cx="2077144" cy="2103921"/>
          </a:xfrm>
          <a:custGeom>
            <a:avLst/>
            <a:gdLst/>
            <a:ahLst/>
            <a:cxnLst/>
            <a:rect l="l" t="t" r="r" b="b"/>
            <a:pathLst>
              <a:path w="2077144" h="2103921">
                <a:moveTo>
                  <a:pt x="0" y="0"/>
                </a:moveTo>
                <a:lnTo>
                  <a:pt x="2077144" y="0"/>
                </a:lnTo>
                <a:lnTo>
                  <a:pt x="2077144" y="2103921"/>
                </a:lnTo>
                <a:lnTo>
                  <a:pt x="0" y="2103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56422-B296-7EA8-9D7E-8AAA7A60AE0F}"/>
              </a:ext>
            </a:extLst>
          </p:cNvPr>
          <p:cNvSpPr txBox="1"/>
          <p:nvPr/>
        </p:nvSpPr>
        <p:spPr>
          <a:xfrm>
            <a:off x="2567384" y="2607919"/>
            <a:ext cx="127104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9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nên làm trong giờ học, giờ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 rot="-481030">
            <a:off x="512936" y="2430323"/>
            <a:ext cx="291657" cy="348767"/>
          </a:xfrm>
          <a:custGeom>
            <a:avLst/>
            <a:gdLst/>
            <a:ahLst/>
            <a:cxnLst/>
            <a:rect l="l" t="t" r="r" b="b"/>
            <a:pathLst>
              <a:path w="291657" h="348767">
                <a:moveTo>
                  <a:pt x="0" y="0"/>
                </a:moveTo>
                <a:lnTo>
                  <a:pt x="291657" y="0"/>
                </a:lnTo>
                <a:lnTo>
                  <a:pt x="2916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/>
          <p:cNvGrpSpPr/>
          <p:nvPr/>
        </p:nvGrpSpPr>
        <p:grpSpPr>
          <a:xfrm>
            <a:off x="2492919" y="1153003"/>
            <a:ext cx="13258801" cy="1644722"/>
            <a:chOff x="13070366" y="1153009"/>
            <a:chExt cx="4303233" cy="11603211"/>
          </a:xfrm>
        </p:grpSpPr>
        <p:sp>
          <p:nvSpPr>
            <p:cNvPr id="16" name="Freeform 10"/>
            <p:cNvSpPr/>
            <p:nvPr/>
          </p:nvSpPr>
          <p:spPr>
            <a:xfrm>
              <a:off x="13070366" y="1153009"/>
              <a:ext cx="4303233" cy="11603211"/>
            </a:xfrm>
            <a:custGeom>
              <a:avLst/>
              <a:gdLst/>
              <a:ahLst/>
              <a:cxnLst/>
              <a:rect l="l" t="t" r="r" b="b"/>
              <a:pathLst>
                <a:path w="919586" h="658703">
                  <a:moveTo>
                    <a:pt x="95345" y="0"/>
                  </a:moveTo>
                  <a:lnTo>
                    <a:pt x="824241" y="0"/>
                  </a:lnTo>
                  <a:cubicBezTo>
                    <a:pt x="849528" y="0"/>
                    <a:pt x="873779" y="10045"/>
                    <a:pt x="891660" y="27926"/>
                  </a:cubicBezTo>
                  <a:cubicBezTo>
                    <a:pt x="909541" y="45807"/>
                    <a:pt x="919586" y="70058"/>
                    <a:pt x="919586" y="95345"/>
                  </a:cubicBezTo>
                  <a:lnTo>
                    <a:pt x="919586" y="563358"/>
                  </a:lnTo>
                  <a:cubicBezTo>
                    <a:pt x="919586" y="588645"/>
                    <a:pt x="909541" y="612897"/>
                    <a:pt x="891660" y="630777"/>
                  </a:cubicBezTo>
                  <a:cubicBezTo>
                    <a:pt x="873779" y="648658"/>
                    <a:pt x="849528" y="658703"/>
                    <a:pt x="824241" y="658703"/>
                  </a:cubicBezTo>
                  <a:lnTo>
                    <a:pt x="95345" y="658703"/>
                  </a:lnTo>
                  <a:cubicBezTo>
                    <a:pt x="70058" y="658703"/>
                    <a:pt x="45807" y="648658"/>
                    <a:pt x="27926" y="630777"/>
                  </a:cubicBezTo>
                  <a:cubicBezTo>
                    <a:pt x="10045" y="612897"/>
                    <a:pt x="0" y="588645"/>
                    <a:pt x="0" y="563358"/>
                  </a:cubicBezTo>
                  <a:lnTo>
                    <a:pt x="0" y="95345"/>
                  </a:lnTo>
                  <a:cubicBezTo>
                    <a:pt x="0" y="70058"/>
                    <a:pt x="10045" y="45807"/>
                    <a:pt x="27926" y="27926"/>
                  </a:cubicBezTo>
                  <a:cubicBezTo>
                    <a:pt x="45807" y="10045"/>
                    <a:pt x="70058" y="0"/>
                    <a:pt x="95345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chemeClr val="tx1"/>
              </a:solidFill>
              <a:prstDash val="solid"/>
              <a:round/>
            </a:ln>
          </p:spPr>
        </p:sp>
        <p:sp>
          <p:nvSpPr>
            <p:cNvPr id="9" name="Rectangle 8"/>
            <p:cNvSpPr/>
            <p:nvPr/>
          </p:nvSpPr>
          <p:spPr>
            <a:xfrm>
              <a:off x="13397687" y="3115116"/>
              <a:ext cx="3648591" cy="716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Những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 </a:t>
              </a:r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việc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 </a:t>
              </a:r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nên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 </a:t>
              </a:r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làm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 </a:t>
              </a:r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trong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 </a:t>
              </a:r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giờ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 </a:t>
              </a:r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học</a:t>
              </a:r>
              <a:endParaRPr lang="en-GB" sz="20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27" y="3650646"/>
            <a:ext cx="7338148" cy="55036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416397"/>
            <a:ext cx="7604762" cy="555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5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 rot="-481030">
            <a:off x="512936" y="2430323"/>
            <a:ext cx="291657" cy="348767"/>
          </a:xfrm>
          <a:custGeom>
            <a:avLst/>
            <a:gdLst/>
            <a:ahLst/>
            <a:cxnLst/>
            <a:rect l="l" t="t" r="r" b="b"/>
            <a:pathLst>
              <a:path w="291657" h="348767">
                <a:moveTo>
                  <a:pt x="0" y="0"/>
                </a:moveTo>
                <a:lnTo>
                  <a:pt x="291657" y="0"/>
                </a:lnTo>
                <a:lnTo>
                  <a:pt x="2916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/>
          <p:cNvGrpSpPr/>
          <p:nvPr/>
        </p:nvGrpSpPr>
        <p:grpSpPr>
          <a:xfrm>
            <a:off x="2492919" y="1153003"/>
            <a:ext cx="13258801" cy="1644722"/>
            <a:chOff x="13070366" y="1153009"/>
            <a:chExt cx="4303233" cy="11603211"/>
          </a:xfrm>
        </p:grpSpPr>
        <p:sp>
          <p:nvSpPr>
            <p:cNvPr id="16" name="Freeform 10"/>
            <p:cNvSpPr/>
            <p:nvPr/>
          </p:nvSpPr>
          <p:spPr>
            <a:xfrm>
              <a:off x="13070366" y="1153009"/>
              <a:ext cx="4303233" cy="11603211"/>
            </a:xfrm>
            <a:custGeom>
              <a:avLst/>
              <a:gdLst/>
              <a:ahLst/>
              <a:cxnLst/>
              <a:rect l="l" t="t" r="r" b="b"/>
              <a:pathLst>
                <a:path w="919586" h="658703">
                  <a:moveTo>
                    <a:pt x="95345" y="0"/>
                  </a:moveTo>
                  <a:lnTo>
                    <a:pt x="824241" y="0"/>
                  </a:lnTo>
                  <a:cubicBezTo>
                    <a:pt x="849528" y="0"/>
                    <a:pt x="873779" y="10045"/>
                    <a:pt x="891660" y="27926"/>
                  </a:cubicBezTo>
                  <a:cubicBezTo>
                    <a:pt x="909541" y="45807"/>
                    <a:pt x="919586" y="70058"/>
                    <a:pt x="919586" y="95345"/>
                  </a:cubicBezTo>
                  <a:lnTo>
                    <a:pt x="919586" y="563358"/>
                  </a:lnTo>
                  <a:cubicBezTo>
                    <a:pt x="919586" y="588645"/>
                    <a:pt x="909541" y="612897"/>
                    <a:pt x="891660" y="630777"/>
                  </a:cubicBezTo>
                  <a:cubicBezTo>
                    <a:pt x="873779" y="648658"/>
                    <a:pt x="849528" y="658703"/>
                    <a:pt x="824241" y="658703"/>
                  </a:cubicBezTo>
                  <a:lnTo>
                    <a:pt x="95345" y="658703"/>
                  </a:lnTo>
                  <a:cubicBezTo>
                    <a:pt x="70058" y="658703"/>
                    <a:pt x="45807" y="648658"/>
                    <a:pt x="27926" y="630777"/>
                  </a:cubicBezTo>
                  <a:cubicBezTo>
                    <a:pt x="10045" y="612897"/>
                    <a:pt x="0" y="588645"/>
                    <a:pt x="0" y="563358"/>
                  </a:cubicBezTo>
                  <a:lnTo>
                    <a:pt x="0" y="95345"/>
                  </a:lnTo>
                  <a:cubicBezTo>
                    <a:pt x="0" y="70058"/>
                    <a:pt x="10045" y="45807"/>
                    <a:pt x="27926" y="27926"/>
                  </a:cubicBezTo>
                  <a:cubicBezTo>
                    <a:pt x="45807" y="10045"/>
                    <a:pt x="70058" y="0"/>
                    <a:pt x="95345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chemeClr val="tx1"/>
              </a:solidFill>
              <a:prstDash val="solid"/>
              <a:round/>
            </a:ln>
          </p:spPr>
        </p:sp>
        <p:sp>
          <p:nvSpPr>
            <p:cNvPr id="9" name="Rectangle 8"/>
            <p:cNvSpPr/>
            <p:nvPr/>
          </p:nvSpPr>
          <p:spPr>
            <a:xfrm>
              <a:off x="13304702" y="3139236"/>
              <a:ext cx="3834561" cy="716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Những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 </a:t>
              </a:r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việc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 </a:t>
              </a:r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nên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 </a:t>
              </a:r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làm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 </a:t>
              </a:r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trong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 </a:t>
              </a:r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giờ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 </a:t>
              </a:r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Open Sans"/>
                  <a:sym typeface="Open Sans"/>
                </a:rPr>
                <a:t>chơi</a:t>
              </a:r>
              <a:endParaRPr lang="en-GB" sz="20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4" b="98710" l="11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12" y="3436917"/>
            <a:ext cx="7863236" cy="5715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41" y="3531628"/>
            <a:ext cx="7501757" cy="54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6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 rot="-481030">
            <a:off x="512936" y="2430323"/>
            <a:ext cx="291657" cy="348767"/>
          </a:xfrm>
          <a:custGeom>
            <a:avLst/>
            <a:gdLst/>
            <a:ahLst/>
            <a:cxnLst/>
            <a:rect l="l" t="t" r="r" b="b"/>
            <a:pathLst>
              <a:path w="291657" h="348767">
                <a:moveTo>
                  <a:pt x="0" y="0"/>
                </a:moveTo>
                <a:lnTo>
                  <a:pt x="291657" y="0"/>
                </a:lnTo>
                <a:lnTo>
                  <a:pt x="291657" y="348768"/>
                </a:lnTo>
                <a:lnTo>
                  <a:pt x="0" y="348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3130340" y="846160"/>
            <a:ext cx="12308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Những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việc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nên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làm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trong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giờ</a:t>
            </a:r>
            <a:r>
              <a:rPr lang="en-US" sz="6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chơi</a:t>
            </a:r>
            <a:endParaRPr lang="en-US" sz="6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4661742" y="2691066"/>
            <a:ext cx="5453972" cy="3610479"/>
          </a:xfrm>
          <a:custGeom>
            <a:avLst/>
            <a:gdLst/>
            <a:ahLst/>
            <a:cxnLst/>
            <a:rect l="l" t="t" r="r" b="b"/>
            <a:pathLst>
              <a:path w="6524608" h="4550914">
                <a:moveTo>
                  <a:pt x="0" y="0"/>
                </a:moveTo>
                <a:lnTo>
                  <a:pt x="6524608" y="0"/>
                </a:lnTo>
                <a:lnTo>
                  <a:pt x="6524608" y="4550914"/>
                </a:lnTo>
                <a:lnTo>
                  <a:pt x="0" y="4550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4"/>
          <p:cNvSpPr/>
          <p:nvPr/>
        </p:nvSpPr>
        <p:spPr>
          <a:xfrm>
            <a:off x="851552" y="2864122"/>
            <a:ext cx="3674698" cy="3415365"/>
          </a:xfrm>
          <a:custGeom>
            <a:avLst/>
            <a:gdLst/>
            <a:ahLst/>
            <a:cxnLst/>
            <a:rect l="l" t="t" r="r" b="b"/>
            <a:pathLst>
              <a:path w="4279426" h="4263378">
                <a:moveTo>
                  <a:pt x="0" y="0"/>
                </a:moveTo>
                <a:lnTo>
                  <a:pt x="4279426" y="0"/>
                </a:lnTo>
                <a:lnTo>
                  <a:pt x="4279426" y="4263378"/>
                </a:lnTo>
                <a:lnTo>
                  <a:pt x="0" y="42633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7" name="Freeform 9"/>
          <p:cNvSpPr/>
          <p:nvPr/>
        </p:nvSpPr>
        <p:spPr>
          <a:xfrm>
            <a:off x="10323678" y="3798228"/>
            <a:ext cx="7315200" cy="3483864"/>
          </a:xfrm>
          <a:custGeom>
            <a:avLst/>
            <a:gdLst/>
            <a:ahLst/>
            <a:cxnLst/>
            <a:rect l="l" t="t" r="r" b="b"/>
            <a:pathLst>
              <a:path w="7315200" h="3483864">
                <a:moveTo>
                  <a:pt x="0" y="0"/>
                </a:moveTo>
                <a:lnTo>
                  <a:pt x="7315200" y="0"/>
                </a:lnTo>
                <a:lnTo>
                  <a:pt x="7315200" y="3483864"/>
                </a:lnTo>
                <a:lnTo>
                  <a:pt x="0" y="3483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5247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32</Words>
  <Application>Microsoft Macintosh PowerPoint</Application>
  <PresentationFormat>Custom</PresentationFormat>
  <Paragraphs>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Cambria</vt:lpstr>
      <vt:lpstr>Arial</vt:lpstr>
      <vt:lpstr>Times New Roman</vt:lpstr>
      <vt:lpstr>UVF Barmbrack</vt:lpstr>
      <vt:lpstr>SVN-Newton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hoat dong trai nghiem</dc:title>
  <cp:lastModifiedBy>Thơ Trịnh</cp:lastModifiedBy>
  <cp:revision>44</cp:revision>
  <dcterms:created xsi:type="dcterms:W3CDTF">2006-08-16T00:00:00Z</dcterms:created>
  <dcterms:modified xsi:type="dcterms:W3CDTF">2025-09-22T03:30:47Z</dcterms:modified>
  <dc:identifier>DAGs7-8XmWw</dc:identifier>
</cp:coreProperties>
</file>