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289B5A-54F5-4A42-AB56-7E7B68BCE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C54921D-92E2-4B92-8E45-72E69370D0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50C5E3C-EB68-4E38-92E7-E03AC22EB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D5E6EB4-A7D3-4419-86C2-B444BC141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45359EA-30DE-4253-85A2-37E78700F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86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70CA9C-3DD0-497C-AC26-5798111C9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935AFE4-09CA-469B-B1A7-AD03722F4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776E38-6F8C-4CD5-B0A6-850BC93D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9A8641B-41CF-4144-9925-637E559E8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7D38E7-6C00-463E-B708-A3623E258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25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1128C5F-B124-4AFC-A42E-763F27B25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7A2DB28-117B-45C9-B089-5A9899E497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2710C6A-00B2-4DB8-B273-477978815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CE6141-FE53-4D88-9FD5-B966E0984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296E78-20F6-4791-A27B-8C5EBCCBD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22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3628C2-3ADA-4442-A445-9A3D031E7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2BD058-EBC5-4435-BDB9-DC610E5B6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25DE17-396D-46FF-BF5C-8E0215818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CB5B7E-81F8-42FA-8E2C-D87C76D9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F6D758A-E3C8-4512-A1DB-B0C0935E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842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801494-459C-4F92-B954-68459C20B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4BA0F52-FC90-4A5F-8EF1-D017A2556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8EE045-F465-42B3-A540-73477DDA7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6F7C9F8-FC43-4095-B7B1-B23C4C644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CF4B0C5-E4D5-48C4-93E5-FE9F5C3B5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5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63E350-20DA-4A6C-A32B-33CFDD3A0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501FFA-F7A4-469E-B08F-121A20D5F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D0A178-C247-43B6-AA60-05AFCD30A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1944091-45DD-417F-9AF0-A9DA5DC5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EEC54B8-E749-4534-9A2C-D7A42B3BC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E5B1C32-D31A-4C67-BFA4-C0B292A8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644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42B3DA-B93E-414E-8D0D-905592D4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9AA98CF-CE04-4858-B874-B41E60A1A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C16877-32FA-4C47-9088-9211651DF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C4FA17E-4476-4AE1-B606-80A4E6DEC2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6E01647-BAB2-4BE5-984D-5D8EE954B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C289793-4728-4C9F-82AD-339C0296A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1F71A5-A255-48C6-ACE1-0CEB5F84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DE08033-8112-46E2-8109-C9088C468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44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304693-C7B2-4C39-AC27-822F3E75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A81D679-3CD6-45C9-9D90-D1A7D8399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B8853D6-C2BE-4C36-8622-21FD0638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9DEF909-5453-40AF-922E-8AEDC14D0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3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6D43504-AF4E-45AB-8CE9-626F20F2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9E898EC-2AD7-4E01-A38C-F4FA3781C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60EDCA6-65E1-4A9C-AFE5-B23847ED9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0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0F7E83-FAA2-4A58-ACC1-9EEDB124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D56E7D-1AC5-49ED-981F-05AF0EC58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C3EB47E-4495-414F-893F-9FD1F9342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94EFD48-85AF-4F7B-B4AC-58232BEB1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829EB19-FA73-4A8C-8047-8EB17BD0A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DA5E4E4-A343-46E6-991B-EAA3EFDED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00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3EEFFCB-0E2A-44BB-98B6-82F35A30C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DAFBB80-B6CF-4AF4-A806-76BB882776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1D8F4F8-5ECD-4329-AD13-872806582C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6EBADF7-1C4B-4911-B41F-6896C4E6B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792C1DE-48B3-4088-9A7C-3E49F30FD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BDD358-B304-43C8-AAC5-ACC4CDD3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9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908B179-941C-40D0-A8B6-CD0B20FE3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095F9F5-1556-4EED-AEE9-BFA491198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5FB9664-DDCF-43C6-99C2-1A75FA1A6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02EE2-CB10-42C3-A16E-8C032FA343D6}" type="datetimeFigureOut">
              <a:rPr lang="en-US" smtClean="0"/>
              <a:t>12/21/2024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C47EF25-D4B3-4772-9B37-AF211E0B74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5A874DF-139F-47AE-9280-077920036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8C9D58-EF02-48DB-8B38-B37A890A14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74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03" b="87490"/>
          <a:stretch/>
        </p:blipFill>
        <p:spPr>
          <a:xfrm>
            <a:off x="2043809" y="931818"/>
            <a:ext cx="8763527" cy="210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12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" t="60572" r="55" b="-63"/>
          <a:stretch/>
        </p:blipFill>
        <p:spPr>
          <a:xfrm>
            <a:off x="1471749" y="1236616"/>
            <a:ext cx="8934994" cy="498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3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7" t="5460" r="10976" b="68635"/>
          <a:stretch/>
        </p:blipFill>
        <p:spPr>
          <a:xfrm>
            <a:off x="391885" y="775062"/>
            <a:ext cx="11149707" cy="5077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5582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t="12445" r="47852" b="68127"/>
          <a:stretch/>
        </p:blipFill>
        <p:spPr>
          <a:xfrm>
            <a:off x="496387" y="269966"/>
            <a:ext cx="5219507" cy="3857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969" t="12572" r="10975" b="68761"/>
          <a:stretch/>
        </p:blipFill>
        <p:spPr>
          <a:xfrm>
            <a:off x="6008915" y="1994263"/>
            <a:ext cx="5399314" cy="383429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77440" y="3979817"/>
            <a:ext cx="170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nóng</a:t>
            </a:r>
            <a:endParaRPr lang="en-US" sz="28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90114" y="5717177"/>
            <a:ext cx="1706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 lạnh</a:t>
            </a:r>
            <a:endParaRPr lang="en-US" sz="2800" b="1" u="sng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014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81" r="55" b="60381"/>
          <a:stretch/>
        </p:blipFill>
        <p:spPr>
          <a:xfrm>
            <a:off x="1373252" y="1036319"/>
            <a:ext cx="10130771" cy="215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4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8" t="40795" r="10930" b="7689"/>
          <a:stretch/>
        </p:blipFill>
        <p:spPr>
          <a:xfrm>
            <a:off x="2325188" y="348343"/>
            <a:ext cx="7097486" cy="620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81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13" t="46730" r="48210" b="33588"/>
          <a:stretch/>
        </p:blipFill>
        <p:spPr>
          <a:xfrm>
            <a:off x="2978332" y="1384663"/>
            <a:ext cx="5069400" cy="3814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69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06" t="46476" r="11154" b="33587"/>
          <a:stretch/>
        </p:blipFill>
        <p:spPr>
          <a:xfrm>
            <a:off x="2812869" y="853438"/>
            <a:ext cx="6328188" cy="489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11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29" t="66286" r="10617" b="7555"/>
          <a:stretch/>
        </p:blipFill>
        <p:spPr>
          <a:xfrm>
            <a:off x="2159725" y="748937"/>
            <a:ext cx="7707085" cy="4929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6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8" t="6349" r="10260" b="49841"/>
          <a:stretch/>
        </p:blipFill>
        <p:spPr>
          <a:xfrm>
            <a:off x="2360023" y="409304"/>
            <a:ext cx="7707085" cy="5869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512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</Words>
  <Application>Microsoft Office PowerPoint</Application>
  <PresentationFormat>Widescreen</PresentationFormat>
  <Paragraphs>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NGOC LAN</dc:creator>
  <cp:lastModifiedBy>Windows 10</cp:lastModifiedBy>
  <cp:revision>9</cp:revision>
  <dcterms:created xsi:type="dcterms:W3CDTF">2020-08-23T00:07:12Z</dcterms:created>
  <dcterms:modified xsi:type="dcterms:W3CDTF">2024-12-20T17:06:30Z</dcterms:modified>
</cp:coreProperties>
</file>