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89B5A-54F5-4A42-AB56-7E7B68BCE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54921D-92E2-4B92-8E45-72E69370D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0C5E3C-EB68-4E38-92E7-E03AC22E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5E6EB4-A7D3-4419-86C2-B444BC141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5359EA-30DE-4253-85A2-37E78700F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8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70CA9C-3DD0-497C-AC26-5798111C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35AFE4-09CA-469B-B1A7-AD03722F4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776E38-6F8C-4CD5-B0A6-850BC93DC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A8641B-41CF-4144-9925-637E559E8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7D38E7-6C00-463E-B708-A3623E258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5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1128C5F-B124-4AFC-A42E-763F27B25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7A2DB28-117B-45C9-B089-5A9899E49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710C6A-00B2-4DB8-B273-477978815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CE6141-FE53-4D88-9FD5-B966E0984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296E78-20F6-4791-A27B-8C5EBCCBD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2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3628C2-3ADA-4442-A445-9A3D031E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2BD058-EBC5-4435-BDB9-DC610E5B6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25DE17-396D-46FF-BF5C-8E021581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CB5B7E-81F8-42FA-8E2C-D87C76D9D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6D758A-E3C8-4512-A1DB-B0C0935E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4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801494-459C-4F92-B954-68459C20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4BA0F52-FC90-4A5F-8EF1-D017A2556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8EE045-F465-42B3-A540-73477DDA7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F7C9F8-FC43-4095-B7B1-B23C4C644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F4B0C5-E4D5-48C4-93E5-FE9F5C3B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63E350-20DA-4A6C-A32B-33CFDD3A0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501FFA-F7A4-469E-B08F-121A20D5F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5D0A178-C247-43B6-AA60-05AFCD30A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944091-45DD-417F-9AF0-A9DA5DC5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EC54B8-E749-4534-9A2C-D7A42B3BC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5B1C32-D31A-4C67-BFA4-C0B292A8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4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42B3DA-B93E-414E-8D0D-905592D4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AA98CF-CE04-4858-B874-B41E60A1A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C16877-32FA-4C47-9088-9211651DF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C4FA17E-4476-4AE1-B606-80A4E6DEC2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6E01647-BAB2-4BE5-984D-5D8EE954B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C289793-4728-4C9F-82AD-339C0296A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51F71A5-A255-48C6-ACE1-0CEB5F84E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DE08033-8112-46E2-8109-C9088C468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4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304693-C7B2-4C39-AC27-822F3E750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A81D679-3CD6-45C9-9D90-D1A7D8399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B8853D6-C2BE-4C36-8622-21FD06381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9DEF909-5453-40AF-922E-8AEDC14D0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3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6D43504-AF4E-45AB-8CE9-626F20F22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9E898EC-2AD7-4E01-A38C-F4FA3781C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60EDCA6-65E1-4A9C-AFE5-B23847ED9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0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0F7E83-FAA2-4A58-ACC1-9EEDB1246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D56E7D-1AC5-49ED-981F-05AF0EC58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3EB47E-4495-414F-893F-9FD1F9342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4EFD48-85AF-4F7B-B4AC-58232BEB1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29EB19-FA73-4A8C-8047-8EB17BD0A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DA5E4E4-A343-46E6-991B-EAA3EFDED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0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EEFFCB-0E2A-44BB-98B6-82F35A30C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DAFBB80-B6CF-4AF4-A806-76BB88277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D8F4F8-5ECD-4329-AD13-872806582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EBADF7-1C4B-4911-B41F-6896C4E6B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92C1DE-48B3-4088-9A7C-3E49F30FD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3BDD358-B304-43C8-AAC5-ACC4CDD39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94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908B179-941C-40D0-A8B6-CD0B20FE3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95F9F5-1556-4EED-AEE9-BFA491198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FB9664-DDCF-43C6-99C2-1A75FA1A6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02EE2-CB10-42C3-A16E-8C032FA343D6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47EF25-D4B3-4772-9B37-AF211E0B7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A874DF-139F-47AE-9280-077920036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4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D1E113-E738-4F0E-9EDC-0CCDC2EF83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4" b="83768"/>
          <a:stretch/>
        </p:blipFill>
        <p:spPr>
          <a:xfrm>
            <a:off x="905447" y="2047460"/>
            <a:ext cx="10381106" cy="172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D1E113-E738-4F0E-9EDC-0CCDC2EF83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1" b="61559"/>
          <a:stretch/>
        </p:blipFill>
        <p:spPr>
          <a:xfrm>
            <a:off x="905447" y="1590262"/>
            <a:ext cx="10381106" cy="306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4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D1E113-E738-4F0E-9EDC-0CCDC2EF83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" t="38916" b="8266"/>
          <a:stretch/>
        </p:blipFill>
        <p:spPr>
          <a:xfrm>
            <a:off x="1755225" y="0"/>
            <a:ext cx="8681549" cy="693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88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D115873-4D43-452C-BED6-B682A2A1A3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t="5596" r="7882" b="60362"/>
          <a:stretch/>
        </p:blipFill>
        <p:spPr>
          <a:xfrm>
            <a:off x="1700889" y="960606"/>
            <a:ext cx="8790222" cy="493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36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D115873-4D43-452C-BED6-B682A2A1A3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" t="39754" r="9205" b="23873"/>
          <a:stretch/>
        </p:blipFill>
        <p:spPr>
          <a:xfrm>
            <a:off x="1700889" y="622570"/>
            <a:ext cx="8790222" cy="52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93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D115873-4D43-452C-BED6-B682A2A1A3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5" t="76355" r="25658" b="6624"/>
          <a:stretch/>
        </p:blipFill>
        <p:spPr>
          <a:xfrm>
            <a:off x="1361872" y="1716931"/>
            <a:ext cx="9673106" cy="35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56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Windows 10</cp:lastModifiedBy>
  <cp:revision>1</cp:revision>
  <dcterms:created xsi:type="dcterms:W3CDTF">2020-08-23T00:07:12Z</dcterms:created>
  <dcterms:modified xsi:type="dcterms:W3CDTF">2024-12-20T16:46:52Z</dcterms:modified>
</cp:coreProperties>
</file>