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92" r:id="rId3"/>
    <p:sldId id="285" r:id="rId4"/>
    <p:sldId id="287" r:id="rId5"/>
    <p:sldId id="267" r:id="rId6"/>
    <p:sldId id="290" r:id="rId7"/>
    <p:sldId id="291" r:id="rId8"/>
    <p:sldId id="273" r:id="rId9"/>
    <p:sldId id="275" r:id="rId10"/>
    <p:sldId id="277" r:id="rId11"/>
    <p:sldId id="29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>
      <p:cViewPr varScale="1">
        <p:scale>
          <a:sx n="102" d="100"/>
          <a:sy n="102" d="100"/>
        </p:scale>
        <p:origin x="95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4/20/25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6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3532071" y="3759255"/>
            <a:ext cx="5520602" cy="1479740"/>
            <a:chOff x="2252855" y="2720821"/>
            <a:chExt cx="4903616" cy="69404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defTabSz="914377"/>
              <a:r>
                <a:rPr lang="en-US" altLang="zh-CN" sz="48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</a:t>
              </a:r>
              <a:r>
                <a:rPr lang="en-US" altLang="zh-CN" sz="480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80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endParaRPr lang="zh-CN" altLang="en-US" sz="48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3670" y="272082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defTabSz="914377"/>
              <a:r>
                <a:rPr lang="en-US" altLang="zh-CN" sz="48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</a:t>
              </a:r>
              <a:r>
                <a:rPr lang="en-US" altLang="zh-CN" sz="480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80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endParaRPr lang="zh-CN" altLang="en-US" sz="48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2855" y="272236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defTabSz="914377"/>
              <a:r>
                <a:rPr lang="en-US" altLang="zh-CN" sz="48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</a:t>
              </a:r>
              <a:r>
                <a:rPr lang="en-US" altLang="zh-CN" sz="48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8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endParaRPr lang="zh-CN" altLang="en-US" sz="48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083544" y="2146868"/>
            <a:ext cx="2116147" cy="1212813"/>
            <a:chOff x="3285209" y="1815065"/>
            <a:chExt cx="1587110" cy="90960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576393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dirty="0" err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 dirty="0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</a:t>
              </a:r>
              <a:endParaRPr lang="zh-CN" altLang="en-US" sz="6400" b="1" dirty="0">
                <a:ln w="107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9266"/>
              <a:ext cx="1576393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</a:t>
              </a:r>
              <a:endParaRPr lang="zh-CN" altLang="en-US" sz="6400" b="1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5209" y="1824427"/>
              <a:ext cx="1576393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</a:t>
              </a:r>
              <a:endParaRPr lang="zh-CN" altLang="en-US" sz="6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78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7162800" cy="63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B116DE2-16AE-495F-A277-4B8D92CAD813}"/>
              </a:ext>
            </a:extLst>
          </p:cNvPr>
          <p:cNvSpPr/>
          <p:nvPr/>
        </p:nvSpPr>
        <p:spPr>
          <a:xfrm>
            <a:off x="2368045" y="2499252"/>
            <a:ext cx="2785122" cy="14889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oet</a:t>
            </a:r>
            <a:endParaRPr lang="en-US" sz="6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0F6ABE1-A342-4E61-B1C5-3B2F07FD7319}"/>
              </a:ext>
            </a:extLst>
          </p:cNvPr>
          <p:cNvSpPr/>
          <p:nvPr/>
        </p:nvSpPr>
        <p:spPr>
          <a:xfrm>
            <a:off x="7239000" y="2280494"/>
            <a:ext cx="3048000" cy="17077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yêng</a:t>
            </a:r>
            <a:endParaRPr lang="en-US" sz="6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CF7DDE4-0114-478C-A18A-3F73B4BE90B8}"/>
              </a:ext>
            </a:extLst>
          </p:cNvPr>
          <p:cNvSpPr/>
          <p:nvPr/>
        </p:nvSpPr>
        <p:spPr>
          <a:xfrm>
            <a:off x="262878" y="4454616"/>
            <a:ext cx="2785122" cy="14889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ooc</a:t>
            </a:r>
            <a:endParaRPr lang="en-US" sz="6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39FE966-A189-4758-8A69-45308CC61421}"/>
              </a:ext>
            </a:extLst>
          </p:cNvPr>
          <p:cNvSpPr/>
          <p:nvPr/>
        </p:nvSpPr>
        <p:spPr>
          <a:xfrm>
            <a:off x="4654045" y="4454616"/>
            <a:ext cx="2785122" cy="14889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oao</a:t>
            </a:r>
            <a:endParaRPr lang="en-US" sz="6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AA0171F-91C2-4F47-A1BE-E1B8FC7766EE}"/>
              </a:ext>
            </a:extLst>
          </p:cNvPr>
          <p:cNvSpPr/>
          <p:nvPr/>
        </p:nvSpPr>
        <p:spPr>
          <a:xfrm>
            <a:off x="8763000" y="4454616"/>
            <a:ext cx="3089922" cy="17175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uênh</a:t>
            </a:r>
            <a:endParaRPr lang="en-US" sz="6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6938" y="244454"/>
            <a:ext cx="11421662" cy="1569660"/>
            <a:chOff x="236938" y="244454"/>
            <a:chExt cx="11421662" cy="156966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8ED8DC-A5B7-48B0-B9D4-4266AE247579}"/>
                </a:ext>
              </a:extLst>
            </p:cNvPr>
            <p:cNvSpPr txBox="1"/>
            <p:nvPr/>
          </p:nvSpPr>
          <p:spPr>
            <a:xfrm>
              <a:off x="998938" y="244454"/>
              <a:ext cx="106596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ooc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yêng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oao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oet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uênh</a:t>
              </a:r>
              <a:endPara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2989A0F-EAE1-4692-A399-CB5163305440}"/>
                </a:ext>
              </a:extLst>
            </p:cNvPr>
            <p:cNvSpPr/>
            <p:nvPr/>
          </p:nvSpPr>
          <p:spPr>
            <a:xfrm>
              <a:off x="236938" y="291971"/>
              <a:ext cx="762000" cy="6744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0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8392" y="2812785"/>
            <a:ext cx="68515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quần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soóc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xe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rơ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moóc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...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17804" y="1852294"/>
            <a:ext cx="2303836" cy="4001682"/>
            <a:chOff x="421219" y="613927"/>
            <a:chExt cx="2303836" cy="4001682"/>
          </a:xfrm>
        </p:grpSpPr>
        <p:sp>
          <p:nvSpPr>
            <p:cNvPr id="2" name="Rectangle 1"/>
            <p:cNvSpPr/>
            <p:nvPr/>
          </p:nvSpPr>
          <p:spPr>
            <a:xfrm>
              <a:off x="421219" y="1445512"/>
              <a:ext cx="166263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00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ooc</a:t>
              </a:r>
              <a:r>
                <a:rPr lang="en-US" sz="50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0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219" y="613927"/>
              <a:ext cx="198323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yêng</a:t>
              </a:r>
              <a:r>
                <a:rPr lang="en-US" sz="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219" y="2214953"/>
              <a:ext cx="166263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oao</a:t>
              </a:r>
              <a:r>
                <a:rPr lang="en-US" sz="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000" dirty="0">
                <a:solidFill>
                  <a:srgbClr val="0070C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1219" y="2969622"/>
              <a:ext cx="151996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oet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5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219" y="3753835"/>
              <a:ext cx="2303836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5000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uênh</a:t>
              </a:r>
              <a:r>
                <a:rPr lang="en-US" sz="50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000" i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8392" y="3582226"/>
            <a:ext cx="33185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ngoao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ngoao</a:t>
            </a:r>
            <a:endParaRPr lang="en-US" sz="5000" b="1" dirty="0">
              <a:latin typeface="HP001 4 hàng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8392" y="4334607"/>
            <a:ext cx="50337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toe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toét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đục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khoét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…</a:t>
            </a:r>
            <a:endParaRPr lang="en-US" sz="5000" b="1" dirty="0">
              <a:latin typeface="HP001 4 hàng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9153" y="5150665"/>
            <a:ext cx="86757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huênh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hoang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chuếnh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choáng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…</a:t>
            </a:r>
            <a:endParaRPr lang="en-US" sz="5000" b="1" dirty="0">
              <a:latin typeface="HP001 4 hàng" panose="020B06030503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9153" y="1981200"/>
            <a:ext cx="34483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yểng</a:t>
            </a:r>
            <a:r>
              <a:rPr lang="en-US" sz="5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36938" y="244454"/>
            <a:ext cx="11421662" cy="1569660"/>
            <a:chOff x="236938" y="244454"/>
            <a:chExt cx="11421662" cy="15696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8ED8DC-A5B7-48B0-B9D4-4266AE247579}"/>
                </a:ext>
              </a:extLst>
            </p:cNvPr>
            <p:cNvSpPr txBox="1"/>
            <p:nvPr/>
          </p:nvSpPr>
          <p:spPr>
            <a:xfrm>
              <a:off x="998938" y="244454"/>
              <a:ext cx="106596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sz="4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ooc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yêng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oao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oet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uênh</a:t>
              </a:r>
              <a:endPara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989A0F-EAE1-4692-A399-CB5163305440}"/>
                </a:ext>
              </a:extLst>
            </p:cNvPr>
            <p:cNvSpPr/>
            <p:nvPr/>
          </p:nvSpPr>
          <p:spPr>
            <a:xfrm>
              <a:off x="236938" y="291971"/>
              <a:ext cx="762000" cy="6744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61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070" y="-33078"/>
            <a:ext cx="1143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các bài đọc thuộc chủ điểm Thiên nhiên kì thú (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của biển cả, Bảy sắc cầu vồng, Chúa tể rừng xanh, Cuộc thi tài năng rừng xanh, cây liễu dẻo dai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), cho biết: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989A0F-EAE1-4692-A399-CB5163305440}"/>
              </a:ext>
            </a:extLst>
          </p:cNvPr>
          <p:cNvSpPr/>
          <p:nvPr/>
        </p:nvSpPr>
        <p:spPr>
          <a:xfrm>
            <a:off x="50385" y="109535"/>
            <a:ext cx="635415" cy="5000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633" y="206717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600" y="3124200"/>
            <a:ext cx="3551800" cy="2823010"/>
            <a:chOff x="105800" y="2364015"/>
            <a:chExt cx="3551800" cy="28230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063" b="70313" l="965" r="98772">
                          <a14:foregroundMark x1="7456" y1="35938" x2="96228" y2="35750"/>
                          <a14:foregroundMark x1="5175" y1="36375" x2="10000" y2="55375"/>
                          <a14:foregroundMark x1="6053" y1="73313" x2="23947" y2="73125"/>
                          <a14:foregroundMark x1="6579" y1="74313" x2="27632" y2="74313"/>
                          <a14:foregroundMark x1="20526" y1="44625" x2="31842" y2="40625"/>
                          <a14:foregroundMark x1="4912" y1="71125" x2="4912" y2="73938"/>
                          <a14:foregroundMark x1="3246" y1="75375" x2="46316" y2="76375"/>
                          <a14:foregroundMark x1="2368" y1="71938" x2="1842" y2="74938"/>
                          <a14:foregroundMark x1="3509" y1="57375" x2="32719" y2="69313"/>
                          <a14:foregroundMark x1="12018" y1="67875" x2="89737" y2="67250"/>
                          <a14:foregroundMark x1="2368" y1="61813" x2="2895" y2="68875"/>
                          <a14:foregroundMark x1="15965" y1="69500" x2="97368" y2="69500"/>
                          <a14:foregroundMark x1="77193" y1="61813" x2="96491" y2="64625"/>
                          <a14:foregroundMark x1="26491" y1="69313" x2="52018" y2="69313"/>
                          <a14:foregroundMark x1="46316" y1="69500" x2="53947" y2="69500"/>
                          <a14:foregroundMark x1="14825" y1="69500" x2="21930" y2="69500"/>
                          <a14:foregroundMark x1="14298" y1="69500" x2="2632" y2="69063"/>
                          <a14:foregroundMark x1="31316" y1="69688" x2="25614" y2="69688"/>
                          <a14:foregroundMark x1="76404" y1="69688" x2="65877" y2="69875"/>
                          <a14:foregroundMark x1="54561" y1="69313" x2="44298" y2="69875"/>
                          <a14:backgroundMark x1="20263" y1="77750" x2="12895" y2="77000"/>
                          <a14:backgroundMark x1="2632" y1="71688" x2="13684" y2="71688"/>
                          <a14:backgroundMark x1="18246" y1="35125" x2="41228" y2="3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81" b="31081"/>
            <a:stretch/>
          </p:blipFill>
          <p:spPr>
            <a:xfrm>
              <a:off x="105800" y="2592198"/>
              <a:ext cx="3551800" cy="25948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750" b="2806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2" t="17562" r="12218" b="73217"/>
            <a:stretch/>
          </p:blipFill>
          <p:spPr>
            <a:xfrm>
              <a:off x="152400" y="2364015"/>
              <a:ext cx="3505200" cy="63093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161052" y="3124200"/>
            <a:ext cx="4047726" cy="3200400"/>
            <a:chOff x="8305800" y="3384244"/>
            <a:chExt cx="3541610" cy="27659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000" b="73125" l="2895" r="94474">
                          <a14:foregroundMark x1="4912" y1="10688" x2="92544" y2="10938"/>
                          <a14:foregroundMark x1="5526" y1="14125" x2="5526" y2="68875"/>
                          <a14:foregroundMark x1="9211" y1="25438" x2="88246" y2="26687"/>
                          <a14:foregroundMark x1="12895" y1="15375" x2="92281" y2="20188"/>
                          <a14:foregroundMark x1="92544" y1="14563" x2="92807" y2="37375"/>
                          <a14:foregroundMark x1="81754" y1="26875" x2="91404" y2="46063"/>
                          <a14:foregroundMark x1="93421" y1="22250" x2="92807" y2="35750"/>
                          <a14:foregroundMark x1="92807" y1="35938" x2="92807" y2="42625"/>
                          <a14:foregroundMark x1="13158" y1="25875" x2="59035" y2="51688"/>
                          <a14:foregroundMark x1="12895" y1="7688" x2="28158" y2="11125"/>
                          <a14:foregroundMark x1="7456" y1="69063" x2="91404" y2="69688"/>
                          <a14:foregroundMark x1="4035" y1="67250" x2="4649" y2="72313"/>
                          <a14:foregroundMark x1="6053" y1="72125" x2="92544" y2="71500"/>
                          <a14:foregroundMark x1="55088" y1="71938" x2="94211" y2="72313"/>
                          <a14:backgroundMark x1="15965" y1="20375" x2="57982" y2="20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01" b="18750"/>
            <a:stretch/>
          </p:blipFill>
          <p:spPr>
            <a:xfrm>
              <a:off x="8305800" y="4018165"/>
              <a:ext cx="3541610" cy="2132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 b="23796"/>
            <a:stretch/>
          </p:blipFill>
          <p:spPr>
            <a:xfrm>
              <a:off x="8305800" y="3384244"/>
              <a:ext cx="3322426" cy="63392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11585" y="2971800"/>
            <a:ext cx="3641871" cy="3124200"/>
            <a:chOff x="4800600" y="3574638"/>
            <a:chExt cx="3276600" cy="27281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0" b="43688" l="10000" r="90000">
                          <a14:foregroundMark x1="18509" y1="11313" x2="83772" y2="9563"/>
                          <a14:backgroundMark x1="29561" y1="18188" x2="11140" y2="17500"/>
                          <a14:backgroundMark x1="11754" y1="17313" x2="11754" y2="18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2" t="17958" r="11749" b="55357"/>
            <a:stretch/>
          </p:blipFill>
          <p:spPr>
            <a:xfrm>
              <a:off x="4800600" y="3951115"/>
              <a:ext cx="3276600" cy="235170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44" b="94958" l="213" r="995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3000" y="3574638"/>
              <a:ext cx="2895600" cy="777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2989A0F-EAE1-4692-A399-CB5163305440}"/>
              </a:ext>
            </a:extLst>
          </p:cNvPr>
          <p:cNvSpPr/>
          <p:nvPr/>
        </p:nvSpPr>
        <p:spPr>
          <a:xfrm>
            <a:off x="50385" y="109535"/>
            <a:ext cx="635415" cy="5000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633" y="206717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cây cối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247"/>
          <a:stretch/>
        </p:blipFill>
        <p:spPr>
          <a:xfrm>
            <a:off x="4724400" y="1721248"/>
            <a:ext cx="6058073" cy="46697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2038" y="0"/>
            <a:ext cx="1143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các bài đọc thuộc chủ điểm Thiên nhiên kì thú (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của biển cả, Bảy sắc cầu vồng, Chúa tể rừng xanh, Cuộc thi tài năng rừng xanh, cây liễu dẻo dai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), cho biết:</a:t>
            </a:r>
          </a:p>
        </p:txBody>
      </p:sp>
    </p:spTree>
    <p:extLst>
      <p:ext uri="{BB962C8B-B14F-4D97-AF65-F5344CB8AC3E}">
        <p14:creationId xmlns:p14="http://schemas.microsoft.com/office/powerpoint/2010/main" val="1018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2989A0F-EAE1-4692-A399-CB5163305440}"/>
              </a:ext>
            </a:extLst>
          </p:cNvPr>
          <p:cNvSpPr/>
          <p:nvPr/>
        </p:nvSpPr>
        <p:spPr>
          <a:xfrm>
            <a:off x="50385" y="109535"/>
            <a:ext cx="635415" cy="5000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22504"/>
            <a:ext cx="765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về con vật và cây cối: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33600" y="2819400"/>
            <a:ext cx="6781800" cy="3810000"/>
            <a:chOff x="1722958" y="3302724"/>
            <a:chExt cx="6430442" cy="3411960"/>
          </a:xfrm>
        </p:grpSpPr>
        <p:grpSp>
          <p:nvGrpSpPr>
            <p:cNvPr id="14" name="Group 13"/>
            <p:cNvGrpSpPr/>
            <p:nvPr/>
          </p:nvGrpSpPr>
          <p:grpSpPr>
            <a:xfrm>
              <a:off x="2133599" y="3429000"/>
              <a:ext cx="6019801" cy="3285684"/>
              <a:chOff x="2133599" y="3429000"/>
              <a:chExt cx="6019801" cy="32856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63" b="90000" l="351" r="98772">
                            <a14:foregroundMark x1="17982" y1="37750" x2="17719" y2="39813"/>
                            <a14:foregroundMark x1="18509" y1="9500" x2="16579" y2="33938"/>
                            <a14:foregroundMark x1="16842" y1="7875" x2="80088" y2="7500"/>
                            <a14:foregroundMark x1="19912" y1="9313" x2="65614" y2="24438"/>
                            <a14:foregroundMark x1="26491" y1="10688" x2="90000" y2="11125"/>
                            <a14:foregroundMark x1="12281" y1="7688" x2="12544" y2="37563"/>
                            <a14:foregroundMark x1="10877" y1="20188" x2="10614" y2="58562"/>
                            <a14:foregroundMark x1="93684" y1="38188" x2="92281" y2="78188"/>
                            <a14:foregroundMark x1="82895" y1="6875" x2="82632" y2="9875"/>
                            <a14:foregroundMark x1="11404" y1="8063" x2="9737" y2="36188"/>
                            <a14:foregroundMark x1="4912" y1="11313" x2="5789" y2="44250"/>
                            <a14:foregroundMark x1="98772" y1="12125" x2="98509" y2="60375"/>
                            <a14:foregroundMark x1="351" y1="38375" x2="965" y2="60625"/>
                            <a14:foregroundMark x1="2632" y1="62000" x2="2632" y2="67500"/>
                            <a14:foregroundMark x1="3246" y1="67500" x2="59649" y2="71500"/>
                            <a14:foregroundMark x1="97105" y1="67875" x2="87719" y2="79375"/>
                            <a14:foregroundMark x1="75789" y1="83000" x2="93947" y2="77000"/>
                            <a14:foregroundMark x1="97632" y1="68500" x2="97632" y2="74313"/>
                            <a14:foregroundMark x1="93070" y1="77188" x2="98158" y2="74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85" b="15556"/>
              <a:stretch/>
            </p:blipFill>
            <p:spPr>
              <a:xfrm>
                <a:off x="2133600" y="3429000"/>
                <a:ext cx="5791200" cy="318919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3599" y="4953000"/>
                <a:ext cx="5791201" cy="166519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" b="93069" l="4348" r="84783">
                            <a14:foregroundMark x1="16087" y1="40099" x2="31304" y2="50990"/>
                            <a14:foregroundMark x1="31739" y1="24257" x2="33913" y2="42574"/>
                            <a14:foregroundMark x1="35652" y1="40099" x2="40435" y2="52475"/>
                            <a14:foregroundMark x1="29130" y1="84158" x2="20870" y2="89109"/>
                            <a14:foregroundMark x1="44348" y1="77723" x2="50000" y2="84158"/>
                            <a14:foregroundMark x1="73043" y1="58416" x2="78261" y2="64356"/>
                            <a14:foregroundMark x1="50435" y1="63366" x2="50435" y2="6831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172200" y="4974672"/>
                <a:ext cx="1981200" cy="1740012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96" b="88406" l="3303" r="96514">
                          <a14:foregroundMark x1="20550" y1="27536" x2="23670" y2="56522"/>
                          <a14:foregroundMark x1="34862" y1="40580" x2="89174" y2="49275"/>
                          <a14:foregroundMark x1="31376" y1="31884" x2="40367" y2="57971"/>
                          <a14:foregroundMark x1="28257" y1="18841" x2="82752" y2="202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2958" y="3302724"/>
              <a:ext cx="4449242" cy="87744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781339" y="0"/>
            <a:ext cx="1143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các bài đọc thuộc chủ điểm Thiên nhiên kì thú (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của biển cả, Bảy sắc cầu vồng, Chúa tể rừng xanh, Cuộc thi tài năng rừng xanh, cây liễu dẻo dai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), cho biết:</a:t>
            </a:r>
          </a:p>
        </p:txBody>
      </p:sp>
    </p:spTree>
    <p:extLst>
      <p:ext uri="{BB962C8B-B14F-4D97-AF65-F5344CB8AC3E}">
        <p14:creationId xmlns:p14="http://schemas.microsoft.com/office/powerpoint/2010/main" val="409515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80181"/>
            <a:ext cx="9372600" cy="589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57200" y="254598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205455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40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3352800" y="1524000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5653905" y="1143000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7848600" y="1545077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7848600" y="5410200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3352800" y="5355077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1935D8-D736-48A9-AFBA-910E92BCA51D}"/>
              </a:ext>
            </a:extLst>
          </p:cNvPr>
          <p:cNvSpPr/>
          <p:nvPr/>
        </p:nvSpPr>
        <p:spPr>
          <a:xfrm>
            <a:off x="2438400" y="4098534"/>
            <a:ext cx="140181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4632" y="51593"/>
            <a:ext cx="832167" cy="7772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44958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79390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58674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Nước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suối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xanh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mát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lạnh</a:t>
            </a:r>
            <a:r>
              <a:rPr lang="en-US" sz="3200" b="1" dirty="0">
                <a:latin typeface="HP001 4 hàng" panose="020B0603050302020204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906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311</Words>
  <Application>Microsoft Macintosh PowerPoint</Application>
  <PresentationFormat>Widescreen</PresentationFormat>
  <Paragraphs>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Arial-Rounded</vt:lpstr>
      <vt:lpstr>Calibri</vt:lpstr>
      <vt:lpstr>DFPOP1-W9</vt:lpstr>
      <vt:lpstr>HP001 4 hàng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Thơ Trịnh</cp:lastModifiedBy>
  <cp:revision>62</cp:revision>
  <dcterms:created xsi:type="dcterms:W3CDTF">2006-08-16T00:00:00Z</dcterms:created>
  <dcterms:modified xsi:type="dcterms:W3CDTF">2025-04-20T14:52:09Z</dcterms:modified>
</cp:coreProperties>
</file>