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58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111973" y="864704"/>
            <a:ext cx="9968053" cy="2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2484781" y="0"/>
            <a:ext cx="5565915" cy="6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891984" y="413578"/>
            <a:ext cx="10408032" cy="5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10</cp:lastModifiedBy>
  <cp:revision>4</cp:revision>
  <dcterms:created xsi:type="dcterms:W3CDTF">2020-08-20T03:39:57Z</dcterms:created>
  <dcterms:modified xsi:type="dcterms:W3CDTF">2024-12-20T16:34:57Z</dcterms:modified>
</cp:coreProperties>
</file>