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  <p:sldMasterId id="2147483719" r:id="rId3"/>
    <p:sldMasterId id="2147483736" r:id="rId4"/>
    <p:sldMasterId id="2147483745" r:id="rId5"/>
    <p:sldMasterId id="2147483754" r:id="rId6"/>
  </p:sldMasterIdLst>
  <p:notesMasterIdLst>
    <p:notesMasterId r:id="rId29"/>
  </p:notesMasterIdLst>
  <p:handoutMasterIdLst>
    <p:handoutMasterId r:id="rId30"/>
  </p:handoutMasterIdLst>
  <p:sldIdLst>
    <p:sldId id="272" r:id="rId7"/>
    <p:sldId id="308" r:id="rId8"/>
    <p:sldId id="261" r:id="rId9"/>
    <p:sldId id="334" r:id="rId10"/>
    <p:sldId id="309" r:id="rId11"/>
    <p:sldId id="336" r:id="rId12"/>
    <p:sldId id="2007577134" r:id="rId13"/>
    <p:sldId id="2007577120" r:id="rId14"/>
    <p:sldId id="2007577135" r:id="rId15"/>
    <p:sldId id="2007577136" r:id="rId16"/>
    <p:sldId id="342" r:id="rId17"/>
    <p:sldId id="2007577137" r:id="rId18"/>
    <p:sldId id="2007577125" r:id="rId19"/>
    <p:sldId id="2007577138" r:id="rId20"/>
    <p:sldId id="346" r:id="rId21"/>
    <p:sldId id="351" r:id="rId22"/>
    <p:sldId id="2007577130" r:id="rId23"/>
    <p:sldId id="2007577139" r:id="rId24"/>
    <p:sldId id="353" r:id="rId25"/>
    <p:sldId id="357" r:id="rId26"/>
    <p:sldId id="2007577140" r:id="rId27"/>
    <p:sldId id="20075771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0405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20...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38850" y="1850886"/>
            <a:ext cx="5886450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D5E5-24A3-475D-9058-9261E939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813201"/>
            <a:ext cx="582828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418980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83383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13404" y="751157"/>
            <a:ext cx="6121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793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Calibri Light"/>
                <a:ea typeface="inpin heiti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137472" y="2755079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xa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sói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giọng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2778788" y="584624"/>
            <a:ext cx="66344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vi-VN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33312-4BBB-4724-836E-77F6BCB5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249979"/>
            <a:ext cx="4263390" cy="370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3030248" y="5097819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3030248" y="5594382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b. 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/>
              <a:t> Grim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71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639251"/>
            <a:ext cx="115633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93995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pic>
        <p:nvPicPr>
          <p:cNvPr id="6" name="[hanhtrangso.nxbgd.vn] Video_ Khi mẹ vắng nhà_HTS">
            <a:hlinkClick r:id="" action="ppaction://media"/>
            <a:extLst>
              <a:ext uri="{FF2B5EF4-FFF2-40B4-BE49-F238E27FC236}">
                <a16:creationId xmlns:a16="http://schemas.microsoft.com/office/drawing/2014/main" id="{E4B80BA1-4BD9-4BF8-8945-BC82CAE3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" y="594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11480" y="42545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0659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6864B-BA56-42F7-B6D4-4A371D864D68}"/>
              </a:ext>
            </a:extLst>
          </p:cNvPr>
          <p:cNvSpPr txBox="1"/>
          <p:nvPr/>
        </p:nvSpPr>
        <p:spPr>
          <a:xfrm>
            <a:off x="6629400" y="6037702"/>
            <a:ext cx="4181824" cy="594970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lang="en-US" altLang="en-US" sz="2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43FB-6278-4061-A0AA-03778D92DBDC}"/>
              </a:ext>
            </a:extLst>
          </p:cNvPr>
          <p:cNvSpPr txBox="1"/>
          <p:nvPr/>
        </p:nvSpPr>
        <p:spPr>
          <a:xfrm>
            <a:off x="9677540" y="2128522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giọng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4B914-D67F-4B0E-B4D8-CD640239A177}"/>
              </a:ext>
            </a:extLst>
          </p:cNvPr>
          <p:cNvSpPr txBox="1"/>
          <p:nvPr/>
        </p:nvSpPr>
        <p:spPr>
          <a:xfrm>
            <a:off x="885707" y="4270193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2901C-483D-4E3A-BD17-C5C192E82F88}"/>
              </a:ext>
            </a:extLst>
          </p:cNvPr>
          <p:cNvSpPr txBox="1"/>
          <p:nvPr/>
        </p:nvSpPr>
        <p:spPr>
          <a:xfrm>
            <a:off x="1371809" y="4260386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4264167" y="1570809"/>
            <a:ext cx="538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3671-C924-4F1C-907F-30AAC5B445A2}"/>
              </a:ext>
            </a:extLst>
          </p:cNvPr>
          <p:cNvSpPr txBox="1"/>
          <p:nvPr/>
        </p:nvSpPr>
        <p:spPr>
          <a:xfrm>
            <a:off x="1702419" y="2486722"/>
            <a:ext cx="878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Giả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bắt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chước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khác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từ gợi tả những tiếng cười nói, hỏi han dồn dập không ngớt , từ gợi tả vẻ bận rộn, tất bật, thường của nhiều người </a:t>
            </a: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75735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7AFA2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cổ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Grim)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F5761-4C2D-4055-A819-C2B549743EA1}"/>
              </a:ext>
            </a:extLst>
          </p:cNvPr>
          <p:cNvCxnSpPr/>
          <p:nvPr/>
        </p:nvCxnSpPr>
        <p:spPr>
          <a:xfrm flipH="1">
            <a:off x="1151443" y="3120362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805BC-5107-4091-ACAD-359A0FB4F6C8}"/>
              </a:ext>
            </a:extLst>
          </p:cNvPr>
          <p:cNvCxnSpPr/>
          <p:nvPr/>
        </p:nvCxnSpPr>
        <p:spPr>
          <a:xfrm flipH="1">
            <a:off x="5390202" y="358407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B8797-A65F-4F16-AD71-DD8FA0BDE57C}"/>
              </a:ext>
            </a:extLst>
          </p:cNvPr>
          <p:cNvCxnSpPr/>
          <p:nvPr/>
        </p:nvCxnSpPr>
        <p:spPr>
          <a:xfrm flipH="1">
            <a:off x="8985225" y="396392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30970D-4A04-4D30-B0DA-831FAB706A19}"/>
              </a:ext>
            </a:extLst>
          </p:cNvPr>
          <p:cNvCxnSpPr/>
          <p:nvPr/>
        </p:nvCxnSpPr>
        <p:spPr>
          <a:xfrm flipH="1">
            <a:off x="4493288" y="4443423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8A16C-340C-45C7-BC1B-AE93409F4B94}"/>
              </a:ext>
            </a:extLst>
          </p:cNvPr>
          <p:cNvCxnSpPr/>
          <p:nvPr/>
        </p:nvCxnSpPr>
        <p:spPr>
          <a:xfrm flipH="1">
            <a:off x="4543469" y="51507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2F8CF4-EE8E-4EBC-817E-F9DE0F2D48E2}"/>
              </a:ext>
            </a:extLst>
          </p:cNvPr>
          <p:cNvSpPr/>
          <p:nvPr/>
        </p:nvSpPr>
        <p:spPr>
          <a:xfrm>
            <a:off x="6639945" y="5975905"/>
            <a:ext cx="3928669" cy="67119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60F6-F2D9-4BDE-AECD-43E18C048C2D}"/>
              </a:ext>
            </a:extLst>
          </p:cNvPr>
          <p:cNvGrpSpPr/>
          <p:nvPr/>
        </p:nvGrpSpPr>
        <p:grpSpPr>
          <a:xfrm>
            <a:off x="4199502" y="5715575"/>
            <a:ext cx="200722" cy="479502"/>
            <a:chOff x="11301435" y="1891587"/>
            <a:chExt cx="200722" cy="47950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17EFCA-D263-4735-83B4-3DE3C0C813AE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0D8F3E-0B06-4293-B423-8BA6D383A440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D950CD-025F-4F44-8139-6767A4825C72}"/>
              </a:ext>
            </a:extLst>
          </p:cNvPr>
          <p:cNvCxnSpPr/>
          <p:nvPr/>
        </p:nvCxnSpPr>
        <p:spPr>
          <a:xfrm flipH="1">
            <a:off x="11189970" y="185815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1457</Words>
  <Application>Microsoft Macintosh PowerPoint</Application>
  <PresentationFormat>Widescreen</PresentationFormat>
  <Paragraphs>146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DengXian</vt:lpstr>
      <vt:lpstr>Times New Roman</vt:lpstr>
      <vt:lpstr>仓耳玄三M W05</vt:lpstr>
      <vt:lpstr>汉仪帅线体简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Thơ Trịnh</cp:lastModifiedBy>
  <cp:revision>42</cp:revision>
  <dcterms:created xsi:type="dcterms:W3CDTF">2021-10-28T14:14:03Z</dcterms:created>
  <dcterms:modified xsi:type="dcterms:W3CDTF">2025-03-15T02:27:35Z</dcterms:modified>
</cp:coreProperties>
</file>