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37" r:id="rId2"/>
    <p:sldId id="359" r:id="rId3"/>
    <p:sldId id="415" r:id="rId4"/>
    <p:sldId id="429" r:id="rId5"/>
    <p:sldId id="322" r:id="rId6"/>
    <p:sldId id="447" r:id="rId7"/>
    <p:sldId id="427" r:id="rId8"/>
    <p:sldId id="446" r:id="rId9"/>
    <p:sldId id="431" r:id="rId10"/>
    <p:sldId id="435" r:id="rId11"/>
    <p:sldId id="404" r:id="rId12"/>
    <p:sldId id="436" r:id="rId13"/>
    <p:sldId id="418" r:id="rId14"/>
    <p:sldId id="451" r:id="rId15"/>
    <p:sldId id="402" r:id="rId16"/>
    <p:sldId id="419" r:id="rId17"/>
    <p:sldId id="449" r:id="rId18"/>
    <p:sldId id="321" r:id="rId19"/>
    <p:sldId id="424" r:id="rId20"/>
    <p:sldId id="421" r:id="rId21"/>
    <p:sldId id="422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0000FF"/>
    <a:srgbClr val="CCECFF"/>
    <a:srgbClr val="99CCFF"/>
    <a:srgbClr val="FF6600"/>
    <a:srgbClr val="EA7EA3"/>
    <a:srgbClr val="F1CF15"/>
    <a:srgbClr val="F6D857"/>
    <a:srgbClr val="F6E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6" autoAdjust="0"/>
    <p:restoredTop sz="94660" autoAdjust="0"/>
  </p:normalViewPr>
  <p:slideViewPr>
    <p:cSldViewPr>
      <p:cViewPr varScale="1">
        <p:scale>
          <a:sx n="144" d="100"/>
          <a:sy n="144" d="100"/>
        </p:scale>
        <p:origin x="936" y="18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2025/2/14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2025/2/14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3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2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10360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video" Target="../media/media2.wmv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microsoft.com/office/2007/relationships/media" Target="../media/media2.wmv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834" y="37242"/>
            <a:ext cx="8390096" cy="5069016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814983" y="999649"/>
            <a:ext cx="7537609" cy="3098483"/>
            <a:chOff x="1085850" y="1332865"/>
            <a:chExt cx="10050145" cy="4131310"/>
          </a:xfrm>
        </p:grpSpPr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5850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19335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0505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19335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135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6545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90" name="文本框 89"/>
          <p:cNvSpPr txBox="1"/>
          <p:nvPr/>
        </p:nvSpPr>
        <p:spPr>
          <a:xfrm>
            <a:off x="1678664" y="1793576"/>
            <a:ext cx="5382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en-GB" sz="28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CHÀO MỪNG CÁC CON ĐẾN VỚI TIẾT HỌC MÔN </a:t>
            </a:r>
          </a:p>
          <a:p>
            <a:pPr algn="ctr" defTabSz="685800"/>
            <a:r>
              <a:rPr lang="en-US" altLang="en-GB" sz="28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TIẾNG VIỆT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596" y="0"/>
            <a:ext cx="9144000" cy="5143500"/>
            <a:chOff x="0" y="0"/>
            <a:chExt cx="19200" cy="10800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605"/>
              <a:ext cx="19200" cy="2195"/>
            </a:xfrm>
            <a:prstGeom prst="rect">
              <a:avLst/>
            </a:prstGeom>
          </p:spPr>
        </p:pic>
        <p:grpSp>
          <p:nvGrpSpPr>
            <p:cNvPr id="136" name="组合 135"/>
            <p:cNvGrpSpPr/>
            <p:nvPr/>
          </p:nvGrpSpPr>
          <p:grpSpPr>
            <a:xfrm>
              <a:off x="1121" y="0"/>
              <a:ext cx="16899" cy="5190"/>
              <a:chOff x="1121" y="0"/>
              <a:chExt cx="16899" cy="5190"/>
            </a:xfrm>
          </p:grpSpPr>
          <p:pic>
            <p:nvPicPr>
              <p:cNvPr id="137" name="图片 136" descr="素材中国 sccnn.com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138" name="图片 137" descr="素材中国 sccnn.com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139" name="图片 138" descr="组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110" cy="10782"/>
            </a:xfrm>
            <a:prstGeom prst="rect">
              <a:avLst/>
            </a:prstGeom>
          </p:spPr>
        </p:pic>
        <p:pic>
          <p:nvPicPr>
            <p:cNvPr id="140" name="图片 139" descr="组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5090" y="0"/>
              <a:ext cx="4110" cy="10782"/>
            </a:xfrm>
            <a:prstGeom prst="rect">
              <a:avLst/>
            </a:prstGeom>
          </p:spPr>
        </p:pic>
        <p:grpSp>
          <p:nvGrpSpPr>
            <p:cNvPr id="141" name="组合 140"/>
            <p:cNvGrpSpPr/>
            <p:nvPr/>
          </p:nvGrpSpPr>
          <p:grpSpPr>
            <a:xfrm>
              <a:off x="310" y="0"/>
              <a:ext cx="18580" cy="4150"/>
              <a:chOff x="310" y="0"/>
              <a:chExt cx="18580" cy="4150"/>
            </a:xfrm>
          </p:grpSpPr>
          <p:pic>
            <p:nvPicPr>
              <p:cNvPr id="142" name="图片 14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48" y="709"/>
                <a:ext cx="4244" cy="3441"/>
              </a:xfrm>
              <a:prstGeom prst="rect">
                <a:avLst/>
              </a:prstGeom>
            </p:spPr>
          </p:pic>
          <p:pic>
            <p:nvPicPr>
              <p:cNvPr id="143" name="图片 14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" y="0"/>
                <a:ext cx="18580" cy="2704"/>
              </a:xfrm>
              <a:prstGeom prst="rect">
                <a:avLst/>
              </a:prstGeom>
            </p:spPr>
          </p:pic>
        </p:grpSp>
        <p:pic>
          <p:nvPicPr>
            <p:cNvPr id="144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10" y="5190"/>
              <a:ext cx="1415" cy="1415"/>
            </a:xfrm>
            <a:prstGeom prst="rect">
              <a:avLst/>
            </a:prstGeom>
          </p:spPr>
        </p:pic>
        <p:pic>
          <p:nvPicPr>
            <p:cNvPr id="145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21" y="4689"/>
              <a:ext cx="1916" cy="1916"/>
            </a:xfrm>
            <a:prstGeom prst="rect">
              <a:avLst/>
            </a:prstGeom>
          </p:spPr>
        </p:pic>
        <p:pic>
          <p:nvPicPr>
            <p:cNvPr id="146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63" y="7685"/>
              <a:ext cx="920" cy="920"/>
            </a:xfrm>
            <a:prstGeom prst="rect">
              <a:avLst/>
            </a:prstGeom>
          </p:spPr>
        </p:pic>
        <p:pic>
          <p:nvPicPr>
            <p:cNvPr id="14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21" y="7685"/>
              <a:ext cx="920" cy="920"/>
            </a:xfrm>
            <a:prstGeom prst="rect">
              <a:avLst/>
            </a:prstGeom>
          </p:spPr>
        </p:pic>
        <p:pic>
          <p:nvPicPr>
            <p:cNvPr id="14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101" y="2099"/>
              <a:ext cx="1390" cy="1390"/>
            </a:xfrm>
            <a:prstGeom prst="rect">
              <a:avLst/>
            </a:prstGeom>
          </p:spPr>
        </p:pic>
        <p:pic>
          <p:nvPicPr>
            <p:cNvPr id="14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67" y="2099"/>
              <a:ext cx="1390" cy="1390"/>
            </a:xfrm>
            <a:prstGeom prst="rect">
              <a:avLst/>
            </a:prstGeom>
          </p:spPr>
        </p:pic>
      </p:grpSp>
      <p:pic>
        <p:nvPicPr>
          <p:cNvPr id="151" name="图片 1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6" y="804625"/>
            <a:ext cx="5143500" cy="5143500"/>
          </a:xfrm>
          <a:prstGeom prst="rect">
            <a:avLst/>
          </a:prstGeom>
        </p:spPr>
      </p:pic>
      <p:pic>
        <p:nvPicPr>
          <p:cNvPr id="33" name="图片 151">
            <a:extLst>
              <a:ext uri="{FF2B5EF4-FFF2-40B4-BE49-F238E27FC236}">
                <a16:creationId xmlns:a16="http://schemas.microsoft.com/office/drawing/2014/main" id="{634D7DF4-BD5E-425E-AB65-6A9D77B20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895350"/>
            <a:ext cx="51435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4806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474420" y="627534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10"/>
          <p:cNvSpPr/>
          <p:nvPr/>
        </p:nvSpPr>
        <p:spPr>
          <a:xfrm>
            <a:off x="6327956" y="627534"/>
            <a:ext cx="271774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1"/>
          <p:cNvSpPr/>
          <p:nvPr/>
        </p:nvSpPr>
        <p:spPr>
          <a:xfrm>
            <a:off x="489666" y="192367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2"/>
          <p:cNvSpPr/>
          <p:nvPr/>
        </p:nvSpPr>
        <p:spPr>
          <a:xfrm>
            <a:off x="19532" y="2368779"/>
            <a:ext cx="228930" cy="340026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3"/>
          <p:cNvSpPr/>
          <p:nvPr/>
        </p:nvSpPr>
        <p:spPr>
          <a:xfrm>
            <a:off x="7849230" y="2412986"/>
            <a:ext cx="274320" cy="347472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4"/>
          <p:cNvSpPr/>
          <p:nvPr/>
        </p:nvSpPr>
        <p:spPr>
          <a:xfrm>
            <a:off x="825889" y="326970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504414" y="3672260"/>
            <a:ext cx="274462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93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-65618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11788" y="699542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497060" y="2067694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/>
          <p:cNvSpPr/>
          <p:nvPr/>
        </p:nvSpPr>
        <p:spPr>
          <a:xfrm>
            <a:off x="497060" y="3723878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163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19569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38"/>
            <a:ext cx="9144000" cy="3672408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9728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888"/>
            <a:ext cx="9144000" cy="5176738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395536" y="202255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Nam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395536" y="2022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407190" y="202255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đoạn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6568" y="2022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814914" y="2137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9" grpId="0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22422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214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23457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2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04" y="1503530"/>
            <a:ext cx="8169043" cy="1356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202" y="2317025"/>
            <a:ext cx="8236244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Đến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đoạn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đường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dốc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và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khuỷu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,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bố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phải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cõng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Đức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202" y="2318105"/>
            <a:ext cx="400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5167" y="2317025"/>
            <a:ext cx="400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400949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23631" y="181953"/>
            <a:ext cx="5801234" cy="47464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34" y="1419622"/>
            <a:ext cx="8783955" cy="20606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954" y="699542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1.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Tô</a:t>
            </a:r>
            <a:endParaRPr lang="en-US" sz="2500" dirty="0">
              <a:solidFill>
                <a:srgbClr val="0066CC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9176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41698" y="1997472"/>
            <a:ext cx="61526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CẢ NHÀ ĐI CHƠI NÚI</a:t>
            </a:r>
          </a:p>
        </p:txBody>
      </p:sp>
      <p:sp>
        <p:nvSpPr>
          <p:cNvPr id="20" name="文本框 89"/>
          <p:cNvSpPr txBox="1"/>
          <p:nvPr/>
        </p:nvSpPr>
        <p:spPr>
          <a:xfrm>
            <a:off x="2743516" y="499834"/>
            <a:ext cx="46367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en-GB" sz="35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MÁI ẤM GIA ĐÌNH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77058" y="1300988"/>
            <a:ext cx="128894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2678" y="4083918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954" y="737962"/>
            <a:ext cx="81354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3.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Viết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câu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trả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lời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cho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câu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hỏi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c ở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mục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3 (SHS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trang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31)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1635646"/>
            <a:ext cx="8822627" cy="1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0" y="-1"/>
            <a:ext cx="9144000" cy="51435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91680" y="4155926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91680" y="4641701"/>
            <a:ext cx="6048672" cy="4857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</a:p>
          <a:p>
            <a:pPr marL="0" indent="0">
              <a:buNone/>
            </a:pPr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3744416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4302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400" y="843558"/>
            <a:ext cx="1296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2760" y="843558"/>
            <a:ext cx="1219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uyp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4396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uynh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196" y="2574618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uych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0704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uyu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5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985" y="411510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607" y="1419622"/>
            <a:ext cx="261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uýp</a:t>
            </a:r>
            <a:r>
              <a:rPr lang="en-US" sz="4000" dirty="0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thuốc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427734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uỳnh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uỵch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3435846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uỷu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05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8990" y="2436747"/>
            <a:ext cx="239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huỳnh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huỵch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2104" y="11537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khuya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375" y="1586447"/>
            <a:ext cx="184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thuốc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0481" y="2793416"/>
            <a:ext cx="21082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34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khuỷu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3821" y="1583009"/>
            <a:ext cx="184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trùng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9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|1.2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684</Words>
  <Application>Microsoft Macintosh PowerPoint</Application>
  <PresentationFormat>On-screen Show (16:9)</PresentationFormat>
  <Paragraphs>81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Arial-Rounded</vt:lpstr>
      <vt:lpstr>Arial-SGK-TV</vt:lpstr>
      <vt:lpstr>inpin heiti</vt:lpstr>
      <vt:lpstr>Times New Roman</vt:lpstr>
      <vt:lpstr>UTM Avo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Thơ Trịnh</cp:lastModifiedBy>
  <cp:revision>420</cp:revision>
  <dcterms:created xsi:type="dcterms:W3CDTF">2015-12-11T17:46:00Z</dcterms:created>
  <dcterms:modified xsi:type="dcterms:W3CDTF">2025-02-14T12:54:06Z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