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72" r:id="rId6"/>
    <p:sldId id="280" r:id="rId7"/>
    <p:sldId id="260" r:id="rId8"/>
    <p:sldId id="273" r:id="rId9"/>
    <p:sldId id="277" r:id="rId10"/>
    <p:sldId id="261" r:id="rId11"/>
    <p:sldId id="276" r:id="rId12"/>
    <p:sldId id="262" r:id="rId13"/>
    <p:sldId id="275" r:id="rId14"/>
    <p:sldId id="281" r:id="rId15"/>
    <p:sldId id="263" r:id="rId16"/>
    <p:sldId id="264" r:id="rId17"/>
  </p:sldIdLst>
  <p:sldSz cx="18288000" cy="10287000"/>
  <p:notesSz cx="6858000" cy="9144000"/>
  <p:embeddedFontLst>
    <p:embeddedFont>
      <p:font typeface="#9Slide07 HoneyCream" pitchFamily="2" charset="77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B4B0"/>
    <a:srgbClr val="E25740"/>
    <a:srgbClr val="DCF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14" autoAdjust="0"/>
  </p:normalViewPr>
  <p:slideViewPr>
    <p:cSldViewPr>
      <p:cViewPr varScale="1">
        <p:scale>
          <a:sx n="67" d="100"/>
          <a:sy n="67" d="100"/>
        </p:scale>
        <p:origin x="10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E15D84-BA44-4DAF-BB7D-9DAAB82521E8}"/>
              </a:ext>
            </a:extLst>
          </p:cNvPr>
          <p:cNvGrpSpPr/>
          <p:nvPr userDrawn="1"/>
        </p:nvGrpSpPr>
        <p:grpSpPr>
          <a:xfrm>
            <a:off x="-6407138" y="-649898"/>
            <a:ext cx="19977076" cy="16235029"/>
            <a:chOff x="-4590137" y="-216676"/>
            <a:chExt cx="15795347" cy="128366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65EB71-E20F-4F9C-A83E-865D18346E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66E655C7-B44E-4DBF-BF43-297307E57A7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343FDC8F-7157-4BCF-BCC5-E5675F3366C1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B86A59AB-07B8-49E5-86FF-7A473E6474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05E54A-0364-4A2C-A7E6-5A19036B54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590137" y="3396968"/>
              <a:ext cx="4688230" cy="1268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8B2004-7907-4928-ABF2-58DD04B7E8B7}"/>
              </a:ext>
            </a:extLst>
          </p:cNvPr>
          <p:cNvGrpSpPr/>
          <p:nvPr userDrawn="1"/>
        </p:nvGrpSpPr>
        <p:grpSpPr>
          <a:xfrm>
            <a:off x="-6407138" y="-649898"/>
            <a:ext cx="19977076" cy="16235029"/>
            <a:chOff x="-4590137" y="-216676"/>
            <a:chExt cx="15795347" cy="128366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DB95F5-8EDD-46C8-8EEA-B4DEE34CC58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FFDC01F-31E9-4DE5-AA79-2728443CA25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C8F0BF0F-8FB3-4090-8D05-BF8A18347A09}"/>
                </a:ext>
              </a:extLst>
            </p:cNvPr>
            <p:cNvSpPr txBox="1"/>
            <p:nvPr userDrawn="1"/>
          </p:nvSpPr>
          <p:spPr>
            <a:xfrm>
              <a:off x="986790" y="9519659"/>
              <a:ext cx="1021842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2993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3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3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id="{51ED8FC3-BB4E-411A-94DF-B58E1740F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-1614513" y="880655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CF903DA-2E67-4F48-9A39-B74BBE9F7D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-4590137" y="3396968"/>
              <a:ext cx="4688230" cy="126807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6.svg"/><Relationship Id="rId7" Type="http://schemas.openxmlformats.org/officeDocument/2006/relationships/image" Target="../media/image55.svg"/><Relationship Id="rId12" Type="http://schemas.openxmlformats.org/officeDocument/2006/relationships/image" Target="../media/image5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sv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svg"/><Relationship Id="rId7" Type="http://schemas.openxmlformats.org/officeDocument/2006/relationships/image" Target="../media/image2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sv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8.svg"/><Relationship Id="rId3" Type="http://schemas.openxmlformats.org/officeDocument/2006/relationships/image" Target="../media/image5.sv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svg"/><Relationship Id="rId7" Type="http://schemas.openxmlformats.org/officeDocument/2006/relationships/image" Target="../media/image2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svg"/><Relationship Id="rId7" Type="http://schemas.openxmlformats.org/officeDocument/2006/relationships/image" Target="../media/image2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sv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.svg"/><Relationship Id="rId7" Type="http://schemas.openxmlformats.org/officeDocument/2006/relationships/image" Target="../media/image2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53.svg"/><Relationship Id="rId7" Type="http://schemas.openxmlformats.org/officeDocument/2006/relationships/image" Target="../media/image7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37.svg"/><Relationship Id="rId10" Type="http://schemas.openxmlformats.org/officeDocument/2006/relationships/image" Target="../media/image46.svg"/><Relationship Id="rId4" Type="http://schemas.openxmlformats.org/officeDocument/2006/relationships/image" Target="../media/image36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sv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svg"/><Relationship Id="rId7" Type="http://schemas.openxmlformats.org/officeDocument/2006/relationships/image" Target="../media/image2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svg"/><Relationship Id="rId7" Type="http://schemas.openxmlformats.org/officeDocument/2006/relationships/image" Target="../media/image2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sv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svg"/><Relationship Id="rId7" Type="http://schemas.openxmlformats.org/officeDocument/2006/relationships/image" Target="../media/image2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4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5" Type="http://schemas.openxmlformats.org/officeDocument/2006/relationships/image" Target="../media/image51.png"/><Relationship Id="rId10" Type="http://schemas.openxmlformats.org/officeDocument/2006/relationships/image" Target="../media/image29.sv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5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756661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42670" y="2178527"/>
            <a:ext cx="7778363" cy="7856933"/>
          </a:xfrm>
          <a:custGeom>
            <a:avLst/>
            <a:gdLst/>
            <a:ahLst/>
            <a:cxnLst/>
            <a:rect l="l" t="t" r="r" b="b"/>
            <a:pathLst>
              <a:path w="7778363" h="7856933">
                <a:moveTo>
                  <a:pt x="0" y="0"/>
                </a:moveTo>
                <a:lnTo>
                  <a:pt x="7778364" y="0"/>
                </a:lnTo>
                <a:lnTo>
                  <a:pt x="7778364" y="7856933"/>
                </a:lnTo>
                <a:lnTo>
                  <a:pt x="0" y="78569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457548"/>
            <a:ext cx="7203151" cy="4114800"/>
          </a:xfrm>
          <a:custGeom>
            <a:avLst/>
            <a:gdLst/>
            <a:ahLst/>
            <a:cxnLst/>
            <a:rect l="l" t="t" r="r" b="b"/>
            <a:pathLst>
              <a:path w="7203151" h="4114800">
                <a:moveTo>
                  <a:pt x="0" y="0"/>
                </a:moveTo>
                <a:lnTo>
                  <a:pt x="7203151" y="0"/>
                </a:lnTo>
                <a:lnTo>
                  <a:pt x="72031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27468" y="1698114"/>
            <a:ext cx="12564199" cy="3159636"/>
          </a:xfrm>
          <a:custGeom>
            <a:avLst/>
            <a:gdLst/>
            <a:ahLst/>
            <a:cxnLst/>
            <a:rect l="l" t="t" r="r" b="b"/>
            <a:pathLst>
              <a:path w="12564199" h="3159636">
                <a:moveTo>
                  <a:pt x="0" y="0"/>
                </a:moveTo>
                <a:lnTo>
                  <a:pt x="12564199" y="0"/>
                </a:lnTo>
                <a:lnTo>
                  <a:pt x="12564199" y="3159636"/>
                </a:lnTo>
                <a:lnTo>
                  <a:pt x="0" y="31596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07872">
            <a:off x="12844310" y="17070"/>
            <a:ext cx="6387230" cy="1811651"/>
          </a:xfrm>
          <a:custGeom>
            <a:avLst/>
            <a:gdLst/>
            <a:ahLst/>
            <a:cxnLst/>
            <a:rect l="l" t="t" r="r" b="b"/>
            <a:pathLst>
              <a:path w="6387230" h="1811651">
                <a:moveTo>
                  <a:pt x="0" y="0"/>
                </a:moveTo>
                <a:lnTo>
                  <a:pt x="6387229" y="0"/>
                </a:lnTo>
                <a:lnTo>
                  <a:pt x="6387229" y="1811651"/>
                </a:lnTo>
                <a:lnTo>
                  <a:pt x="0" y="181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B05745-0DC2-4377-862A-262DC336D0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85" y="107252"/>
            <a:ext cx="2316681" cy="2316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CF67B9-4681-48B6-AAFC-CE72EFF56A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425" y="2597545"/>
            <a:ext cx="11430991" cy="32006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347335-CB4C-41DC-B46B-FF8874B72A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39656" y="411057"/>
            <a:ext cx="5724640" cy="30970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225943"/>
            <a:ext cx="7544296" cy="4337733"/>
            <a:chOff x="0" y="0"/>
            <a:chExt cx="1986975" cy="1142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6975" cy="1142448"/>
            </a:xfrm>
            <a:custGeom>
              <a:avLst/>
              <a:gdLst/>
              <a:ahLst/>
              <a:cxnLst/>
              <a:rect l="l" t="t" r="r" b="b"/>
              <a:pathLst>
                <a:path w="1986975" h="1142448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090112"/>
                  </a:lnTo>
                  <a:cubicBezTo>
                    <a:pt x="1986975" y="1103993"/>
                    <a:pt x="1981461" y="1117305"/>
                    <a:pt x="1971646" y="1127119"/>
                  </a:cubicBezTo>
                  <a:cubicBezTo>
                    <a:pt x="1961831" y="1136934"/>
                    <a:pt x="1948520" y="1142448"/>
                    <a:pt x="1934639" y="1142448"/>
                  </a:cubicBezTo>
                  <a:lnTo>
                    <a:pt x="52336" y="1142448"/>
                  </a:lnTo>
                  <a:cubicBezTo>
                    <a:pt x="23432" y="1142448"/>
                    <a:pt x="0" y="1119017"/>
                    <a:pt x="0" y="1090112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rgbClr val="45928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86975" cy="118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02839" y="1449802"/>
            <a:ext cx="2463078" cy="1001076"/>
          </a:xfrm>
          <a:custGeom>
            <a:avLst/>
            <a:gdLst/>
            <a:ahLst/>
            <a:cxnLst/>
            <a:rect l="l" t="t" r="r" b="b"/>
            <a:pathLst>
              <a:path w="2463078" h="1001076">
                <a:moveTo>
                  <a:pt x="0" y="0"/>
                </a:moveTo>
                <a:lnTo>
                  <a:pt x="2463078" y="0"/>
                </a:lnTo>
                <a:lnTo>
                  <a:pt x="2463078" y="1001076"/>
                </a:lnTo>
                <a:lnTo>
                  <a:pt x="0" y="1001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V="1">
            <a:off x="-2844763" y="7324725"/>
            <a:ext cx="22361903" cy="5041593"/>
          </a:xfrm>
          <a:custGeom>
            <a:avLst/>
            <a:gdLst/>
            <a:ahLst/>
            <a:cxnLst/>
            <a:rect l="l" t="t" r="r" b="b"/>
            <a:pathLst>
              <a:path w="22361903" h="5041593">
                <a:moveTo>
                  <a:pt x="0" y="5041593"/>
                </a:moveTo>
                <a:lnTo>
                  <a:pt x="22361903" y="5041593"/>
                </a:lnTo>
                <a:lnTo>
                  <a:pt x="22361903" y="0"/>
                </a:lnTo>
                <a:lnTo>
                  <a:pt x="0" y="0"/>
                </a:lnTo>
                <a:lnTo>
                  <a:pt x="0" y="504159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53509">
            <a:off x="11679641" y="-2668136"/>
            <a:ext cx="12234840" cy="11224623"/>
          </a:xfrm>
          <a:custGeom>
            <a:avLst/>
            <a:gdLst/>
            <a:ahLst/>
            <a:cxnLst/>
            <a:rect l="l" t="t" r="r" b="b"/>
            <a:pathLst>
              <a:path w="12234840" h="11224623">
                <a:moveTo>
                  <a:pt x="0" y="0"/>
                </a:moveTo>
                <a:lnTo>
                  <a:pt x="12234839" y="0"/>
                </a:lnTo>
                <a:lnTo>
                  <a:pt x="12234839" y="11224623"/>
                </a:lnTo>
                <a:lnTo>
                  <a:pt x="0" y="112246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15505" y="5839776"/>
            <a:ext cx="7134778" cy="2604194"/>
          </a:xfrm>
          <a:custGeom>
            <a:avLst/>
            <a:gdLst/>
            <a:ahLst/>
            <a:cxnLst/>
            <a:rect l="l" t="t" r="r" b="b"/>
            <a:pathLst>
              <a:path w="7134778" h="2604194">
                <a:moveTo>
                  <a:pt x="0" y="0"/>
                </a:moveTo>
                <a:lnTo>
                  <a:pt x="7134778" y="0"/>
                </a:lnTo>
                <a:lnTo>
                  <a:pt x="7134778" y="2604194"/>
                </a:lnTo>
                <a:lnTo>
                  <a:pt x="0" y="2604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903505" y="3899081"/>
            <a:ext cx="9893555" cy="6851287"/>
          </a:xfrm>
          <a:custGeom>
            <a:avLst/>
            <a:gdLst/>
            <a:ahLst/>
            <a:cxnLst/>
            <a:rect l="l" t="t" r="r" b="b"/>
            <a:pathLst>
              <a:path w="9893555" h="6851287">
                <a:moveTo>
                  <a:pt x="0" y="0"/>
                </a:moveTo>
                <a:lnTo>
                  <a:pt x="9893556" y="0"/>
                </a:lnTo>
                <a:lnTo>
                  <a:pt x="9893556" y="6851288"/>
                </a:lnTo>
                <a:lnTo>
                  <a:pt x="0" y="685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831505" y="1943100"/>
            <a:ext cx="1848136" cy="846782"/>
          </a:xfrm>
          <a:custGeom>
            <a:avLst/>
            <a:gdLst/>
            <a:ahLst/>
            <a:cxnLst/>
            <a:rect l="l" t="t" r="r" b="b"/>
            <a:pathLst>
              <a:path w="1848136" h="846782">
                <a:moveTo>
                  <a:pt x="0" y="0"/>
                </a:moveTo>
                <a:lnTo>
                  <a:pt x="1848136" y="0"/>
                </a:lnTo>
                <a:lnTo>
                  <a:pt x="1848136" y="846782"/>
                </a:lnTo>
                <a:lnTo>
                  <a:pt x="0" y="8467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002234" y="6849426"/>
            <a:ext cx="7841077" cy="2861993"/>
          </a:xfrm>
          <a:custGeom>
            <a:avLst/>
            <a:gdLst/>
            <a:ahLst/>
            <a:cxnLst/>
            <a:rect l="l" t="t" r="r" b="b"/>
            <a:pathLst>
              <a:path w="7841077" h="2861993">
                <a:moveTo>
                  <a:pt x="0" y="0"/>
                </a:moveTo>
                <a:lnTo>
                  <a:pt x="7841077" y="0"/>
                </a:lnTo>
                <a:lnTo>
                  <a:pt x="7841077" y="2861993"/>
                </a:lnTo>
                <a:lnTo>
                  <a:pt x="0" y="28619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BBAFFA-D581-4F90-B4A2-3AB775935B1F}"/>
              </a:ext>
            </a:extLst>
          </p:cNvPr>
          <p:cNvSpPr txBox="1"/>
          <p:nvPr/>
        </p:nvSpPr>
        <p:spPr>
          <a:xfrm>
            <a:off x="1289448" y="2310692"/>
            <a:ext cx="708881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chăm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sóc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nhỏ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70645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53999" y="7589695"/>
            <a:ext cx="11905617" cy="3452629"/>
          </a:xfrm>
          <a:custGeom>
            <a:avLst/>
            <a:gdLst/>
            <a:ahLst/>
            <a:cxnLst/>
            <a:rect l="l" t="t" r="r" b="b"/>
            <a:pathLst>
              <a:path w="11905617" h="3452629">
                <a:moveTo>
                  <a:pt x="0" y="0"/>
                </a:moveTo>
                <a:lnTo>
                  <a:pt x="11905617" y="0"/>
                </a:lnTo>
                <a:lnTo>
                  <a:pt x="11905617" y="3452629"/>
                </a:lnTo>
                <a:lnTo>
                  <a:pt x="0" y="3452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14457" y="375782"/>
            <a:ext cx="7936707" cy="7936707"/>
          </a:xfrm>
          <a:custGeom>
            <a:avLst/>
            <a:gdLst/>
            <a:ahLst/>
            <a:cxnLst/>
            <a:rect l="l" t="t" r="r" b="b"/>
            <a:pathLst>
              <a:path w="7936707" h="7936707">
                <a:moveTo>
                  <a:pt x="0" y="0"/>
                </a:moveTo>
                <a:lnTo>
                  <a:pt x="7936706" y="0"/>
                </a:lnTo>
                <a:lnTo>
                  <a:pt x="7936706" y="7936707"/>
                </a:lnTo>
                <a:lnTo>
                  <a:pt x="0" y="793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6164" y="6386390"/>
            <a:ext cx="6803548" cy="6437858"/>
          </a:xfrm>
          <a:custGeom>
            <a:avLst/>
            <a:gdLst/>
            <a:ahLst/>
            <a:cxnLst/>
            <a:rect l="l" t="t" r="r" b="b"/>
            <a:pathLst>
              <a:path w="6803548" h="6437858">
                <a:moveTo>
                  <a:pt x="0" y="0"/>
                </a:moveTo>
                <a:lnTo>
                  <a:pt x="6803549" y="0"/>
                </a:lnTo>
                <a:lnTo>
                  <a:pt x="6803549" y="6437857"/>
                </a:lnTo>
                <a:lnTo>
                  <a:pt x="0" y="6437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5282" y="310046"/>
            <a:ext cx="16937436" cy="9666908"/>
            <a:chOff x="0" y="0"/>
            <a:chExt cx="1986975" cy="1142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6975" cy="1142448"/>
            </a:xfrm>
            <a:custGeom>
              <a:avLst/>
              <a:gdLst/>
              <a:ahLst/>
              <a:cxnLst/>
              <a:rect l="l" t="t" r="r" b="b"/>
              <a:pathLst>
                <a:path w="1986975" h="1142448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090112"/>
                  </a:lnTo>
                  <a:cubicBezTo>
                    <a:pt x="1986975" y="1103993"/>
                    <a:pt x="1981461" y="1117305"/>
                    <a:pt x="1971646" y="1127119"/>
                  </a:cubicBezTo>
                  <a:cubicBezTo>
                    <a:pt x="1961831" y="1136934"/>
                    <a:pt x="1948520" y="1142448"/>
                    <a:pt x="1934639" y="1142448"/>
                  </a:cubicBezTo>
                  <a:lnTo>
                    <a:pt x="52336" y="1142448"/>
                  </a:lnTo>
                  <a:cubicBezTo>
                    <a:pt x="23432" y="1142448"/>
                    <a:pt x="0" y="1119017"/>
                    <a:pt x="0" y="1090112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86975" cy="118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8CA3D68B-B0DB-4B33-A26F-DA376F606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58" y="3066577"/>
            <a:ext cx="4662795" cy="699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2E2A77-799C-4644-956D-BE8A79D8BE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2050" y="946848"/>
            <a:ext cx="3792054" cy="24176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74D97A-D307-4E2C-A45E-8429C72FA949}"/>
              </a:ext>
            </a:extLst>
          </p:cNvPr>
          <p:cNvSpPr txBox="1"/>
          <p:nvPr/>
        </p:nvSpPr>
        <p:spPr>
          <a:xfrm>
            <a:off x="5226313" y="3752549"/>
            <a:ext cx="10679430" cy="3098721"/>
          </a:xfrm>
          <a:prstGeom prst="wedgeRoundRectCallout">
            <a:avLst>
              <a:gd name="adj1" fmla="val -60790"/>
              <a:gd name="adj2" fmla="val 3828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sóc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nhịn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giành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2263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046895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225943"/>
            <a:ext cx="7544296" cy="4820827"/>
            <a:chOff x="0" y="0"/>
            <a:chExt cx="1986975" cy="1269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6975" cy="1269683"/>
            </a:xfrm>
            <a:custGeom>
              <a:avLst/>
              <a:gdLst/>
              <a:ahLst/>
              <a:cxnLst/>
              <a:rect l="l" t="t" r="r" b="b"/>
              <a:pathLst>
                <a:path w="1986975" h="1269683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217347"/>
                  </a:lnTo>
                  <a:cubicBezTo>
                    <a:pt x="1986975" y="1231227"/>
                    <a:pt x="1981461" y="1244539"/>
                    <a:pt x="1971646" y="1254354"/>
                  </a:cubicBezTo>
                  <a:cubicBezTo>
                    <a:pt x="1961831" y="1264169"/>
                    <a:pt x="1948520" y="1269683"/>
                    <a:pt x="1934639" y="1269683"/>
                  </a:cubicBezTo>
                  <a:lnTo>
                    <a:pt x="52336" y="1269683"/>
                  </a:lnTo>
                  <a:cubicBezTo>
                    <a:pt x="38456" y="1269683"/>
                    <a:pt x="25144" y="1264169"/>
                    <a:pt x="15329" y="1254354"/>
                  </a:cubicBezTo>
                  <a:cubicBezTo>
                    <a:pt x="5514" y="1244539"/>
                    <a:pt x="0" y="1231227"/>
                    <a:pt x="0" y="1217347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rgbClr val="45928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86975" cy="1307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094032" y="324801"/>
            <a:ext cx="5992537" cy="6655294"/>
          </a:xfrm>
          <a:custGeom>
            <a:avLst/>
            <a:gdLst/>
            <a:ahLst/>
            <a:cxnLst/>
            <a:rect l="l" t="t" r="r" b="b"/>
            <a:pathLst>
              <a:path w="5992537" h="6655294">
                <a:moveTo>
                  <a:pt x="0" y="0"/>
                </a:moveTo>
                <a:lnTo>
                  <a:pt x="5992538" y="0"/>
                </a:lnTo>
                <a:lnTo>
                  <a:pt x="5992538" y="6655294"/>
                </a:lnTo>
                <a:lnTo>
                  <a:pt x="0" y="66552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643178" y="4636356"/>
            <a:ext cx="10717695" cy="5841144"/>
          </a:xfrm>
          <a:custGeom>
            <a:avLst/>
            <a:gdLst/>
            <a:ahLst/>
            <a:cxnLst/>
            <a:rect l="l" t="t" r="r" b="b"/>
            <a:pathLst>
              <a:path w="10717695" h="5841144">
                <a:moveTo>
                  <a:pt x="0" y="0"/>
                </a:moveTo>
                <a:lnTo>
                  <a:pt x="10717695" y="0"/>
                </a:lnTo>
                <a:lnTo>
                  <a:pt x="10717695" y="5841144"/>
                </a:lnTo>
                <a:lnTo>
                  <a:pt x="0" y="58411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49717" y="8638574"/>
            <a:ext cx="3288630" cy="1648426"/>
          </a:xfrm>
          <a:custGeom>
            <a:avLst/>
            <a:gdLst/>
            <a:ahLst/>
            <a:cxnLst/>
            <a:rect l="l" t="t" r="r" b="b"/>
            <a:pathLst>
              <a:path w="3288630" h="1648426">
                <a:moveTo>
                  <a:pt x="0" y="0"/>
                </a:moveTo>
                <a:lnTo>
                  <a:pt x="3288630" y="0"/>
                </a:lnTo>
                <a:lnTo>
                  <a:pt x="3288630" y="1648426"/>
                </a:lnTo>
                <a:lnTo>
                  <a:pt x="0" y="1648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887832" y="6574964"/>
            <a:ext cx="5688680" cy="5290472"/>
          </a:xfrm>
          <a:custGeom>
            <a:avLst/>
            <a:gdLst/>
            <a:ahLst/>
            <a:cxnLst/>
            <a:rect l="l" t="t" r="r" b="b"/>
            <a:pathLst>
              <a:path w="5688680" h="5290472">
                <a:moveTo>
                  <a:pt x="5688680" y="0"/>
                </a:moveTo>
                <a:lnTo>
                  <a:pt x="0" y="0"/>
                </a:lnTo>
                <a:lnTo>
                  <a:pt x="0" y="5290472"/>
                </a:lnTo>
                <a:lnTo>
                  <a:pt x="5688680" y="5290472"/>
                </a:lnTo>
                <a:lnTo>
                  <a:pt x="568868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216150" y="6018400"/>
            <a:ext cx="2427029" cy="3077057"/>
          </a:xfrm>
          <a:custGeom>
            <a:avLst/>
            <a:gdLst/>
            <a:ahLst/>
            <a:cxnLst/>
            <a:rect l="l" t="t" r="r" b="b"/>
            <a:pathLst>
              <a:path w="2427029" h="3077057">
                <a:moveTo>
                  <a:pt x="0" y="0"/>
                </a:moveTo>
                <a:lnTo>
                  <a:pt x="2427028" y="0"/>
                </a:lnTo>
                <a:lnTo>
                  <a:pt x="2427028" y="3077056"/>
                </a:lnTo>
                <a:lnTo>
                  <a:pt x="0" y="30770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614388" y="1028700"/>
            <a:ext cx="1670659" cy="1670659"/>
          </a:xfrm>
          <a:custGeom>
            <a:avLst/>
            <a:gdLst/>
            <a:ahLst/>
            <a:cxnLst/>
            <a:rect l="l" t="t" r="r" b="b"/>
            <a:pathLst>
              <a:path w="1670659" h="1670659">
                <a:moveTo>
                  <a:pt x="0" y="0"/>
                </a:moveTo>
                <a:lnTo>
                  <a:pt x="1670659" y="0"/>
                </a:lnTo>
                <a:lnTo>
                  <a:pt x="1670659" y="1670659"/>
                </a:lnTo>
                <a:lnTo>
                  <a:pt x="0" y="16706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88BE15-92CA-4E11-97C2-F792E44446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2796" y="2810954"/>
            <a:ext cx="8083997" cy="443217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70645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53999" y="7589695"/>
            <a:ext cx="11905617" cy="3452629"/>
          </a:xfrm>
          <a:custGeom>
            <a:avLst/>
            <a:gdLst/>
            <a:ahLst/>
            <a:cxnLst/>
            <a:rect l="l" t="t" r="r" b="b"/>
            <a:pathLst>
              <a:path w="11905617" h="3452629">
                <a:moveTo>
                  <a:pt x="0" y="0"/>
                </a:moveTo>
                <a:lnTo>
                  <a:pt x="11905617" y="0"/>
                </a:lnTo>
                <a:lnTo>
                  <a:pt x="11905617" y="3452629"/>
                </a:lnTo>
                <a:lnTo>
                  <a:pt x="0" y="3452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14457" y="375782"/>
            <a:ext cx="7936707" cy="7936707"/>
          </a:xfrm>
          <a:custGeom>
            <a:avLst/>
            <a:gdLst/>
            <a:ahLst/>
            <a:cxnLst/>
            <a:rect l="l" t="t" r="r" b="b"/>
            <a:pathLst>
              <a:path w="7936707" h="7936707">
                <a:moveTo>
                  <a:pt x="0" y="0"/>
                </a:moveTo>
                <a:lnTo>
                  <a:pt x="7936706" y="0"/>
                </a:lnTo>
                <a:lnTo>
                  <a:pt x="7936706" y="7936707"/>
                </a:lnTo>
                <a:lnTo>
                  <a:pt x="0" y="793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6164" y="6386390"/>
            <a:ext cx="6803548" cy="6437858"/>
          </a:xfrm>
          <a:custGeom>
            <a:avLst/>
            <a:gdLst/>
            <a:ahLst/>
            <a:cxnLst/>
            <a:rect l="l" t="t" r="r" b="b"/>
            <a:pathLst>
              <a:path w="6803548" h="6437858">
                <a:moveTo>
                  <a:pt x="0" y="0"/>
                </a:moveTo>
                <a:lnTo>
                  <a:pt x="6803549" y="0"/>
                </a:lnTo>
                <a:lnTo>
                  <a:pt x="6803549" y="6437857"/>
                </a:lnTo>
                <a:lnTo>
                  <a:pt x="0" y="6437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5282" y="310046"/>
            <a:ext cx="16937436" cy="9666908"/>
            <a:chOff x="0" y="0"/>
            <a:chExt cx="1986975" cy="1142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6975" cy="1142448"/>
            </a:xfrm>
            <a:custGeom>
              <a:avLst/>
              <a:gdLst/>
              <a:ahLst/>
              <a:cxnLst/>
              <a:rect l="l" t="t" r="r" b="b"/>
              <a:pathLst>
                <a:path w="1986975" h="1142448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090112"/>
                  </a:lnTo>
                  <a:cubicBezTo>
                    <a:pt x="1986975" y="1103993"/>
                    <a:pt x="1981461" y="1117305"/>
                    <a:pt x="1971646" y="1127119"/>
                  </a:cubicBezTo>
                  <a:cubicBezTo>
                    <a:pt x="1961831" y="1136934"/>
                    <a:pt x="1948520" y="1142448"/>
                    <a:pt x="1934639" y="1142448"/>
                  </a:cubicBezTo>
                  <a:lnTo>
                    <a:pt x="52336" y="1142448"/>
                  </a:lnTo>
                  <a:cubicBezTo>
                    <a:pt x="23432" y="1142448"/>
                    <a:pt x="0" y="1119017"/>
                    <a:pt x="0" y="1090112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86975" cy="118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7180B6C-3767-476E-85A9-497839E4B647}"/>
              </a:ext>
            </a:extLst>
          </p:cNvPr>
          <p:cNvSpPr txBox="1"/>
          <p:nvPr/>
        </p:nvSpPr>
        <p:spPr>
          <a:xfrm>
            <a:off x="689569" y="357574"/>
            <a:ext cx="16937436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UTM Avo" panose="02040603050506020204" pitchFamily="18" charset="0"/>
              </a:rPr>
              <a:t>Nếu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là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anh</a:t>
            </a:r>
            <a:r>
              <a:rPr lang="en-US" sz="4400" dirty="0">
                <a:latin typeface="UTM Avo" panose="02040603050506020204" pitchFamily="18" charset="0"/>
              </a:rPr>
              <a:t>/ </a:t>
            </a:r>
            <a:r>
              <a:rPr lang="en-US" sz="4400" dirty="0" err="1">
                <a:latin typeface="UTM Avo" panose="02040603050506020204" pitchFamily="18" charset="0"/>
              </a:rPr>
              <a:t>chị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của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bé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đang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khóc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sẽ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làm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gì</a:t>
            </a:r>
            <a:r>
              <a:rPr lang="en-US" sz="4400" dirty="0">
                <a:latin typeface="UTM Avo" panose="02040603050506020204" pitchFamily="18" charset="0"/>
              </a:rPr>
              <a:t>?</a:t>
            </a: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hãy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thể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hiện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sự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chăm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sóc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giúp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đỡ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nhỏ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bằng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những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việc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làm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phù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hợp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5F9FB8-29A8-4AC8-AD68-12299385CE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26194"/>
            <a:ext cx="6986295" cy="69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27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70645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53999" y="7589695"/>
            <a:ext cx="11905617" cy="3452629"/>
          </a:xfrm>
          <a:custGeom>
            <a:avLst/>
            <a:gdLst/>
            <a:ahLst/>
            <a:cxnLst/>
            <a:rect l="l" t="t" r="r" b="b"/>
            <a:pathLst>
              <a:path w="11905617" h="3452629">
                <a:moveTo>
                  <a:pt x="0" y="0"/>
                </a:moveTo>
                <a:lnTo>
                  <a:pt x="11905617" y="0"/>
                </a:lnTo>
                <a:lnTo>
                  <a:pt x="11905617" y="3452629"/>
                </a:lnTo>
                <a:lnTo>
                  <a:pt x="0" y="3452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14457" y="375782"/>
            <a:ext cx="7936707" cy="7936707"/>
          </a:xfrm>
          <a:custGeom>
            <a:avLst/>
            <a:gdLst/>
            <a:ahLst/>
            <a:cxnLst/>
            <a:rect l="l" t="t" r="r" b="b"/>
            <a:pathLst>
              <a:path w="7936707" h="7936707">
                <a:moveTo>
                  <a:pt x="0" y="0"/>
                </a:moveTo>
                <a:lnTo>
                  <a:pt x="7936706" y="0"/>
                </a:lnTo>
                <a:lnTo>
                  <a:pt x="7936706" y="7936707"/>
                </a:lnTo>
                <a:lnTo>
                  <a:pt x="0" y="793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6164" y="6386390"/>
            <a:ext cx="6803548" cy="6437858"/>
          </a:xfrm>
          <a:custGeom>
            <a:avLst/>
            <a:gdLst/>
            <a:ahLst/>
            <a:cxnLst/>
            <a:rect l="l" t="t" r="r" b="b"/>
            <a:pathLst>
              <a:path w="6803548" h="6437858">
                <a:moveTo>
                  <a:pt x="0" y="0"/>
                </a:moveTo>
                <a:lnTo>
                  <a:pt x="6803549" y="0"/>
                </a:lnTo>
                <a:lnTo>
                  <a:pt x="6803549" y="6437857"/>
                </a:lnTo>
                <a:lnTo>
                  <a:pt x="0" y="6437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5282" y="310046"/>
            <a:ext cx="16937436" cy="9666908"/>
            <a:chOff x="0" y="0"/>
            <a:chExt cx="1986975" cy="1142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6975" cy="1142448"/>
            </a:xfrm>
            <a:custGeom>
              <a:avLst/>
              <a:gdLst/>
              <a:ahLst/>
              <a:cxnLst/>
              <a:rect l="l" t="t" r="r" b="b"/>
              <a:pathLst>
                <a:path w="1986975" h="1142448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090112"/>
                  </a:lnTo>
                  <a:cubicBezTo>
                    <a:pt x="1986975" y="1103993"/>
                    <a:pt x="1981461" y="1117305"/>
                    <a:pt x="1971646" y="1127119"/>
                  </a:cubicBezTo>
                  <a:cubicBezTo>
                    <a:pt x="1961831" y="1136934"/>
                    <a:pt x="1948520" y="1142448"/>
                    <a:pt x="1934639" y="1142448"/>
                  </a:cubicBezTo>
                  <a:lnTo>
                    <a:pt x="52336" y="1142448"/>
                  </a:lnTo>
                  <a:cubicBezTo>
                    <a:pt x="23432" y="1142448"/>
                    <a:pt x="0" y="1119017"/>
                    <a:pt x="0" y="1090112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86975" cy="118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8CA3D68B-B0DB-4B33-A26F-DA376F606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58" y="3066577"/>
            <a:ext cx="4662795" cy="699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2E2A77-799C-4644-956D-BE8A79D8BE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2050" y="946848"/>
            <a:ext cx="3792054" cy="24176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74D97A-D307-4E2C-A45E-8429C72FA949}"/>
              </a:ext>
            </a:extLst>
          </p:cNvPr>
          <p:cNvSpPr txBox="1"/>
          <p:nvPr/>
        </p:nvSpPr>
        <p:spPr>
          <a:xfrm>
            <a:off x="5098959" y="4346978"/>
            <a:ext cx="10679430" cy="2349579"/>
          </a:xfrm>
          <a:prstGeom prst="wedgeRoundRectCallout">
            <a:avLst>
              <a:gd name="adj1" fmla="val -66264"/>
              <a:gd name="adj2" fmla="val 3254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sóc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2673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70645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39713" y="7782184"/>
            <a:ext cx="11905617" cy="3452629"/>
          </a:xfrm>
          <a:custGeom>
            <a:avLst/>
            <a:gdLst/>
            <a:ahLst/>
            <a:cxnLst/>
            <a:rect l="l" t="t" r="r" b="b"/>
            <a:pathLst>
              <a:path w="11905617" h="3452629">
                <a:moveTo>
                  <a:pt x="0" y="0"/>
                </a:moveTo>
                <a:lnTo>
                  <a:pt x="11905617" y="0"/>
                </a:lnTo>
                <a:lnTo>
                  <a:pt x="11905617" y="3452629"/>
                </a:lnTo>
                <a:lnTo>
                  <a:pt x="0" y="3452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14457" y="375782"/>
            <a:ext cx="7936707" cy="7936707"/>
          </a:xfrm>
          <a:custGeom>
            <a:avLst/>
            <a:gdLst/>
            <a:ahLst/>
            <a:cxnLst/>
            <a:rect l="l" t="t" r="r" b="b"/>
            <a:pathLst>
              <a:path w="7936707" h="7936707">
                <a:moveTo>
                  <a:pt x="0" y="0"/>
                </a:moveTo>
                <a:lnTo>
                  <a:pt x="7936706" y="0"/>
                </a:lnTo>
                <a:lnTo>
                  <a:pt x="7936706" y="7936707"/>
                </a:lnTo>
                <a:lnTo>
                  <a:pt x="0" y="793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144000" y="5143500"/>
            <a:ext cx="6842779" cy="5371581"/>
          </a:xfrm>
          <a:custGeom>
            <a:avLst/>
            <a:gdLst/>
            <a:ahLst/>
            <a:cxnLst/>
            <a:rect l="l" t="t" r="r" b="b"/>
            <a:pathLst>
              <a:path w="6842779" h="5371581">
                <a:moveTo>
                  <a:pt x="0" y="0"/>
                </a:moveTo>
                <a:lnTo>
                  <a:pt x="6842779" y="0"/>
                </a:lnTo>
                <a:lnTo>
                  <a:pt x="6842779" y="5371581"/>
                </a:lnTo>
                <a:lnTo>
                  <a:pt x="0" y="53715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6164" y="6386390"/>
            <a:ext cx="6803548" cy="6437858"/>
          </a:xfrm>
          <a:custGeom>
            <a:avLst/>
            <a:gdLst/>
            <a:ahLst/>
            <a:cxnLst/>
            <a:rect l="l" t="t" r="r" b="b"/>
            <a:pathLst>
              <a:path w="6803548" h="6437858">
                <a:moveTo>
                  <a:pt x="0" y="0"/>
                </a:moveTo>
                <a:lnTo>
                  <a:pt x="6803549" y="0"/>
                </a:lnTo>
                <a:lnTo>
                  <a:pt x="6803549" y="6437857"/>
                </a:lnTo>
                <a:lnTo>
                  <a:pt x="0" y="64378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6164" y="673936"/>
            <a:ext cx="15261036" cy="3890453"/>
            <a:chOff x="0" y="0"/>
            <a:chExt cx="1986975" cy="1142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6975" cy="1142448"/>
            </a:xfrm>
            <a:custGeom>
              <a:avLst/>
              <a:gdLst/>
              <a:ahLst/>
              <a:cxnLst/>
              <a:rect l="l" t="t" r="r" b="b"/>
              <a:pathLst>
                <a:path w="1986975" h="1142448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090112"/>
                  </a:lnTo>
                  <a:cubicBezTo>
                    <a:pt x="1986975" y="1103993"/>
                    <a:pt x="1981461" y="1117305"/>
                    <a:pt x="1971646" y="1127119"/>
                  </a:cubicBezTo>
                  <a:cubicBezTo>
                    <a:pt x="1961831" y="1136934"/>
                    <a:pt x="1948520" y="1142448"/>
                    <a:pt x="1934639" y="1142448"/>
                  </a:cubicBezTo>
                  <a:lnTo>
                    <a:pt x="52336" y="1142448"/>
                  </a:lnTo>
                  <a:cubicBezTo>
                    <a:pt x="23432" y="1142448"/>
                    <a:pt x="0" y="1119017"/>
                    <a:pt x="0" y="1090112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rgbClr val="45928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86975" cy="118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9229324-37EC-4B6C-A96C-9E86733BEE10}"/>
              </a:ext>
            </a:extLst>
          </p:cNvPr>
          <p:cNvSpPr txBox="1"/>
          <p:nvPr/>
        </p:nvSpPr>
        <p:spPr>
          <a:xfrm>
            <a:off x="436164" y="1647084"/>
            <a:ext cx="152610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Anh </a:t>
            </a:r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em</a:t>
            </a:r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chung</a:t>
            </a:r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một</a:t>
            </a:r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mái</a:t>
            </a:r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nhà</a:t>
            </a:r>
            <a:endParaRPr lang="en-US" sz="5400" b="1" dirty="0">
              <a:solidFill>
                <a:schemeClr val="bg1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Quan </a:t>
            </a:r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tâm</a:t>
            </a:r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giúp</a:t>
            </a:r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đỡ</a:t>
            </a:r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chan</a:t>
            </a:r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hòa</a:t>
            </a:r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yêu</a:t>
            </a:r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thương</a:t>
            </a:r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225943"/>
            <a:ext cx="7544296" cy="4337733"/>
            <a:chOff x="0" y="0"/>
            <a:chExt cx="1986975" cy="1142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6975" cy="1142448"/>
            </a:xfrm>
            <a:custGeom>
              <a:avLst/>
              <a:gdLst/>
              <a:ahLst/>
              <a:cxnLst/>
              <a:rect l="l" t="t" r="r" b="b"/>
              <a:pathLst>
                <a:path w="1986975" h="1142448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090112"/>
                  </a:lnTo>
                  <a:cubicBezTo>
                    <a:pt x="1986975" y="1103993"/>
                    <a:pt x="1981461" y="1117305"/>
                    <a:pt x="1971646" y="1127119"/>
                  </a:cubicBezTo>
                  <a:cubicBezTo>
                    <a:pt x="1961831" y="1136934"/>
                    <a:pt x="1948520" y="1142448"/>
                    <a:pt x="1934639" y="1142448"/>
                  </a:cubicBezTo>
                  <a:lnTo>
                    <a:pt x="52336" y="1142448"/>
                  </a:lnTo>
                  <a:cubicBezTo>
                    <a:pt x="23432" y="1142448"/>
                    <a:pt x="0" y="1119017"/>
                    <a:pt x="0" y="1090112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rgbClr val="45928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86975" cy="118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V="1">
            <a:off x="-2844763" y="7324725"/>
            <a:ext cx="22361903" cy="5041593"/>
          </a:xfrm>
          <a:custGeom>
            <a:avLst/>
            <a:gdLst/>
            <a:ahLst/>
            <a:cxnLst/>
            <a:rect l="l" t="t" r="r" b="b"/>
            <a:pathLst>
              <a:path w="22361903" h="5041593">
                <a:moveTo>
                  <a:pt x="0" y="5041593"/>
                </a:moveTo>
                <a:lnTo>
                  <a:pt x="22361903" y="5041593"/>
                </a:lnTo>
                <a:lnTo>
                  <a:pt x="22361903" y="0"/>
                </a:lnTo>
                <a:lnTo>
                  <a:pt x="0" y="0"/>
                </a:lnTo>
                <a:lnTo>
                  <a:pt x="0" y="504159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72710" y="7826901"/>
            <a:ext cx="7888215" cy="2879199"/>
          </a:xfrm>
          <a:custGeom>
            <a:avLst/>
            <a:gdLst/>
            <a:ahLst/>
            <a:cxnLst/>
            <a:rect l="l" t="t" r="r" b="b"/>
            <a:pathLst>
              <a:path w="7888215" h="2879199">
                <a:moveTo>
                  <a:pt x="0" y="0"/>
                </a:moveTo>
                <a:lnTo>
                  <a:pt x="7888215" y="0"/>
                </a:lnTo>
                <a:lnTo>
                  <a:pt x="7888215" y="2879199"/>
                </a:lnTo>
                <a:lnTo>
                  <a:pt x="0" y="28791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12387" y="5702345"/>
            <a:ext cx="7063226" cy="2578077"/>
          </a:xfrm>
          <a:custGeom>
            <a:avLst/>
            <a:gdLst/>
            <a:ahLst/>
            <a:cxnLst/>
            <a:rect l="l" t="t" r="r" b="b"/>
            <a:pathLst>
              <a:path w="7063226" h="2578077">
                <a:moveTo>
                  <a:pt x="0" y="0"/>
                </a:moveTo>
                <a:lnTo>
                  <a:pt x="7063226" y="0"/>
                </a:lnTo>
                <a:lnTo>
                  <a:pt x="7063226" y="2578078"/>
                </a:lnTo>
                <a:lnTo>
                  <a:pt x="0" y="25780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107569" y="238125"/>
            <a:ext cx="9409571" cy="8280423"/>
          </a:xfrm>
          <a:custGeom>
            <a:avLst/>
            <a:gdLst/>
            <a:ahLst/>
            <a:cxnLst/>
            <a:rect l="l" t="t" r="r" b="b"/>
            <a:pathLst>
              <a:path w="9409571" h="8280423">
                <a:moveTo>
                  <a:pt x="0" y="0"/>
                </a:moveTo>
                <a:lnTo>
                  <a:pt x="9409571" y="0"/>
                </a:lnTo>
                <a:lnTo>
                  <a:pt x="9409571" y="8280423"/>
                </a:lnTo>
                <a:lnTo>
                  <a:pt x="0" y="8280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572996" y="3639385"/>
            <a:ext cx="7890344" cy="6647615"/>
          </a:xfrm>
          <a:custGeom>
            <a:avLst/>
            <a:gdLst/>
            <a:ahLst/>
            <a:cxnLst/>
            <a:rect l="l" t="t" r="r" b="b"/>
            <a:pathLst>
              <a:path w="7890344" h="6647615">
                <a:moveTo>
                  <a:pt x="0" y="0"/>
                </a:moveTo>
                <a:lnTo>
                  <a:pt x="7890345" y="0"/>
                </a:lnTo>
                <a:lnTo>
                  <a:pt x="7890345" y="6647615"/>
                </a:lnTo>
                <a:lnTo>
                  <a:pt x="0" y="66476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691681" y="1725405"/>
            <a:ext cx="2463078" cy="1001076"/>
          </a:xfrm>
          <a:custGeom>
            <a:avLst/>
            <a:gdLst/>
            <a:ahLst/>
            <a:cxnLst/>
            <a:rect l="l" t="t" r="r" b="b"/>
            <a:pathLst>
              <a:path w="2463078" h="1001076">
                <a:moveTo>
                  <a:pt x="0" y="0"/>
                </a:moveTo>
                <a:lnTo>
                  <a:pt x="2463079" y="0"/>
                </a:lnTo>
                <a:lnTo>
                  <a:pt x="2463079" y="1001076"/>
                </a:lnTo>
                <a:lnTo>
                  <a:pt x="0" y="1001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463341" y="484824"/>
            <a:ext cx="2463078" cy="1001076"/>
          </a:xfrm>
          <a:custGeom>
            <a:avLst/>
            <a:gdLst/>
            <a:ahLst/>
            <a:cxnLst/>
            <a:rect l="l" t="t" r="r" b="b"/>
            <a:pathLst>
              <a:path w="2463078" h="1001076">
                <a:moveTo>
                  <a:pt x="0" y="0"/>
                </a:moveTo>
                <a:lnTo>
                  <a:pt x="2463078" y="0"/>
                </a:lnTo>
                <a:lnTo>
                  <a:pt x="2463078" y="1001076"/>
                </a:lnTo>
                <a:lnTo>
                  <a:pt x="0" y="1001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44000" y="1485900"/>
            <a:ext cx="2463078" cy="1001076"/>
          </a:xfrm>
          <a:custGeom>
            <a:avLst/>
            <a:gdLst/>
            <a:ahLst/>
            <a:cxnLst/>
            <a:rect l="l" t="t" r="r" b="b"/>
            <a:pathLst>
              <a:path w="2463078" h="1001076">
                <a:moveTo>
                  <a:pt x="0" y="0"/>
                </a:moveTo>
                <a:lnTo>
                  <a:pt x="2463078" y="0"/>
                </a:lnTo>
                <a:lnTo>
                  <a:pt x="2463078" y="1001076"/>
                </a:lnTo>
                <a:lnTo>
                  <a:pt x="0" y="1001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A9A988-5824-4F69-BF42-3D354DF789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5147" y="2455402"/>
            <a:ext cx="6937849" cy="44321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756661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225943"/>
            <a:ext cx="7544296" cy="4820827"/>
            <a:chOff x="0" y="0"/>
            <a:chExt cx="1986975" cy="1269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6975" cy="1269683"/>
            </a:xfrm>
            <a:custGeom>
              <a:avLst/>
              <a:gdLst/>
              <a:ahLst/>
              <a:cxnLst/>
              <a:rect l="l" t="t" r="r" b="b"/>
              <a:pathLst>
                <a:path w="1986975" h="1269683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217347"/>
                  </a:lnTo>
                  <a:cubicBezTo>
                    <a:pt x="1986975" y="1231227"/>
                    <a:pt x="1981461" y="1244539"/>
                    <a:pt x="1971646" y="1254354"/>
                  </a:cubicBezTo>
                  <a:cubicBezTo>
                    <a:pt x="1961831" y="1264169"/>
                    <a:pt x="1948520" y="1269683"/>
                    <a:pt x="1934639" y="1269683"/>
                  </a:cubicBezTo>
                  <a:lnTo>
                    <a:pt x="52336" y="1269683"/>
                  </a:lnTo>
                  <a:cubicBezTo>
                    <a:pt x="38456" y="1269683"/>
                    <a:pt x="25144" y="1264169"/>
                    <a:pt x="15329" y="1254354"/>
                  </a:cubicBezTo>
                  <a:cubicBezTo>
                    <a:pt x="5514" y="1244539"/>
                    <a:pt x="0" y="1231227"/>
                    <a:pt x="0" y="1217347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rgbClr val="45928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86975" cy="1307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857200" y="-834523"/>
            <a:ext cx="7433434" cy="6587881"/>
          </a:xfrm>
          <a:custGeom>
            <a:avLst/>
            <a:gdLst/>
            <a:ahLst/>
            <a:cxnLst/>
            <a:rect l="l" t="t" r="r" b="b"/>
            <a:pathLst>
              <a:path w="7433434" h="6587881">
                <a:moveTo>
                  <a:pt x="0" y="0"/>
                </a:moveTo>
                <a:lnTo>
                  <a:pt x="7433434" y="0"/>
                </a:lnTo>
                <a:lnTo>
                  <a:pt x="7433434" y="6587881"/>
                </a:lnTo>
                <a:lnTo>
                  <a:pt x="0" y="65878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82225" y="1943100"/>
            <a:ext cx="6153567" cy="7620516"/>
          </a:xfrm>
          <a:custGeom>
            <a:avLst/>
            <a:gdLst/>
            <a:ahLst/>
            <a:cxnLst/>
            <a:rect l="l" t="t" r="r" b="b"/>
            <a:pathLst>
              <a:path w="6153567" h="7620516">
                <a:moveTo>
                  <a:pt x="0" y="0"/>
                </a:moveTo>
                <a:lnTo>
                  <a:pt x="6153567" y="0"/>
                </a:lnTo>
                <a:lnTo>
                  <a:pt x="6153567" y="7620517"/>
                </a:lnTo>
                <a:lnTo>
                  <a:pt x="0" y="76205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48217" y="7367712"/>
            <a:ext cx="5301071" cy="2703546"/>
          </a:xfrm>
          <a:custGeom>
            <a:avLst/>
            <a:gdLst/>
            <a:ahLst/>
            <a:cxnLst/>
            <a:rect l="l" t="t" r="r" b="b"/>
            <a:pathLst>
              <a:path w="5301071" h="2703546">
                <a:moveTo>
                  <a:pt x="0" y="0"/>
                </a:moveTo>
                <a:lnTo>
                  <a:pt x="5301071" y="0"/>
                </a:lnTo>
                <a:lnTo>
                  <a:pt x="5301071" y="2703547"/>
                </a:lnTo>
                <a:lnTo>
                  <a:pt x="0" y="27035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89822" y="7715248"/>
            <a:ext cx="2454178" cy="2356011"/>
          </a:xfrm>
          <a:custGeom>
            <a:avLst/>
            <a:gdLst/>
            <a:ahLst/>
            <a:cxnLst/>
            <a:rect l="l" t="t" r="r" b="b"/>
            <a:pathLst>
              <a:path w="2454178" h="2356011">
                <a:moveTo>
                  <a:pt x="0" y="0"/>
                </a:moveTo>
                <a:lnTo>
                  <a:pt x="2454178" y="0"/>
                </a:lnTo>
                <a:lnTo>
                  <a:pt x="2454178" y="2356011"/>
                </a:lnTo>
                <a:lnTo>
                  <a:pt x="0" y="2356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FACFB8-4A7D-4599-8C7E-FE1D0F12F8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531" y="2759255"/>
            <a:ext cx="8730229" cy="44321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046895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225943"/>
            <a:ext cx="7544296" cy="4820827"/>
            <a:chOff x="0" y="0"/>
            <a:chExt cx="1986975" cy="12696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6975" cy="1269683"/>
            </a:xfrm>
            <a:custGeom>
              <a:avLst/>
              <a:gdLst/>
              <a:ahLst/>
              <a:cxnLst/>
              <a:rect l="l" t="t" r="r" b="b"/>
              <a:pathLst>
                <a:path w="1986975" h="1269683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217347"/>
                  </a:lnTo>
                  <a:cubicBezTo>
                    <a:pt x="1986975" y="1231227"/>
                    <a:pt x="1981461" y="1244539"/>
                    <a:pt x="1971646" y="1254354"/>
                  </a:cubicBezTo>
                  <a:cubicBezTo>
                    <a:pt x="1961831" y="1264169"/>
                    <a:pt x="1948520" y="1269683"/>
                    <a:pt x="1934639" y="1269683"/>
                  </a:cubicBezTo>
                  <a:lnTo>
                    <a:pt x="52336" y="1269683"/>
                  </a:lnTo>
                  <a:cubicBezTo>
                    <a:pt x="38456" y="1269683"/>
                    <a:pt x="25144" y="1264169"/>
                    <a:pt x="15329" y="1254354"/>
                  </a:cubicBezTo>
                  <a:cubicBezTo>
                    <a:pt x="5514" y="1244539"/>
                    <a:pt x="0" y="1231227"/>
                    <a:pt x="0" y="1217347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rgbClr val="45928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86975" cy="1307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382125" y="1700868"/>
            <a:ext cx="9699803" cy="7032357"/>
          </a:xfrm>
          <a:custGeom>
            <a:avLst/>
            <a:gdLst/>
            <a:ahLst/>
            <a:cxnLst/>
            <a:rect l="l" t="t" r="r" b="b"/>
            <a:pathLst>
              <a:path w="9699803" h="7032357">
                <a:moveTo>
                  <a:pt x="0" y="0"/>
                </a:moveTo>
                <a:lnTo>
                  <a:pt x="9699803" y="0"/>
                </a:lnTo>
                <a:lnTo>
                  <a:pt x="9699803" y="7032357"/>
                </a:lnTo>
                <a:lnTo>
                  <a:pt x="0" y="70323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187761" y="5217046"/>
            <a:ext cx="10384765" cy="5659697"/>
          </a:xfrm>
          <a:custGeom>
            <a:avLst/>
            <a:gdLst/>
            <a:ahLst/>
            <a:cxnLst/>
            <a:rect l="l" t="t" r="r" b="b"/>
            <a:pathLst>
              <a:path w="10384765" h="5659697">
                <a:moveTo>
                  <a:pt x="0" y="0"/>
                </a:moveTo>
                <a:lnTo>
                  <a:pt x="10384765" y="0"/>
                </a:lnTo>
                <a:lnTo>
                  <a:pt x="10384765" y="5659697"/>
                </a:lnTo>
                <a:lnTo>
                  <a:pt x="0" y="56596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0" y="7332520"/>
            <a:ext cx="3619074" cy="2954480"/>
          </a:xfrm>
          <a:custGeom>
            <a:avLst/>
            <a:gdLst/>
            <a:ahLst/>
            <a:cxnLst/>
            <a:rect l="l" t="t" r="r" b="b"/>
            <a:pathLst>
              <a:path w="3619074" h="2954480">
                <a:moveTo>
                  <a:pt x="3619074" y="0"/>
                </a:moveTo>
                <a:lnTo>
                  <a:pt x="0" y="0"/>
                </a:lnTo>
                <a:lnTo>
                  <a:pt x="0" y="2954480"/>
                </a:lnTo>
                <a:lnTo>
                  <a:pt x="3619074" y="2954480"/>
                </a:lnTo>
                <a:lnTo>
                  <a:pt x="361907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E57BB8-0D5F-43BC-9063-D645BE1A5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495" y="2916380"/>
            <a:ext cx="8833870" cy="44321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0014457" y="375782"/>
            <a:ext cx="7936707" cy="7936707"/>
          </a:xfrm>
          <a:custGeom>
            <a:avLst/>
            <a:gdLst/>
            <a:ahLst/>
            <a:cxnLst/>
            <a:rect l="l" t="t" r="r" b="b"/>
            <a:pathLst>
              <a:path w="7936707" h="7936707">
                <a:moveTo>
                  <a:pt x="0" y="0"/>
                </a:moveTo>
                <a:lnTo>
                  <a:pt x="7936706" y="0"/>
                </a:lnTo>
                <a:lnTo>
                  <a:pt x="7936706" y="7936707"/>
                </a:lnTo>
                <a:lnTo>
                  <a:pt x="0" y="7936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5282" y="310046"/>
            <a:ext cx="16937436" cy="9666908"/>
            <a:chOff x="0" y="0"/>
            <a:chExt cx="1986975" cy="1142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6975" cy="1142448"/>
            </a:xfrm>
            <a:custGeom>
              <a:avLst/>
              <a:gdLst/>
              <a:ahLst/>
              <a:cxnLst/>
              <a:rect l="l" t="t" r="r" b="b"/>
              <a:pathLst>
                <a:path w="1986975" h="1142448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090112"/>
                  </a:lnTo>
                  <a:cubicBezTo>
                    <a:pt x="1986975" y="1103993"/>
                    <a:pt x="1981461" y="1117305"/>
                    <a:pt x="1971646" y="1127119"/>
                  </a:cubicBezTo>
                  <a:cubicBezTo>
                    <a:pt x="1961831" y="1136934"/>
                    <a:pt x="1948520" y="1142448"/>
                    <a:pt x="1934639" y="1142448"/>
                  </a:cubicBezTo>
                  <a:lnTo>
                    <a:pt x="52336" y="1142448"/>
                  </a:lnTo>
                  <a:cubicBezTo>
                    <a:pt x="23432" y="1142448"/>
                    <a:pt x="0" y="1119017"/>
                    <a:pt x="0" y="1090112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86975" cy="118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E462FBD-99DC-46B9-941E-7B9022E0A6F7}"/>
              </a:ext>
            </a:extLst>
          </p:cNvPr>
          <p:cNvSpPr txBox="1"/>
          <p:nvPr/>
        </p:nvSpPr>
        <p:spPr>
          <a:xfrm>
            <a:off x="1066800" y="602001"/>
            <a:ext cx="15697200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UTM Avo" panose="02040603050506020204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nhỏ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dưới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đây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làm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gì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để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thể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hiện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sự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chăm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sóc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giúp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đỡ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nhỏ</a:t>
            </a:r>
            <a:r>
              <a:rPr lang="en-US" sz="4400" dirty="0">
                <a:latin typeface="UTM Avo" panose="02040603050506020204" pitchFamily="18" charset="0"/>
              </a:rPr>
              <a:t>?</a:t>
            </a:r>
          </a:p>
          <a:p>
            <a:r>
              <a:rPr lang="en-US" sz="4400" dirty="0" err="1">
                <a:latin typeface="UTM Avo" panose="02040603050506020204" pitchFamily="18" charset="0"/>
              </a:rPr>
              <a:t>Vì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sao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chăm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sóc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giúp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đỡ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nhỏ</a:t>
            </a:r>
            <a:r>
              <a:rPr lang="en-US" sz="4400" dirty="0">
                <a:latin typeface="UTM Avo" panose="02040603050506020204" pitchFamily="18" charset="0"/>
              </a:rPr>
              <a:t>?</a:t>
            </a: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làm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gì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để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chăm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sóc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giúp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đỡ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nhỏ</a:t>
            </a:r>
            <a:r>
              <a:rPr lang="en-US" sz="44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E82E25-5268-4C33-AA8C-12C61BEB0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2751728"/>
            <a:ext cx="7253270" cy="59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70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70645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53999" y="7589695"/>
            <a:ext cx="11905617" cy="3452629"/>
          </a:xfrm>
          <a:custGeom>
            <a:avLst/>
            <a:gdLst/>
            <a:ahLst/>
            <a:cxnLst/>
            <a:rect l="l" t="t" r="r" b="b"/>
            <a:pathLst>
              <a:path w="11905617" h="3452629">
                <a:moveTo>
                  <a:pt x="0" y="0"/>
                </a:moveTo>
                <a:lnTo>
                  <a:pt x="11905617" y="0"/>
                </a:lnTo>
                <a:lnTo>
                  <a:pt x="11905617" y="3452629"/>
                </a:lnTo>
                <a:lnTo>
                  <a:pt x="0" y="3452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14457" y="375782"/>
            <a:ext cx="7936707" cy="7936707"/>
          </a:xfrm>
          <a:custGeom>
            <a:avLst/>
            <a:gdLst/>
            <a:ahLst/>
            <a:cxnLst/>
            <a:rect l="l" t="t" r="r" b="b"/>
            <a:pathLst>
              <a:path w="7936707" h="7936707">
                <a:moveTo>
                  <a:pt x="0" y="0"/>
                </a:moveTo>
                <a:lnTo>
                  <a:pt x="7936706" y="0"/>
                </a:lnTo>
                <a:lnTo>
                  <a:pt x="7936706" y="7936707"/>
                </a:lnTo>
                <a:lnTo>
                  <a:pt x="0" y="793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6164" y="6386390"/>
            <a:ext cx="6803548" cy="6437858"/>
          </a:xfrm>
          <a:custGeom>
            <a:avLst/>
            <a:gdLst/>
            <a:ahLst/>
            <a:cxnLst/>
            <a:rect l="l" t="t" r="r" b="b"/>
            <a:pathLst>
              <a:path w="6803548" h="6437858">
                <a:moveTo>
                  <a:pt x="0" y="0"/>
                </a:moveTo>
                <a:lnTo>
                  <a:pt x="6803549" y="0"/>
                </a:lnTo>
                <a:lnTo>
                  <a:pt x="6803549" y="6437857"/>
                </a:lnTo>
                <a:lnTo>
                  <a:pt x="0" y="6437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5282" y="310046"/>
            <a:ext cx="16937436" cy="9666908"/>
            <a:chOff x="0" y="0"/>
            <a:chExt cx="1986975" cy="1142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6975" cy="1142448"/>
            </a:xfrm>
            <a:custGeom>
              <a:avLst/>
              <a:gdLst/>
              <a:ahLst/>
              <a:cxnLst/>
              <a:rect l="l" t="t" r="r" b="b"/>
              <a:pathLst>
                <a:path w="1986975" h="1142448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090112"/>
                  </a:lnTo>
                  <a:cubicBezTo>
                    <a:pt x="1986975" y="1103993"/>
                    <a:pt x="1981461" y="1117305"/>
                    <a:pt x="1971646" y="1127119"/>
                  </a:cubicBezTo>
                  <a:cubicBezTo>
                    <a:pt x="1961831" y="1136934"/>
                    <a:pt x="1948520" y="1142448"/>
                    <a:pt x="1934639" y="1142448"/>
                  </a:cubicBezTo>
                  <a:lnTo>
                    <a:pt x="52336" y="1142448"/>
                  </a:lnTo>
                  <a:cubicBezTo>
                    <a:pt x="23432" y="1142448"/>
                    <a:pt x="0" y="1119017"/>
                    <a:pt x="0" y="1090112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86975" cy="118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B113331-5A36-4E79-844C-F4AB64667D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8841" y="1240899"/>
            <a:ext cx="9498001" cy="781987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E255546-A4FA-4A83-802C-F9DED8040C31}"/>
              </a:ext>
            </a:extLst>
          </p:cNvPr>
          <p:cNvSpPr/>
          <p:nvPr/>
        </p:nvSpPr>
        <p:spPr>
          <a:xfrm>
            <a:off x="726647" y="570681"/>
            <a:ext cx="4506902" cy="1752600"/>
          </a:xfrm>
          <a:prstGeom prst="wedgeRoundRectCallout">
            <a:avLst>
              <a:gd name="adj1" fmla="val 67424"/>
              <a:gd name="adj2" fmla="val 65109"/>
              <a:gd name="adj3" fmla="val 16667"/>
            </a:avLst>
          </a:prstGeom>
          <a:solidFill>
            <a:srgbClr val="DCF1EA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quan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tâm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nhắc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nhở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ăn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thêm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F3F7012-A798-40F3-85EB-C286884EA6C7}"/>
              </a:ext>
            </a:extLst>
          </p:cNvPr>
          <p:cNvSpPr/>
          <p:nvPr/>
        </p:nvSpPr>
        <p:spPr>
          <a:xfrm>
            <a:off x="12932320" y="769441"/>
            <a:ext cx="4506902" cy="1752600"/>
          </a:xfrm>
          <a:prstGeom prst="wedgeRoundRectCallout">
            <a:avLst>
              <a:gd name="adj1" fmla="val -68850"/>
              <a:gd name="adj2" fmla="val 52935"/>
              <a:gd name="adj3" fmla="val 16667"/>
            </a:avLst>
          </a:prstGeom>
          <a:solidFill>
            <a:srgbClr val="DCF1EA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dạy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B6C8289-2447-4DAF-A5AE-64F3865EA634}"/>
              </a:ext>
            </a:extLst>
          </p:cNvPr>
          <p:cNvSpPr/>
          <p:nvPr/>
        </p:nvSpPr>
        <p:spPr>
          <a:xfrm>
            <a:off x="1514322" y="4476319"/>
            <a:ext cx="3504991" cy="1752600"/>
          </a:xfrm>
          <a:prstGeom prst="wedgeRoundRectCallout">
            <a:avLst>
              <a:gd name="adj1" fmla="val 60420"/>
              <a:gd name="adj2" fmla="val 72935"/>
              <a:gd name="adj3" fmla="val 16667"/>
            </a:avLst>
          </a:prstGeom>
          <a:solidFill>
            <a:srgbClr val="DCF1EA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tx1"/>
                </a:solidFill>
                <a:latin typeface="UTM Avo" panose="02040603050506020204" pitchFamily="18" charset="0"/>
              </a:rPr>
              <a:t>Bạn đưa đồ chơi cho em.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CBDCF2B-6675-4BCE-913A-7D0C11AA3C5B}"/>
              </a:ext>
            </a:extLst>
          </p:cNvPr>
          <p:cNvSpPr/>
          <p:nvPr/>
        </p:nvSpPr>
        <p:spPr>
          <a:xfrm>
            <a:off x="13344934" y="2825734"/>
            <a:ext cx="4506902" cy="1752600"/>
          </a:xfrm>
          <a:prstGeom prst="wedgeRoundRectCallout">
            <a:avLst>
              <a:gd name="adj1" fmla="val -68850"/>
              <a:gd name="adj2" fmla="val 52935"/>
              <a:gd name="adj3" fmla="val 16667"/>
            </a:avLst>
          </a:prstGeom>
          <a:solidFill>
            <a:srgbClr val="DCF1EA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Trời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lạnh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quàng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khăn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ấm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DCB4CD4-8992-453A-AE0B-FCAE63D5233F}"/>
              </a:ext>
            </a:extLst>
          </p:cNvPr>
          <p:cNvSpPr/>
          <p:nvPr/>
        </p:nvSpPr>
        <p:spPr>
          <a:xfrm>
            <a:off x="13105816" y="8158618"/>
            <a:ext cx="4506902" cy="1752600"/>
          </a:xfrm>
          <a:prstGeom prst="wedgeRoundRectCallout">
            <a:avLst>
              <a:gd name="adj1" fmla="val -49914"/>
              <a:gd name="adj2" fmla="val -74891"/>
              <a:gd name="adj3" fmla="val 16667"/>
            </a:avLst>
          </a:prstGeom>
          <a:solidFill>
            <a:srgbClr val="DCF1EA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UTM Avo" panose="02040603050506020204" pitchFamily="18" charset="0"/>
              </a:rPr>
              <a:t>Bạn nhường em ăn bánh kẹo 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529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70645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53999" y="7589695"/>
            <a:ext cx="11905617" cy="3452629"/>
          </a:xfrm>
          <a:custGeom>
            <a:avLst/>
            <a:gdLst/>
            <a:ahLst/>
            <a:cxnLst/>
            <a:rect l="l" t="t" r="r" b="b"/>
            <a:pathLst>
              <a:path w="11905617" h="3452629">
                <a:moveTo>
                  <a:pt x="0" y="0"/>
                </a:moveTo>
                <a:lnTo>
                  <a:pt x="11905617" y="0"/>
                </a:lnTo>
                <a:lnTo>
                  <a:pt x="11905617" y="3452629"/>
                </a:lnTo>
                <a:lnTo>
                  <a:pt x="0" y="3452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14457" y="375782"/>
            <a:ext cx="7936707" cy="7936707"/>
          </a:xfrm>
          <a:custGeom>
            <a:avLst/>
            <a:gdLst/>
            <a:ahLst/>
            <a:cxnLst/>
            <a:rect l="l" t="t" r="r" b="b"/>
            <a:pathLst>
              <a:path w="7936707" h="7936707">
                <a:moveTo>
                  <a:pt x="0" y="0"/>
                </a:moveTo>
                <a:lnTo>
                  <a:pt x="7936706" y="0"/>
                </a:lnTo>
                <a:lnTo>
                  <a:pt x="7936706" y="7936707"/>
                </a:lnTo>
                <a:lnTo>
                  <a:pt x="0" y="793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6164" y="6386390"/>
            <a:ext cx="6803548" cy="6437858"/>
          </a:xfrm>
          <a:custGeom>
            <a:avLst/>
            <a:gdLst/>
            <a:ahLst/>
            <a:cxnLst/>
            <a:rect l="l" t="t" r="r" b="b"/>
            <a:pathLst>
              <a:path w="6803548" h="6437858">
                <a:moveTo>
                  <a:pt x="0" y="0"/>
                </a:moveTo>
                <a:lnTo>
                  <a:pt x="6803549" y="0"/>
                </a:lnTo>
                <a:lnTo>
                  <a:pt x="6803549" y="6437857"/>
                </a:lnTo>
                <a:lnTo>
                  <a:pt x="0" y="6437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5282" y="310046"/>
            <a:ext cx="16937436" cy="9666908"/>
            <a:chOff x="0" y="0"/>
            <a:chExt cx="1986975" cy="1142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6975" cy="1142448"/>
            </a:xfrm>
            <a:custGeom>
              <a:avLst/>
              <a:gdLst/>
              <a:ahLst/>
              <a:cxnLst/>
              <a:rect l="l" t="t" r="r" b="b"/>
              <a:pathLst>
                <a:path w="1986975" h="1142448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090112"/>
                  </a:lnTo>
                  <a:cubicBezTo>
                    <a:pt x="1986975" y="1103993"/>
                    <a:pt x="1981461" y="1117305"/>
                    <a:pt x="1971646" y="1127119"/>
                  </a:cubicBezTo>
                  <a:cubicBezTo>
                    <a:pt x="1961831" y="1136934"/>
                    <a:pt x="1948520" y="1142448"/>
                    <a:pt x="1934639" y="1142448"/>
                  </a:cubicBezTo>
                  <a:lnTo>
                    <a:pt x="52336" y="1142448"/>
                  </a:lnTo>
                  <a:cubicBezTo>
                    <a:pt x="23432" y="1142448"/>
                    <a:pt x="0" y="1119017"/>
                    <a:pt x="0" y="1090112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86975" cy="118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8CA3D68B-B0DB-4B33-A26F-DA376F606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58" y="3066577"/>
            <a:ext cx="4662795" cy="699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2E2A77-799C-4644-956D-BE8A79D8BE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2050" y="946848"/>
            <a:ext cx="3792054" cy="24176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74D97A-D307-4E2C-A45E-8429C72FA949}"/>
              </a:ext>
            </a:extLst>
          </p:cNvPr>
          <p:cNvSpPr txBox="1"/>
          <p:nvPr/>
        </p:nvSpPr>
        <p:spPr>
          <a:xfrm>
            <a:off x="5486400" y="3449386"/>
            <a:ext cx="11506200" cy="4597003"/>
          </a:xfrm>
          <a:prstGeom prst="wedgeRoundRectCallout">
            <a:avLst>
              <a:gd name="adj1" fmla="val -60790"/>
              <a:gd name="adj2" fmla="val 3828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sóc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yêu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sóc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vệ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đủ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;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dạy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chơi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giữ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sức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khỏe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trời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UTM Avo" panose="02040603050506020204" pitchFamily="18" charset="0"/>
              </a:rPr>
              <a:t>lạnh</a:t>
            </a:r>
            <a:r>
              <a:rPr lang="en-US" sz="4400" dirty="0">
                <a:solidFill>
                  <a:prstClr val="black"/>
                </a:solidFill>
                <a:latin typeface="UTM Avo" panose="02040603050506020204" pitchFamily="18" charset="0"/>
              </a:rPr>
              <a:t>,..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353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225943"/>
            <a:ext cx="7544296" cy="4820827"/>
            <a:chOff x="0" y="0"/>
            <a:chExt cx="1986975" cy="12696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86975" cy="1269683"/>
            </a:xfrm>
            <a:custGeom>
              <a:avLst/>
              <a:gdLst/>
              <a:ahLst/>
              <a:cxnLst/>
              <a:rect l="l" t="t" r="r" b="b"/>
              <a:pathLst>
                <a:path w="1986975" h="1269683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217347"/>
                  </a:lnTo>
                  <a:cubicBezTo>
                    <a:pt x="1986975" y="1231227"/>
                    <a:pt x="1981461" y="1244539"/>
                    <a:pt x="1971646" y="1254354"/>
                  </a:cubicBezTo>
                  <a:cubicBezTo>
                    <a:pt x="1961831" y="1264169"/>
                    <a:pt x="1948520" y="1269683"/>
                    <a:pt x="1934639" y="1269683"/>
                  </a:cubicBezTo>
                  <a:lnTo>
                    <a:pt x="52336" y="1269683"/>
                  </a:lnTo>
                  <a:cubicBezTo>
                    <a:pt x="38456" y="1269683"/>
                    <a:pt x="25144" y="1264169"/>
                    <a:pt x="15329" y="1254354"/>
                  </a:cubicBezTo>
                  <a:cubicBezTo>
                    <a:pt x="5514" y="1244539"/>
                    <a:pt x="0" y="1231227"/>
                    <a:pt x="0" y="1217347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rgbClr val="45928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86975" cy="1307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241382" y="5925314"/>
            <a:ext cx="6989511" cy="2551171"/>
          </a:xfrm>
          <a:custGeom>
            <a:avLst/>
            <a:gdLst/>
            <a:ahLst/>
            <a:cxnLst/>
            <a:rect l="l" t="t" r="r" b="b"/>
            <a:pathLst>
              <a:path w="6989511" h="2551171">
                <a:moveTo>
                  <a:pt x="0" y="0"/>
                </a:moveTo>
                <a:lnTo>
                  <a:pt x="6989511" y="0"/>
                </a:lnTo>
                <a:lnTo>
                  <a:pt x="6989511" y="2551172"/>
                </a:lnTo>
                <a:lnTo>
                  <a:pt x="0" y="2551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563676"/>
            <a:ext cx="18288000" cy="5074920"/>
          </a:xfrm>
          <a:custGeom>
            <a:avLst/>
            <a:gdLst/>
            <a:ahLst/>
            <a:cxnLst/>
            <a:rect l="l" t="t" r="r" b="b"/>
            <a:pathLst>
              <a:path w="18288000" h="5074920">
                <a:moveTo>
                  <a:pt x="0" y="0"/>
                </a:moveTo>
                <a:lnTo>
                  <a:pt x="18288000" y="0"/>
                </a:lnTo>
                <a:lnTo>
                  <a:pt x="18288000" y="5074920"/>
                </a:lnTo>
                <a:lnTo>
                  <a:pt x="0" y="50749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41767" y="-795687"/>
            <a:ext cx="4761301" cy="7996587"/>
          </a:xfrm>
          <a:custGeom>
            <a:avLst/>
            <a:gdLst/>
            <a:ahLst/>
            <a:cxnLst/>
            <a:rect l="l" t="t" r="r" b="b"/>
            <a:pathLst>
              <a:path w="4761301" h="7996587">
                <a:moveTo>
                  <a:pt x="0" y="0"/>
                </a:moveTo>
                <a:lnTo>
                  <a:pt x="4761301" y="0"/>
                </a:lnTo>
                <a:lnTo>
                  <a:pt x="4761301" y="7996587"/>
                </a:lnTo>
                <a:lnTo>
                  <a:pt x="0" y="79965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95614" y="4636356"/>
            <a:ext cx="5607454" cy="3435840"/>
          </a:xfrm>
          <a:custGeom>
            <a:avLst/>
            <a:gdLst/>
            <a:ahLst/>
            <a:cxnLst/>
            <a:rect l="l" t="t" r="r" b="b"/>
            <a:pathLst>
              <a:path w="5607454" h="3435840">
                <a:moveTo>
                  <a:pt x="0" y="0"/>
                </a:moveTo>
                <a:lnTo>
                  <a:pt x="5607454" y="0"/>
                </a:lnTo>
                <a:lnTo>
                  <a:pt x="5607454" y="3435840"/>
                </a:lnTo>
                <a:lnTo>
                  <a:pt x="0" y="34358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736138" y="3291020"/>
            <a:ext cx="5931689" cy="6545312"/>
          </a:xfrm>
          <a:custGeom>
            <a:avLst/>
            <a:gdLst/>
            <a:ahLst/>
            <a:cxnLst/>
            <a:rect l="l" t="t" r="r" b="b"/>
            <a:pathLst>
              <a:path w="5931689" h="6545312">
                <a:moveTo>
                  <a:pt x="0" y="0"/>
                </a:moveTo>
                <a:lnTo>
                  <a:pt x="5931689" y="0"/>
                </a:lnTo>
                <a:lnTo>
                  <a:pt x="5931689" y="6545312"/>
                </a:lnTo>
                <a:lnTo>
                  <a:pt x="0" y="6545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599695" y="7670139"/>
            <a:ext cx="7841077" cy="2861993"/>
          </a:xfrm>
          <a:custGeom>
            <a:avLst/>
            <a:gdLst/>
            <a:ahLst/>
            <a:cxnLst/>
            <a:rect l="l" t="t" r="r" b="b"/>
            <a:pathLst>
              <a:path w="7841077" h="2861993">
                <a:moveTo>
                  <a:pt x="0" y="0"/>
                </a:moveTo>
                <a:lnTo>
                  <a:pt x="7841077" y="0"/>
                </a:lnTo>
                <a:lnTo>
                  <a:pt x="7841077" y="2861994"/>
                </a:lnTo>
                <a:lnTo>
                  <a:pt x="0" y="28619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39109" y="312210"/>
            <a:ext cx="3525747" cy="1432979"/>
          </a:xfrm>
          <a:custGeom>
            <a:avLst/>
            <a:gdLst/>
            <a:ahLst/>
            <a:cxnLst/>
            <a:rect l="l" t="t" r="r" b="b"/>
            <a:pathLst>
              <a:path w="3525747" h="1432979">
                <a:moveTo>
                  <a:pt x="0" y="0"/>
                </a:moveTo>
                <a:lnTo>
                  <a:pt x="3525747" y="0"/>
                </a:lnTo>
                <a:lnTo>
                  <a:pt x="3525747" y="1432980"/>
                </a:lnTo>
                <a:lnTo>
                  <a:pt x="0" y="14329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544774" y="1943100"/>
            <a:ext cx="2463078" cy="1001076"/>
          </a:xfrm>
          <a:custGeom>
            <a:avLst/>
            <a:gdLst/>
            <a:ahLst/>
            <a:cxnLst/>
            <a:rect l="l" t="t" r="r" b="b"/>
            <a:pathLst>
              <a:path w="2463078" h="1001076">
                <a:moveTo>
                  <a:pt x="0" y="0"/>
                </a:moveTo>
                <a:lnTo>
                  <a:pt x="2463078" y="0"/>
                </a:lnTo>
                <a:lnTo>
                  <a:pt x="2463078" y="1001076"/>
                </a:lnTo>
                <a:lnTo>
                  <a:pt x="0" y="10010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2D6980E-371F-4D55-871C-19BB69C749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9374" y="2776843"/>
            <a:ext cx="8522947" cy="443217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70645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53999" y="7589695"/>
            <a:ext cx="11905617" cy="3452629"/>
          </a:xfrm>
          <a:custGeom>
            <a:avLst/>
            <a:gdLst/>
            <a:ahLst/>
            <a:cxnLst/>
            <a:rect l="l" t="t" r="r" b="b"/>
            <a:pathLst>
              <a:path w="11905617" h="3452629">
                <a:moveTo>
                  <a:pt x="0" y="0"/>
                </a:moveTo>
                <a:lnTo>
                  <a:pt x="11905617" y="0"/>
                </a:lnTo>
                <a:lnTo>
                  <a:pt x="11905617" y="3452629"/>
                </a:lnTo>
                <a:lnTo>
                  <a:pt x="0" y="34526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14457" y="375782"/>
            <a:ext cx="7936707" cy="7936707"/>
          </a:xfrm>
          <a:custGeom>
            <a:avLst/>
            <a:gdLst/>
            <a:ahLst/>
            <a:cxnLst/>
            <a:rect l="l" t="t" r="r" b="b"/>
            <a:pathLst>
              <a:path w="7936707" h="7936707">
                <a:moveTo>
                  <a:pt x="0" y="0"/>
                </a:moveTo>
                <a:lnTo>
                  <a:pt x="7936706" y="0"/>
                </a:lnTo>
                <a:lnTo>
                  <a:pt x="7936706" y="7936707"/>
                </a:lnTo>
                <a:lnTo>
                  <a:pt x="0" y="79367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6164" y="6386390"/>
            <a:ext cx="6803548" cy="6437858"/>
          </a:xfrm>
          <a:custGeom>
            <a:avLst/>
            <a:gdLst/>
            <a:ahLst/>
            <a:cxnLst/>
            <a:rect l="l" t="t" r="r" b="b"/>
            <a:pathLst>
              <a:path w="6803548" h="6437858">
                <a:moveTo>
                  <a:pt x="0" y="0"/>
                </a:moveTo>
                <a:lnTo>
                  <a:pt x="6803549" y="0"/>
                </a:lnTo>
                <a:lnTo>
                  <a:pt x="6803549" y="6437857"/>
                </a:lnTo>
                <a:lnTo>
                  <a:pt x="0" y="6437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5282" y="310046"/>
            <a:ext cx="16937436" cy="9666908"/>
            <a:chOff x="0" y="0"/>
            <a:chExt cx="1986975" cy="1142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6975" cy="1142448"/>
            </a:xfrm>
            <a:custGeom>
              <a:avLst/>
              <a:gdLst/>
              <a:ahLst/>
              <a:cxnLst/>
              <a:rect l="l" t="t" r="r" b="b"/>
              <a:pathLst>
                <a:path w="1986975" h="1142448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090112"/>
                  </a:lnTo>
                  <a:cubicBezTo>
                    <a:pt x="1986975" y="1103993"/>
                    <a:pt x="1981461" y="1117305"/>
                    <a:pt x="1971646" y="1127119"/>
                  </a:cubicBezTo>
                  <a:cubicBezTo>
                    <a:pt x="1961831" y="1136934"/>
                    <a:pt x="1948520" y="1142448"/>
                    <a:pt x="1934639" y="1142448"/>
                  </a:cubicBezTo>
                  <a:lnTo>
                    <a:pt x="52336" y="1142448"/>
                  </a:lnTo>
                  <a:cubicBezTo>
                    <a:pt x="23432" y="1142448"/>
                    <a:pt x="0" y="1119017"/>
                    <a:pt x="0" y="1090112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86975" cy="118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C789937-200F-4291-B47C-D381EBBF93A3}"/>
              </a:ext>
            </a:extLst>
          </p:cNvPr>
          <p:cNvSpPr txBox="1"/>
          <p:nvPr/>
        </p:nvSpPr>
        <p:spPr>
          <a:xfrm>
            <a:off x="1027541" y="424153"/>
            <a:ext cx="16230600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UTM Avo" panose="02040603050506020204" pitchFamily="18" charset="0"/>
              </a:rPr>
              <a:t>Việc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nào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nên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làm</a:t>
            </a:r>
            <a:r>
              <a:rPr lang="en-US" sz="4400" dirty="0">
                <a:latin typeface="UTM Avo" panose="02040603050506020204" pitchFamily="18" charset="0"/>
              </a:rPr>
              <a:t>? </a:t>
            </a:r>
            <a:r>
              <a:rPr lang="en-US" sz="4400" dirty="0" err="1">
                <a:latin typeface="UTM Avo" panose="02040603050506020204" pitchFamily="18" charset="0"/>
              </a:rPr>
              <a:t>Việc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nào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không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nên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làm</a:t>
            </a:r>
            <a:r>
              <a:rPr lang="en-US" sz="4400" dirty="0">
                <a:latin typeface="UTM Avo" panose="02040603050506020204" pitchFamily="18" charset="0"/>
              </a:rPr>
              <a:t>? </a:t>
            </a:r>
            <a:r>
              <a:rPr lang="en-US" sz="4400" dirty="0" err="1">
                <a:latin typeface="UTM Avo" panose="02040603050506020204" pitchFamily="18" charset="0"/>
              </a:rPr>
              <a:t>Vì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sao</a:t>
            </a:r>
            <a:r>
              <a:rPr lang="en-US" sz="4400" dirty="0">
                <a:latin typeface="UTM Avo" panose="02040603050506020204" pitchFamily="18" charset="0"/>
              </a:rPr>
              <a:t>?</a:t>
            </a: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endParaRPr lang="en-US" sz="4400" dirty="0">
              <a:latin typeface="UTM Avo" panose="0204060305050602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UTM Avo" panose="02040603050506020204" pitchFamily="18" charset="0"/>
              </a:rPr>
              <a:t>Hãy</a:t>
            </a:r>
            <a:r>
              <a:rPr lang="en-US" sz="4400" dirty="0">
                <a:latin typeface="UTM Avo" panose="02040603050506020204" pitchFamily="18" charset="0"/>
              </a:rPr>
              <a:t> chia </a:t>
            </a:r>
            <a:r>
              <a:rPr lang="en-US" sz="4400" dirty="0" err="1">
                <a:latin typeface="UTM Avo" panose="02040603050506020204" pitchFamily="18" charset="0"/>
              </a:rPr>
              <a:t>sẻ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với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những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việc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đã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làm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để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chăm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sóc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giúp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đỡ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nhỏ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D0F996-90D2-49FA-AD76-111877EDB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5821" y="1148899"/>
            <a:ext cx="13563600" cy="730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18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570645"/>
            <a:ext cx="18288000" cy="6720840"/>
          </a:xfrm>
          <a:custGeom>
            <a:avLst/>
            <a:gdLst/>
            <a:ahLst/>
            <a:cxnLst/>
            <a:rect l="l" t="t" r="r" b="b"/>
            <a:pathLst>
              <a:path w="18288000" h="6720840">
                <a:moveTo>
                  <a:pt x="0" y="0"/>
                </a:moveTo>
                <a:lnTo>
                  <a:pt x="18288000" y="0"/>
                </a:lnTo>
                <a:lnTo>
                  <a:pt x="18288000" y="6720840"/>
                </a:lnTo>
                <a:lnTo>
                  <a:pt x="0" y="6720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253999" y="7589695"/>
            <a:ext cx="11905617" cy="3452629"/>
          </a:xfrm>
          <a:custGeom>
            <a:avLst/>
            <a:gdLst/>
            <a:ahLst/>
            <a:cxnLst/>
            <a:rect l="l" t="t" r="r" b="b"/>
            <a:pathLst>
              <a:path w="11905617" h="3452629">
                <a:moveTo>
                  <a:pt x="0" y="0"/>
                </a:moveTo>
                <a:lnTo>
                  <a:pt x="11905617" y="0"/>
                </a:lnTo>
                <a:lnTo>
                  <a:pt x="11905617" y="3452629"/>
                </a:lnTo>
                <a:lnTo>
                  <a:pt x="0" y="34526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14457" y="375782"/>
            <a:ext cx="7936707" cy="7936707"/>
          </a:xfrm>
          <a:custGeom>
            <a:avLst/>
            <a:gdLst/>
            <a:ahLst/>
            <a:cxnLst/>
            <a:rect l="l" t="t" r="r" b="b"/>
            <a:pathLst>
              <a:path w="7936707" h="7936707">
                <a:moveTo>
                  <a:pt x="0" y="0"/>
                </a:moveTo>
                <a:lnTo>
                  <a:pt x="7936706" y="0"/>
                </a:lnTo>
                <a:lnTo>
                  <a:pt x="7936706" y="7936707"/>
                </a:lnTo>
                <a:lnTo>
                  <a:pt x="0" y="79367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6164" y="6386390"/>
            <a:ext cx="6803548" cy="6437858"/>
          </a:xfrm>
          <a:custGeom>
            <a:avLst/>
            <a:gdLst/>
            <a:ahLst/>
            <a:cxnLst/>
            <a:rect l="l" t="t" r="r" b="b"/>
            <a:pathLst>
              <a:path w="6803548" h="6437858">
                <a:moveTo>
                  <a:pt x="0" y="0"/>
                </a:moveTo>
                <a:lnTo>
                  <a:pt x="6803549" y="0"/>
                </a:lnTo>
                <a:lnTo>
                  <a:pt x="6803549" y="6437857"/>
                </a:lnTo>
                <a:lnTo>
                  <a:pt x="0" y="64378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5282" y="310046"/>
            <a:ext cx="16937436" cy="9666908"/>
            <a:chOff x="0" y="0"/>
            <a:chExt cx="1986975" cy="1142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6975" cy="1142448"/>
            </a:xfrm>
            <a:custGeom>
              <a:avLst/>
              <a:gdLst/>
              <a:ahLst/>
              <a:cxnLst/>
              <a:rect l="l" t="t" r="r" b="b"/>
              <a:pathLst>
                <a:path w="1986975" h="1142448">
                  <a:moveTo>
                    <a:pt x="52336" y="0"/>
                  </a:moveTo>
                  <a:lnTo>
                    <a:pt x="1934639" y="0"/>
                  </a:lnTo>
                  <a:cubicBezTo>
                    <a:pt x="1948520" y="0"/>
                    <a:pt x="1961831" y="5514"/>
                    <a:pt x="1971646" y="15329"/>
                  </a:cubicBezTo>
                  <a:cubicBezTo>
                    <a:pt x="1981461" y="25144"/>
                    <a:pt x="1986975" y="38456"/>
                    <a:pt x="1986975" y="52336"/>
                  </a:cubicBezTo>
                  <a:lnTo>
                    <a:pt x="1986975" y="1090112"/>
                  </a:lnTo>
                  <a:cubicBezTo>
                    <a:pt x="1986975" y="1103993"/>
                    <a:pt x="1981461" y="1117305"/>
                    <a:pt x="1971646" y="1127119"/>
                  </a:cubicBezTo>
                  <a:cubicBezTo>
                    <a:pt x="1961831" y="1136934"/>
                    <a:pt x="1948520" y="1142448"/>
                    <a:pt x="1934639" y="1142448"/>
                  </a:cubicBezTo>
                  <a:lnTo>
                    <a:pt x="52336" y="1142448"/>
                  </a:lnTo>
                  <a:cubicBezTo>
                    <a:pt x="23432" y="1142448"/>
                    <a:pt x="0" y="1119017"/>
                    <a:pt x="0" y="1090112"/>
                  </a:cubicBezTo>
                  <a:lnTo>
                    <a:pt x="0" y="52336"/>
                  </a:lnTo>
                  <a:cubicBezTo>
                    <a:pt x="0" y="38456"/>
                    <a:pt x="5514" y="25144"/>
                    <a:pt x="15329" y="15329"/>
                  </a:cubicBezTo>
                  <a:cubicBezTo>
                    <a:pt x="25144" y="5514"/>
                    <a:pt x="38456" y="0"/>
                    <a:pt x="5233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86975" cy="11805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8DDDDC6-B713-4EE9-9921-3492EEF80B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1823" y="706499"/>
            <a:ext cx="15653256" cy="8425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F86AE-2568-4C46-A246-15AD446BF6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72" y="2507809"/>
            <a:ext cx="2747145" cy="22274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6E616-EF4E-454E-AA7C-3811026532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457" y="2495936"/>
            <a:ext cx="2747145" cy="22274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1589EB-2055-4B4E-B744-D8D97CF2A9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95" y="2679186"/>
            <a:ext cx="2093324" cy="19624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9150FB-9B15-4A34-AB15-51C95928F1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55" y="6878085"/>
            <a:ext cx="2093324" cy="1962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BDADE8-A378-436F-A558-C646D521A4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367" y="6922491"/>
            <a:ext cx="2093324" cy="1962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EC81B1-A754-42E5-A889-9677E869DE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684" y="6993333"/>
            <a:ext cx="2093324" cy="1962491"/>
          </a:xfrm>
          <a:prstGeom prst="rect">
            <a:avLst/>
          </a:prstGeom>
        </p:spPr>
      </p:pic>
      <p:pic>
        <p:nvPicPr>
          <p:cNvPr id="8" name="am-thanh-sai">
            <a:hlinkClick r:id="" action="ppaction://media"/>
            <a:extLst>
              <a:ext uri="{FF2B5EF4-FFF2-40B4-BE49-F238E27FC236}">
                <a16:creationId xmlns:a16="http://schemas.microsoft.com/office/drawing/2014/main" id="{11CCEECD-76B4-4DE3-9267-A14B54A46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87363" y="-555943"/>
            <a:ext cx="487363" cy="487363"/>
          </a:xfrm>
          <a:prstGeom prst="rect">
            <a:avLst/>
          </a:prstGeom>
        </p:spPr>
      </p:pic>
      <p:pic>
        <p:nvPicPr>
          <p:cNvPr id="18" name="am-thanh-sai">
            <a:hlinkClick r:id="" action="ppaction://media"/>
            <a:extLst>
              <a:ext uri="{FF2B5EF4-FFF2-40B4-BE49-F238E27FC236}">
                <a16:creationId xmlns:a16="http://schemas.microsoft.com/office/drawing/2014/main" id="{4C4DC01B-BAD6-4210-AB09-6A0328FFC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87363" y="66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9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301</Words>
  <Application>Microsoft Macintosh PowerPoint</Application>
  <PresentationFormat>Custom</PresentationFormat>
  <Paragraphs>49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UTM Avo</vt:lpstr>
      <vt:lpstr>Times New Roman</vt:lpstr>
      <vt:lpstr>SVN-Newton</vt:lpstr>
      <vt:lpstr>#9Slide07 HoneyCream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T10_DD_B9_Chamsoc,GiupdoEmnho_MNT</dc:title>
  <cp:lastModifiedBy>Thơ Trịnh</cp:lastModifiedBy>
  <cp:revision>38</cp:revision>
  <dcterms:created xsi:type="dcterms:W3CDTF">2006-08-16T00:00:00Z</dcterms:created>
  <dcterms:modified xsi:type="dcterms:W3CDTF">2025-11-21T09:41:50Z</dcterms:modified>
  <dc:identifier>DAG07T5Gqts</dc:identifier>
</cp:coreProperties>
</file>