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</p:sldMasterIdLst>
  <p:sldIdLst>
    <p:sldId id="300" r:id="rId4"/>
    <p:sldId id="279" r:id="rId5"/>
    <p:sldId id="282" r:id="rId6"/>
    <p:sldId id="283" r:id="rId7"/>
    <p:sldId id="285" r:id="rId8"/>
    <p:sldId id="286" r:id="rId9"/>
    <p:sldId id="293" r:id="rId10"/>
    <p:sldId id="296" r:id="rId11"/>
    <p:sldId id="298" r:id="rId12"/>
  </p:sldIdLst>
  <p:sldSz cx="18288000" cy="10287000"/>
  <p:notesSz cx="6858000" cy="9144000"/>
  <p:embeddedFontLst>
    <p:embeddedFont>
      <p:font typeface="Cambria" panose="02040503050406030204" pitchFamily="18" charset="0"/>
      <p:regular r:id="rId13"/>
      <p:bold r:id="rId14"/>
      <p:italic r:id="rId15"/>
      <p:boldItalic r:id="rId16"/>
    </p:embeddedFont>
    <p:embeddedFont>
      <p:font typeface="UVF Barmbrack" panose="02000000000000000000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EABE"/>
    <a:srgbClr val="865200"/>
    <a:srgbClr val="36503D"/>
    <a:srgbClr val="547E5F"/>
    <a:srgbClr val="99BBA2"/>
    <a:srgbClr val="342D2A"/>
    <a:srgbClr val="EC6459"/>
    <a:srgbClr val="FEA0A2"/>
    <a:srgbClr val="FE7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7" autoAdjust="0"/>
    <p:restoredTop sz="94622" autoAdjust="0"/>
  </p:normalViewPr>
  <p:slideViewPr>
    <p:cSldViewPr>
      <p:cViewPr varScale="1">
        <p:scale>
          <a:sx n="57" d="100"/>
          <a:sy n="57" d="100"/>
        </p:scale>
        <p:origin x="129" y="5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font" Target="fonts/font3.fntdata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30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80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98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5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44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1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865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Oval 4"/>
          <p:cNvSpPr/>
          <p:nvPr userDrawn="1"/>
        </p:nvSpPr>
        <p:spPr>
          <a:xfrm>
            <a:off x="2133600" y="-190500"/>
            <a:ext cx="457200" cy="190500"/>
          </a:xfrm>
          <a:prstGeom prst="ellipse">
            <a:avLst/>
          </a:prstGeom>
          <a:solidFill>
            <a:srgbClr val="8652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54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2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16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22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24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28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48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1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34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7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865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Oval 4"/>
          <p:cNvSpPr/>
          <p:nvPr userDrawn="1"/>
        </p:nvSpPr>
        <p:spPr>
          <a:xfrm>
            <a:off x="2133600" y="-190500"/>
            <a:ext cx="457200" cy="190500"/>
          </a:xfrm>
          <a:prstGeom prst="ellipse">
            <a:avLst/>
          </a:prstGeom>
          <a:solidFill>
            <a:srgbClr val="8652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17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06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64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06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2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865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Oval 4"/>
          <p:cNvSpPr/>
          <p:nvPr userDrawn="1"/>
        </p:nvSpPr>
        <p:spPr>
          <a:xfrm>
            <a:off x="2133600" y="-190500"/>
            <a:ext cx="457200" cy="190500"/>
          </a:xfrm>
          <a:prstGeom prst="ellipse">
            <a:avLst/>
          </a:prstGeom>
          <a:solidFill>
            <a:srgbClr val="8652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5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2"/>
          <p:cNvGrpSpPr/>
          <p:nvPr userDrawn="1"/>
        </p:nvGrpSpPr>
        <p:grpSpPr>
          <a:xfrm>
            <a:off x="844452" y="721620"/>
            <a:ext cx="16721928" cy="8751636"/>
            <a:chOff x="0" y="0"/>
            <a:chExt cx="5656553" cy="2960430"/>
          </a:xfrm>
        </p:grpSpPr>
        <p:sp>
          <p:nvSpPr>
            <p:cNvPr id="8" name="Freeform 3"/>
            <p:cNvSpPr/>
            <p:nvPr/>
          </p:nvSpPr>
          <p:spPr>
            <a:xfrm>
              <a:off x="0" y="0"/>
              <a:ext cx="5656553" cy="2960430"/>
            </a:xfrm>
            <a:custGeom>
              <a:avLst/>
              <a:gdLst/>
              <a:ahLst/>
              <a:cxnLst/>
              <a:rect l="l" t="t" r="r" b="b"/>
              <a:pathLst>
                <a:path w="5656553" h="2960430">
                  <a:moveTo>
                    <a:pt x="0" y="0"/>
                  </a:moveTo>
                  <a:lnTo>
                    <a:pt x="5656553" y="0"/>
                  </a:lnTo>
                  <a:lnTo>
                    <a:pt x="5656553" y="2960430"/>
                  </a:lnTo>
                  <a:lnTo>
                    <a:pt x="0" y="296043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TextBox 3">
            <a:extLst>
              <a:ext uri="{FF2B5EF4-FFF2-40B4-BE49-F238E27FC236}">
                <a16:creationId xmlns:a16="http://schemas.microsoft.com/office/drawing/2014/main" id="{3E16D0C4-C6F9-E4DE-3F35-D615874CE5E6}"/>
              </a:ext>
            </a:extLst>
          </p:cNvPr>
          <p:cNvSpPr txBox="1"/>
          <p:nvPr userDrawn="1"/>
        </p:nvSpPr>
        <p:spPr>
          <a:xfrm>
            <a:off x="2135982" y="13738088"/>
            <a:ext cx="15327630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490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490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490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45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45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45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45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73343AC-CBF4-920C-BCF1-1F30E192ED6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05319" y="-324601"/>
            <a:ext cx="4111074" cy="42185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521F65-0024-1086-2787-8830DF76C98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1181" y="12708395"/>
            <a:ext cx="3731495" cy="382905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6651704" y="6016"/>
            <a:ext cx="3465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6EABE"/>
                </a:solidFill>
                <a:effectLst/>
                <a:uLnTx/>
                <a:uFillTx/>
                <a:latin typeface="UVF Barmbrack" panose="02000000000000000000" pitchFamily="2" charset="0"/>
                <a:ea typeface="+mn-ea"/>
                <a:cs typeface="+mn-cs"/>
              </a:rPr>
              <a:t>Măng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F6EABE"/>
                </a:solidFill>
                <a:effectLst/>
                <a:uLnTx/>
                <a:uFillTx/>
                <a:latin typeface="UVF Barmbrack" panose="02000000000000000000" pitchFamily="2" charset="0"/>
                <a:ea typeface="+mn-ea"/>
                <a:cs typeface="+mn-cs"/>
              </a:rPr>
              <a:t> non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865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2"/>
          <p:cNvGrpSpPr/>
          <p:nvPr userDrawn="1"/>
        </p:nvGrpSpPr>
        <p:grpSpPr>
          <a:xfrm>
            <a:off x="1066800" y="800100"/>
            <a:ext cx="16078200" cy="8534400"/>
            <a:chOff x="-53668" y="-25005"/>
            <a:chExt cx="5723109" cy="3043433"/>
          </a:xfrm>
        </p:grpSpPr>
        <p:sp>
          <p:nvSpPr>
            <p:cNvPr id="8" name="Freeform 3"/>
            <p:cNvSpPr/>
            <p:nvPr/>
          </p:nvSpPr>
          <p:spPr>
            <a:xfrm>
              <a:off x="-53668" y="-25005"/>
              <a:ext cx="5723109" cy="3043433"/>
            </a:xfrm>
            <a:custGeom>
              <a:avLst/>
              <a:gdLst>
                <a:gd name="connsiteX0" fmla="*/ 0 w 5656553"/>
                <a:gd name="connsiteY0" fmla="*/ 83002 h 3043432"/>
                <a:gd name="connsiteX1" fmla="*/ 2530406 w 5656553"/>
                <a:gd name="connsiteY1" fmla="*/ 0 h 3043432"/>
                <a:gd name="connsiteX2" fmla="*/ 5656553 w 5656553"/>
                <a:gd name="connsiteY2" fmla="*/ 83002 h 3043432"/>
                <a:gd name="connsiteX3" fmla="*/ 5656553 w 5656553"/>
                <a:gd name="connsiteY3" fmla="*/ 3043432 h 3043432"/>
                <a:gd name="connsiteX4" fmla="*/ 0 w 5656553"/>
                <a:gd name="connsiteY4" fmla="*/ 3043432 h 3043432"/>
                <a:gd name="connsiteX5" fmla="*/ 0 w 5656553"/>
                <a:gd name="connsiteY5" fmla="*/ 83002 h 3043432"/>
                <a:gd name="connsiteX0" fmla="*/ 66556 w 5723109"/>
                <a:gd name="connsiteY0" fmla="*/ 83002 h 3043432"/>
                <a:gd name="connsiteX1" fmla="*/ 2596962 w 5723109"/>
                <a:gd name="connsiteY1" fmla="*/ 0 h 3043432"/>
                <a:gd name="connsiteX2" fmla="*/ 5723109 w 5723109"/>
                <a:gd name="connsiteY2" fmla="*/ 83002 h 3043432"/>
                <a:gd name="connsiteX3" fmla="*/ 5723109 w 5723109"/>
                <a:gd name="connsiteY3" fmla="*/ 3043432 h 3043432"/>
                <a:gd name="connsiteX4" fmla="*/ 66556 w 5723109"/>
                <a:gd name="connsiteY4" fmla="*/ 3043432 h 3043432"/>
                <a:gd name="connsiteX5" fmla="*/ 0 w 5723109"/>
                <a:gd name="connsiteY5" fmla="*/ 1295259 h 3043432"/>
                <a:gd name="connsiteX6" fmla="*/ 66556 w 5723109"/>
                <a:gd name="connsiteY6" fmla="*/ 83002 h 3043432"/>
                <a:gd name="connsiteX0" fmla="*/ 66556 w 5723109"/>
                <a:gd name="connsiteY0" fmla="*/ 83002 h 3043432"/>
                <a:gd name="connsiteX1" fmla="*/ 2596962 w 5723109"/>
                <a:gd name="connsiteY1" fmla="*/ 0 h 3043432"/>
                <a:gd name="connsiteX2" fmla="*/ 5723109 w 5723109"/>
                <a:gd name="connsiteY2" fmla="*/ 83002 h 3043432"/>
                <a:gd name="connsiteX3" fmla="*/ 5723109 w 5723109"/>
                <a:gd name="connsiteY3" fmla="*/ 3043432 h 3043432"/>
                <a:gd name="connsiteX4" fmla="*/ 2648515 w 5723109"/>
                <a:gd name="connsiteY4" fmla="*/ 2977163 h 3043432"/>
                <a:gd name="connsiteX5" fmla="*/ 66556 w 5723109"/>
                <a:gd name="connsiteY5" fmla="*/ 3043432 h 3043432"/>
                <a:gd name="connsiteX6" fmla="*/ 0 w 5723109"/>
                <a:gd name="connsiteY6" fmla="*/ 1295259 h 3043432"/>
                <a:gd name="connsiteX7" fmla="*/ 66556 w 5723109"/>
                <a:gd name="connsiteY7" fmla="*/ 83002 h 3043432"/>
                <a:gd name="connsiteX0" fmla="*/ 66556 w 5723109"/>
                <a:gd name="connsiteY0" fmla="*/ 83002 h 3043432"/>
                <a:gd name="connsiteX1" fmla="*/ 2596962 w 5723109"/>
                <a:gd name="connsiteY1" fmla="*/ 0 h 3043432"/>
                <a:gd name="connsiteX2" fmla="*/ 5723109 w 5723109"/>
                <a:gd name="connsiteY2" fmla="*/ 83002 h 3043432"/>
                <a:gd name="connsiteX3" fmla="*/ 5645009 w 5723109"/>
                <a:gd name="connsiteY3" fmla="*/ 1411253 h 3043432"/>
                <a:gd name="connsiteX4" fmla="*/ 5723109 w 5723109"/>
                <a:gd name="connsiteY4" fmla="*/ 3043432 h 3043432"/>
                <a:gd name="connsiteX5" fmla="*/ 2648515 w 5723109"/>
                <a:gd name="connsiteY5" fmla="*/ 2977163 h 3043432"/>
                <a:gd name="connsiteX6" fmla="*/ 66556 w 5723109"/>
                <a:gd name="connsiteY6" fmla="*/ 3043432 h 3043432"/>
                <a:gd name="connsiteX7" fmla="*/ 0 w 5723109"/>
                <a:gd name="connsiteY7" fmla="*/ 1295259 h 3043432"/>
                <a:gd name="connsiteX8" fmla="*/ 66556 w 5723109"/>
                <a:gd name="connsiteY8" fmla="*/ 83002 h 3043432"/>
                <a:gd name="connsiteX0" fmla="*/ 53668 w 5723109"/>
                <a:gd name="connsiteY0" fmla="*/ 44339 h 3043433"/>
                <a:gd name="connsiteX1" fmla="*/ 2596962 w 5723109"/>
                <a:gd name="connsiteY1" fmla="*/ 1 h 3043433"/>
                <a:gd name="connsiteX2" fmla="*/ 5723109 w 5723109"/>
                <a:gd name="connsiteY2" fmla="*/ 83003 h 3043433"/>
                <a:gd name="connsiteX3" fmla="*/ 5645009 w 5723109"/>
                <a:gd name="connsiteY3" fmla="*/ 1411254 h 3043433"/>
                <a:gd name="connsiteX4" fmla="*/ 5723109 w 5723109"/>
                <a:gd name="connsiteY4" fmla="*/ 3043433 h 3043433"/>
                <a:gd name="connsiteX5" fmla="*/ 2648515 w 5723109"/>
                <a:gd name="connsiteY5" fmla="*/ 2977164 h 3043433"/>
                <a:gd name="connsiteX6" fmla="*/ 66556 w 5723109"/>
                <a:gd name="connsiteY6" fmla="*/ 3043433 h 3043433"/>
                <a:gd name="connsiteX7" fmla="*/ 0 w 5723109"/>
                <a:gd name="connsiteY7" fmla="*/ 1295260 h 3043433"/>
                <a:gd name="connsiteX8" fmla="*/ 53668 w 5723109"/>
                <a:gd name="connsiteY8" fmla="*/ 44339 h 3043433"/>
                <a:gd name="connsiteX0" fmla="*/ 53668 w 5723109"/>
                <a:gd name="connsiteY0" fmla="*/ 44339 h 3043433"/>
                <a:gd name="connsiteX1" fmla="*/ 2596962 w 5723109"/>
                <a:gd name="connsiteY1" fmla="*/ 1 h 3043433"/>
                <a:gd name="connsiteX2" fmla="*/ 5723109 w 5723109"/>
                <a:gd name="connsiteY2" fmla="*/ 83003 h 3043433"/>
                <a:gd name="connsiteX3" fmla="*/ 5645009 w 5723109"/>
                <a:gd name="connsiteY3" fmla="*/ 1411254 h 3043433"/>
                <a:gd name="connsiteX4" fmla="*/ 5620003 w 5723109"/>
                <a:gd name="connsiteY4" fmla="*/ 2972548 h 3043433"/>
                <a:gd name="connsiteX5" fmla="*/ 2648515 w 5723109"/>
                <a:gd name="connsiteY5" fmla="*/ 2977164 h 3043433"/>
                <a:gd name="connsiteX6" fmla="*/ 66556 w 5723109"/>
                <a:gd name="connsiteY6" fmla="*/ 3043433 h 3043433"/>
                <a:gd name="connsiteX7" fmla="*/ 0 w 5723109"/>
                <a:gd name="connsiteY7" fmla="*/ 1295260 h 3043433"/>
                <a:gd name="connsiteX8" fmla="*/ 53668 w 5723109"/>
                <a:gd name="connsiteY8" fmla="*/ 44339 h 3043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23109" h="3043433">
                  <a:moveTo>
                    <a:pt x="53668" y="44339"/>
                  </a:moveTo>
                  <a:cubicBezTo>
                    <a:pt x="897137" y="44596"/>
                    <a:pt x="1753493" y="-256"/>
                    <a:pt x="2596962" y="1"/>
                  </a:cubicBezTo>
                  <a:lnTo>
                    <a:pt x="5723109" y="83003"/>
                  </a:lnTo>
                  <a:cubicBezTo>
                    <a:pt x="5722852" y="525753"/>
                    <a:pt x="5645266" y="968504"/>
                    <a:pt x="5645009" y="1411254"/>
                  </a:cubicBezTo>
                  <a:lnTo>
                    <a:pt x="5620003" y="2972548"/>
                  </a:lnTo>
                  <a:lnTo>
                    <a:pt x="2648515" y="2977164"/>
                  </a:lnTo>
                  <a:lnTo>
                    <a:pt x="66556" y="3043433"/>
                  </a:lnTo>
                  <a:cubicBezTo>
                    <a:pt x="65851" y="2482189"/>
                    <a:pt x="705" y="1856504"/>
                    <a:pt x="0" y="1295260"/>
                  </a:cubicBezTo>
                  <a:lnTo>
                    <a:pt x="53668" y="44339"/>
                  </a:lnTo>
                  <a:close/>
                </a:path>
              </a:pathLst>
            </a:custGeom>
            <a:solidFill>
              <a:srgbClr val="F6EABE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Freeform 3"/>
          <p:cNvSpPr/>
          <p:nvPr userDrawn="1"/>
        </p:nvSpPr>
        <p:spPr>
          <a:xfrm>
            <a:off x="-1324122" y="150120"/>
            <a:ext cx="984348" cy="696018"/>
          </a:xfrm>
          <a:custGeom>
            <a:avLst/>
            <a:gdLst/>
            <a:ahLst/>
            <a:cxnLst/>
            <a:rect l="l" t="t" r="r" b="b"/>
            <a:pathLst>
              <a:path w="5656553" h="2960430">
                <a:moveTo>
                  <a:pt x="0" y="0"/>
                </a:moveTo>
                <a:lnTo>
                  <a:pt x="5656553" y="0"/>
                </a:lnTo>
                <a:lnTo>
                  <a:pt x="5656553" y="2960430"/>
                </a:lnTo>
                <a:lnTo>
                  <a:pt x="0" y="2960430"/>
                </a:lnTo>
                <a:close/>
              </a:path>
            </a:pathLst>
          </a:custGeom>
          <a:solidFill>
            <a:srgbClr val="F6EABE"/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3E16D0C4-C6F9-E4DE-3F35-D615874CE5E6}"/>
              </a:ext>
            </a:extLst>
          </p:cNvPr>
          <p:cNvSpPr txBox="1"/>
          <p:nvPr userDrawn="1"/>
        </p:nvSpPr>
        <p:spPr>
          <a:xfrm>
            <a:off x="2135982" y="13738088"/>
            <a:ext cx="15327630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490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490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490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45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45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45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45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3343AC-CBF4-920C-BCF1-1F30E192ED6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05319" y="-324601"/>
            <a:ext cx="4111074" cy="42185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521F65-0024-1086-2787-8830DF76C98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1181" y="12708395"/>
            <a:ext cx="3731495" cy="3829050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16651704" y="6016"/>
            <a:ext cx="3465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6EABE"/>
                </a:solidFill>
                <a:effectLst/>
                <a:uLnTx/>
                <a:uFillTx/>
                <a:latin typeface="UVF Barmbrack" panose="02000000000000000000" pitchFamily="2" charset="0"/>
                <a:ea typeface="+mn-ea"/>
                <a:cs typeface="+mn-cs"/>
              </a:rPr>
              <a:t>Măng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F6EABE"/>
                </a:solidFill>
                <a:effectLst/>
                <a:uLnTx/>
                <a:uFillTx/>
                <a:latin typeface="UVF Barmbrack" panose="02000000000000000000" pitchFamily="2" charset="0"/>
                <a:ea typeface="+mn-ea"/>
                <a:cs typeface="+mn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393834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865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reeform 3"/>
          <p:cNvSpPr/>
          <p:nvPr userDrawn="1"/>
        </p:nvSpPr>
        <p:spPr>
          <a:xfrm>
            <a:off x="-1324122" y="150120"/>
            <a:ext cx="984348" cy="696018"/>
          </a:xfrm>
          <a:custGeom>
            <a:avLst/>
            <a:gdLst/>
            <a:ahLst/>
            <a:cxnLst/>
            <a:rect l="l" t="t" r="r" b="b"/>
            <a:pathLst>
              <a:path w="5656553" h="2960430">
                <a:moveTo>
                  <a:pt x="0" y="0"/>
                </a:moveTo>
                <a:lnTo>
                  <a:pt x="5656553" y="0"/>
                </a:lnTo>
                <a:lnTo>
                  <a:pt x="5656553" y="2960430"/>
                </a:lnTo>
                <a:lnTo>
                  <a:pt x="0" y="2960430"/>
                </a:lnTo>
                <a:close/>
              </a:path>
            </a:pathLst>
          </a:custGeom>
          <a:solidFill>
            <a:srgbClr val="F6EABE"/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3E16D0C4-C6F9-E4DE-3F35-D615874CE5E6}"/>
              </a:ext>
            </a:extLst>
          </p:cNvPr>
          <p:cNvSpPr txBox="1"/>
          <p:nvPr userDrawn="1"/>
        </p:nvSpPr>
        <p:spPr>
          <a:xfrm>
            <a:off x="2135982" y="13738088"/>
            <a:ext cx="15327630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490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490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490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45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45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45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45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73343AC-CBF4-920C-BCF1-1F30E192ED6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05319" y="-324601"/>
            <a:ext cx="4111074" cy="42185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521F65-0024-1086-2787-8830DF76C98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1181" y="12708395"/>
            <a:ext cx="3731495" cy="382905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6651704" y="6016"/>
            <a:ext cx="3465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6EABE"/>
                </a:solidFill>
                <a:effectLst/>
                <a:uLnTx/>
                <a:uFillTx/>
                <a:latin typeface="UVF Barmbrack" panose="02000000000000000000" pitchFamily="2" charset="0"/>
                <a:ea typeface="+mn-ea"/>
                <a:cs typeface="+mn-cs"/>
              </a:rPr>
              <a:t>Măng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F6EABE"/>
                </a:solidFill>
                <a:effectLst/>
                <a:uLnTx/>
                <a:uFillTx/>
                <a:latin typeface="UVF Barmbrack" panose="02000000000000000000" pitchFamily="2" charset="0"/>
                <a:ea typeface="+mn-ea"/>
                <a:cs typeface="+mn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558554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763911" y="5621106"/>
            <a:ext cx="2409028" cy="4114800"/>
          </a:xfrm>
          <a:custGeom>
            <a:avLst/>
            <a:gdLst/>
            <a:ahLst/>
            <a:cxnLst/>
            <a:rect l="l" t="t" r="r" b="b"/>
            <a:pathLst>
              <a:path w="2409028" h="4114800">
                <a:moveTo>
                  <a:pt x="0" y="0"/>
                </a:moveTo>
                <a:lnTo>
                  <a:pt x="2409028" y="0"/>
                </a:lnTo>
                <a:lnTo>
                  <a:pt x="24090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2908136" y="5621106"/>
            <a:ext cx="2304288" cy="4114800"/>
          </a:xfrm>
          <a:custGeom>
            <a:avLst/>
            <a:gdLst/>
            <a:ahLst/>
            <a:cxnLst/>
            <a:rect l="l" t="t" r="r" b="b"/>
            <a:pathLst>
              <a:path w="2304288" h="4114800">
                <a:moveTo>
                  <a:pt x="0" y="0"/>
                </a:moveTo>
                <a:lnTo>
                  <a:pt x="2304288" y="0"/>
                </a:lnTo>
                <a:lnTo>
                  <a:pt x="23042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5212424" y="5621106"/>
            <a:ext cx="2603546" cy="4114800"/>
          </a:xfrm>
          <a:custGeom>
            <a:avLst/>
            <a:gdLst/>
            <a:ahLst/>
            <a:cxnLst/>
            <a:rect l="l" t="t" r="r" b="b"/>
            <a:pathLst>
              <a:path w="2603546" h="4114800">
                <a:moveTo>
                  <a:pt x="0" y="0"/>
                </a:moveTo>
                <a:lnTo>
                  <a:pt x="2603546" y="0"/>
                </a:lnTo>
                <a:lnTo>
                  <a:pt x="26035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7815970" y="5621106"/>
            <a:ext cx="2633472" cy="4114800"/>
          </a:xfrm>
          <a:custGeom>
            <a:avLst/>
            <a:gdLst/>
            <a:ahLst/>
            <a:cxnLst/>
            <a:rect l="l" t="t" r="r" b="b"/>
            <a:pathLst>
              <a:path w="2633472" h="4114800">
                <a:moveTo>
                  <a:pt x="0" y="0"/>
                </a:moveTo>
                <a:lnTo>
                  <a:pt x="2633472" y="0"/>
                </a:lnTo>
                <a:lnTo>
                  <a:pt x="263347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-241661" y="5621106"/>
            <a:ext cx="2835471" cy="4114800"/>
          </a:xfrm>
          <a:custGeom>
            <a:avLst/>
            <a:gdLst/>
            <a:ahLst/>
            <a:cxnLst/>
            <a:rect l="l" t="t" r="r" b="b"/>
            <a:pathLst>
              <a:path w="2835471" h="4114800">
                <a:moveTo>
                  <a:pt x="0" y="0"/>
                </a:moveTo>
                <a:lnTo>
                  <a:pt x="2835472" y="0"/>
                </a:lnTo>
                <a:lnTo>
                  <a:pt x="283547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3172939" y="5621106"/>
            <a:ext cx="2371621" cy="4114800"/>
          </a:xfrm>
          <a:custGeom>
            <a:avLst/>
            <a:gdLst/>
            <a:ahLst/>
            <a:cxnLst/>
            <a:rect l="l" t="t" r="r" b="b"/>
            <a:pathLst>
              <a:path w="2371621" h="4114800">
                <a:moveTo>
                  <a:pt x="0" y="0"/>
                </a:moveTo>
                <a:lnTo>
                  <a:pt x="2371621" y="0"/>
                </a:lnTo>
                <a:lnTo>
                  <a:pt x="237162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544560" y="5621106"/>
            <a:ext cx="2985100" cy="4114800"/>
          </a:xfrm>
          <a:custGeom>
            <a:avLst/>
            <a:gdLst/>
            <a:ahLst/>
            <a:cxnLst/>
            <a:rect l="l" t="t" r="r" b="b"/>
            <a:pathLst>
              <a:path w="2985100" h="4114800">
                <a:moveTo>
                  <a:pt x="0" y="0"/>
                </a:moveTo>
                <a:lnTo>
                  <a:pt x="2985101" y="0"/>
                </a:lnTo>
                <a:lnTo>
                  <a:pt x="298510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133787" y="1038713"/>
            <a:ext cx="15801340" cy="4112108"/>
            <a:chOff x="1133787" y="1038713"/>
            <a:chExt cx="15801340" cy="411210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480520" y="1038713"/>
              <a:ext cx="11107875" cy="295681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133787" y="2840237"/>
              <a:ext cx="15801340" cy="23105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0220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5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11"/>
          <p:cNvSpPr/>
          <p:nvPr/>
        </p:nvSpPr>
        <p:spPr>
          <a:xfrm>
            <a:off x="2630366" y="5527759"/>
            <a:ext cx="3581400" cy="4495800"/>
          </a:xfrm>
          <a:custGeom>
            <a:avLst/>
            <a:gdLst/>
            <a:ahLst/>
            <a:cxnLst/>
            <a:rect l="l" t="t" r="r" b="b"/>
            <a:pathLst>
              <a:path w="3441469" h="4114800">
                <a:moveTo>
                  <a:pt x="0" y="0"/>
                </a:moveTo>
                <a:lnTo>
                  <a:pt x="3441469" y="0"/>
                </a:lnTo>
                <a:lnTo>
                  <a:pt x="344146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1000" y="952500"/>
            <a:ext cx="845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GB" sz="6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GB" sz="6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6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GB" sz="6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6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GB" sz="6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6000" b="1" dirty="0" err="1">
                <a:latin typeface="Cambria" panose="02040503050406030204" pitchFamily="18" charset="0"/>
                <a:ea typeface="Cambria" panose="02040503050406030204" pitchFamily="18" charset="0"/>
              </a:rPr>
              <a:t>xúc</a:t>
            </a:r>
            <a:r>
              <a:rPr lang="en-GB" sz="60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400800" y="6299593"/>
            <a:ext cx="7957038" cy="2362200"/>
            <a:chOff x="3519155" y="1333500"/>
            <a:chExt cx="7957038" cy="4953000"/>
          </a:xfrm>
        </p:grpSpPr>
        <p:sp>
          <p:nvSpPr>
            <p:cNvPr id="9" name="Oval 8"/>
            <p:cNvSpPr/>
            <p:nvPr/>
          </p:nvSpPr>
          <p:spPr>
            <a:xfrm>
              <a:off x="3519155" y="1333500"/>
              <a:ext cx="7957038" cy="4953000"/>
            </a:xfrm>
            <a:prstGeom prst="wedgeRoundRectCallout">
              <a:avLst>
                <a:gd name="adj1" fmla="val -54442"/>
                <a:gd name="adj2" fmla="val 20068"/>
                <a:gd name="adj3" fmla="val 16667"/>
              </a:avLst>
            </a:prstGeom>
            <a:solidFill>
              <a:schemeClr val="bg1"/>
            </a:solidFill>
            <a:ln w="57150">
              <a:solidFill>
                <a:srgbClr val="865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97224" y="1989323"/>
              <a:ext cx="7200900" cy="3641355"/>
            </a:xfrm>
            <a:prstGeom prst="wedgeRoundRectCallou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Từng</a:t>
              </a:r>
              <a:r>
                <a:rPr lang="en-GB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khuôn</a:t>
              </a:r>
              <a:r>
                <a:rPr lang="en-GB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mặt</a:t>
              </a:r>
              <a:r>
                <a:rPr lang="en-GB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 ở </a:t>
              </a:r>
              <a:r>
                <a:rPr lang="en-GB" sz="4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trên</a:t>
              </a:r>
              <a:r>
                <a:rPr lang="en-GB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biểu</a:t>
              </a:r>
              <a:r>
                <a:rPr lang="en-GB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hiện</a:t>
              </a:r>
              <a:r>
                <a:rPr lang="en-GB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cảm</a:t>
              </a:r>
              <a:r>
                <a:rPr lang="en-GB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xúc</a:t>
              </a:r>
              <a:r>
                <a:rPr lang="en-GB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gì</a:t>
              </a:r>
              <a:r>
                <a:rPr lang="en-GB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3" r="2084"/>
          <a:stretch/>
        </p:blipFill>
        <p:spPr>
          <a:xfrm>
            <a:off x="1981200" y="2272148"/>
            <a:ext cx="14554200" cy="303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02" b="94404" l="3492" r="24441">
                        <a14:foregroundMark x1="15140" y1="73638" x2="15140" y2="736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9" r="72892" b="-7522"/>
          <a:stretch/>
        </p:blipFill>
        <p:spPr>
          <a:xfrm>
            <a:off x="428400" y="1735015"/>
            <a:ext cx="5067839" cy="39418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80" b="94404" l="23547" r="448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937" r="52431"/>
          <a:stretch/>
        </p:blipFill>
        <p:spPr>
          <a:xfrm>
            <a:off x="6815667" y="1715959"/>
            <a:ext cx="5147733" cy="36660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24" b="94404" l="39106" r="631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155" r="33884"/>
          <a:stretch/>
        </p:blipFill>
        <p:spPr>
          <a:xfrm>
            <a:off x="11963400" y="1714500"/>
            <a:ext cx="5791200" cy="366608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295400" y="5676874"/>
            <a:ext cx="3962400" cy="2362200"/>
            <a:chOff x="3519155" y="1333500"/>
            <a:chExt cx="6783049" cy="4953000"/>
          </a:xfrm>
        </p:grpSpPr>
        <p:sp>
          <p:nvSpPr>
            <p:cNvPr id="9" name="Oval 8"/>
            <p:cNvSpPr/>
            <p:nvPr/>
          </p:nvSpPr>
          <p:spPr>
            <a:xfrm>
              <a:off x="3519155" y="1333500"/>
              <a:ext cx="6783049" cy="4953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865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97226" y="1989323"/>
              <a:ext cx="5883206" cy="3641355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Khuôn</a:t>
              </a:r>
              <a:r>
                <a:rPr lang="en-GB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mặt</a:t>
              </a:r>
              <a:r>
                <a:rPr lang="en-GB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vui</a:t>
              </a:r>
              <a:r>
                <a:rPr lang="en-GB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vẻ</a:t>
              </a:r>
              <a:endParaRPr lang="en-GB" sz="4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221415" y="5655275"/>
            <a:ext cx="3962400" cy="2362200"/>
            <a:chOff x="3519155" y="1333500"/>
            <a:chExt cx="6783049" cy="4953000"/>
          </a:xfrm>
        </p:grpSpPr>
        <p:sp>
          <p:nvSpPr>
            <p:cNvPr id="12" name="Oval 8"/>
            <p:cNvSpPr/>
            <p:nvPr/>
          </p:nvSpPr>
          <p:spPr>
            <a:xfrm>
              <a:off x="3519155" y="1333500"/>
              <a:ext cx="6783049" cy="4953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865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897226" y="1989323"/>
              <a:ext cx="5883206" cy="3641355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Khuôn</a:t>
              </a:r>
              <a:r>
                <a:rPr lang="en-GB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mặt</a:t>
              </a:r>
              <a:r>
                <a:rPr lang="en-GB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buồn</a:t>
              </a:r>
              <a:endParaRPr lang="en-GB" sz="4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3147430" y="5633676"/>
            <a:ext cx="3962400" cy="2362200"/>
            <a:chOff x="3519155" y="1333500"/>
            <a:chExt cx="6783049" cy="4953000"/>
          </a:xfrm>
        </p:grpSpPr>
        <p:sp>
          <p:nvSpPr>
            <p:cNvPr id="15" name="Oval 8"/>
            <p:cNvSpPr/>
            <p:nvPr/>
          </p:nvSpPr>
          <p:spPr>
            <a:xfrm>
              <a:off x="3519155" y="1333500"/>
              <a:ext cx="6783049" cy="4953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865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897226" y="1989323"/>
              <a:ext cx="5883206" cy="3641355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Khuôn</a:t>
              </a:r>
              <a:r>
                <a:rPr lang="en-GB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mặt</a:t>
              </a:r>
              <a:r>
                <a:rPr lang="en-GB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tức</a:t>
              </a:r>
              <a:r>
                <a:rPr lang="en-GB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giận</a:t>
              </a:r>
              <a:endParaRPr lang="en-GB" sz="4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471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09" b="89838" l="78240" r="975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102" r="2084"/>
          <a:stretch/>
        </p:blipFill>
        <p:spPr>
          <a:xfrm>
            <a:off x="9864969" y="1306134"/>
            <a:ext cx="5105400" cy="44389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46" b="93225" l="60922" r="803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507" r="17239"/>
          <a:stretch/>
        </p:blipFill>
        <p:spPr>
          <a:xfrm>
            <a:off x="3159369" y="1306134"/>
            <a:ext cx="5676484" cy="4438989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114800" y="6057900"/>
            <a:ext cx="3962400" cy="2362200"/>
            <a:chOff x="3519155" y="1333500"/>
            <a:chExt cx="6783049" cy="4953000"/>
          </a:xfrm>
        </p:grpSpPr>
        <p:sp>
          <p:nvSpPr>
            <p:cNvPr id="12" name="Oval 8"/>
            <p:cNvSpPr/>
            <p:nvPr/>
          </p:nvSpPr>
          <p:spPr>
            <a:xfrm>
              <a:off x="3519155" y="1333500"/>
              <a:ext cx="6783049" cy="4953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865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897226" y="1989323"/>
              <a:ext cx="5883206" cy="3641355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Khuôn</a:t>
              </a:r>
              <a:r>
                <a:rPr lang="en-GB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mặt</a:t>
              </a:r>
              <a:r>
                <a:rPr lang="en-GB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sợ</a:t>
              </a:r>
              <a:r>
                <a:rPr lang="en-GB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hãi</a:t>
              </a:r>
              <a:endParaRPr lang="en-GB" sz="4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0972800" y="6057900"/>
            <a:ext cx="3962400" cy="2362200"/>
            <a:chOff x="3519155" y="1333500"/>
            <a:chExt cx="6783049" cy="4953000"/>
          </a:xfrm>
        </p:grpSpPr>
        <p:sp>
          <p:nvSpPr>
            <p:cNvPr id="15" name="Oval 8"/>
            <p:cNvSpPr/>
            <p:nvPr/>
          </p:nvSpPr>
          <p:spPr>
            <a:xfrm>
              <a:off x="3519155" y="1333500"/>
              <a:ext cx="6783049" cy="4953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865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897226" y="1989323"/>
              <a:ext cx="5883206" cy="3641355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Khuôn</a:t>
              </a:r>
              <a:r>
                <a:rPr lang="en-GB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mặt</a:t>
              </a:r>
              <a:r>
                <a:rPr lang="en-GB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ngạc</a:t>
              </a:r>
              <a:r>
                <a:rPr lang="en-GB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nhiên</a:t>
              </a:r>
              <a:endParaRPr lang="en-GB" sz="4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887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5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935166" y="4981266"/>
            <a:ext cx="11727472" cy="4495800"/>
            <a:chOff x="2935166" y="4981266"/>
            <a:chExt cx="11727472" cy="4495800"/>
          </a:xfrm>
        </p:grpSpPr>
        <p:sp>
          <p:nvSpPr>
            <p:cNvPr id="25" name="Freeform 11"/>
            <p:cNvSpPr/>
            <p:nvPr/>
          </p:nvSpPr>
          <p:spPr>
            <a:xfrm>
              <a:off x="2935166" y="4981266"/>
              <a:ext cx="3581400" cy="4495800"/>
            </a:xfrm>
            <a:custGeom>
              <a:avLst/>
              <a:gdLst/>
              <a:ahLst/>
              <a:cxnLst/>
              <a:rect l="l" t="t" r="r" b="b"/>
              <a:pathLst>
                <a:path w="3441469" h="4114800">
                  <a:moveTo>
                    <a:pt x="0" y="0"/>
                  </a:moveTo>
                  <a:lnTo>
                    <a:pt x="3441469" y="0"/>
                  </a:lnTo>
                  <a:lnTo>
                    <a:pt x="3441469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6705600" y="5753100"/>
              <a:ext cx="7957038" cy="2362200"/>
              <a:chOff x="3519155" y="1333500"/>
              <a:chExt cx="7957038" cy="4953000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3519155" y="1333500"/>
                <a:ext cx="7957038" cy="4953000"/>
              </a:xfrm>
              <a:prstGeom prst="wedgeRoundRectCallout">
                <a:avLst>
                  <a:gd name="adj1" fmla="val -54442"/>
                  <a:gd name="adj2" fmla="val 20068"/>
                  <a:gd name="adj3" fmla="val 16667"/>
                </a:avLst>
              </a:prstGeom>
              <a:solidFill>
                <a:schemeClr val="bg1"/>
              </a:solidFill>
              <a:ln w="57150">
                <a:solidFill>
                  <a:srgbClr val="8652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897224" y="1989323"/>
                <a:ext cx="7200900" cy="3641355"/>
              </a:xfrm>
              <a:prstGeom prst="wedgeRoundRectCallou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Em</a:t>
                </a:r>
                <a:r>
                  <a:rPr lang="en-GB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4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GB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4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từng</a:t>
                </a:r>
                <a:r>
                  <a:rPr lang="en-GB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4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GB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4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những</a:t>
                </a:r>
                <a:r>
                  <a:rPr lang="en-GB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4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cảm</a:t>
                </a:r>
                <a:r>
                  <a:rPr lang="en-GB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4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xúc</a:t>
                </a:r>
                <a:r>
                  <a:rPr lang="en-GB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4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nào</a:t>
                </a:r>
                <a:r>
                  <a:rPr lang="en-GB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3" r="2084"/>
          <a:stretch/>
        </p:blipFill>
        <p:spPr>
          <a:xfrm>
            <a:off x="1905000" y="1561854"/>
            <a:ext cx="14554200" cy="303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21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876300"/>
            <a:ext cx="9067800" cy="8458718"/>
          </a:xfrm>
          <a:prstGeom prst="rect">
            <a:avLst/>
          </a:prstGeom>
        </p:spPr>
      </p:pic>
      <p:sp>
        <p:nvSpPr>
          <p:cNvPr id="3" name="Freeform 10"/>
          <p:cNvSpPr/>
          <p:nvPr/>
        </p:nvSpPr>
        <p:spPr>
          <a:xfrm>
            <a:off x="14249400" y="5676900"/>
            <a:ext cx="3352800" cy="3810000"/>
          </a:xfrm>
          <a:custGeom>
            <a:avLst/>
            <a:gdLst/>
            <a:ahLst/>
            <a:cxnLst/>
            <a:rect l="l" t="t" r="r" b="b"/>
            <a:pathLst>
              <a:path w="4309990" h="4847636">
                <a:moveTo>
                  <a:pt x="0" y="0"/>
                </a:moveTo>
                <a:lnTo>
                  <a:pt x="4309990" y="0"/>
                </a:lnTo>
                <a:lnTo>
                  <a:pt x="4309990" y="4847636"/>
                </a:lnTo>
                <a:lnTo>
                  <a:pt x="0" y="484763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0862376" y="1866900"/>
            <a:ext cx="6120486" cy="2971800"/>
            <a:chOff x="3370222" y="1333500"/>
            <a:chExt cx="8254903" cy="4953000"/>
          </a:xfrm>
        </p:grpSpPr>
        <p:sp>
          <p:nvSpPr>
            <p:cNvPr id="5" name="Oval 8"/>
            <p:cNvSpPr/>
            <p:nvPr/>
          </p:nvSpPr>
          <p:spPr>
            <a:xfrm>
              <a:off x="3519155" y="1333500"/>
              <a:ext cx="7957038" cy="4953000"/>
            </a:xfrm>
            <a:prstGeom prst="wedgeRoundRectCallout">
              <a:avLst>
                <a:gd name="adj1" fmla="val 22772"/>
                <a:gd name="adj2" fmla="val 81047"/>
                <a:gd name="adj3" fmla="val 16667"/>
              </a:avLst>
            </a:prstGeom>
            <a:solidFill>
              <a:schemeClr val="bg1"/>
            </a:solidFill>
            <a:ln w="57150">
              <a:solidFill>
                <a:srgbClr val="865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370222" y="1681757"/>
              <a:ext cx="8254903" cy="4256485"/>
            </a:xfrm>
            <a:prstGeom prst="wedgeRoundRectCallou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GB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cảm</a:t>
              </a:r>
              <a:r>
                <a:rPr lang="en-GB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thấy</a:t>
              </a:r>
              <a:r>
                <a:rPr lang="en-GB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thế</a:t>
              </a:r>
              <a:r>
                <a:rPr lang="en-GB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nào</a:t>
              </a:r>
              <a:r>
                <a:rPr lang="en-GB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nếu</a:t>
              </a:r>
              <a:r>
                <a:rPr lang="en-GB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 ở </a:t>
              </a:r>
              <a:r>
                <a:rPr lang="en-GB" sz="4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GB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GB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tình</a:t>
              </a:r>
              <a:r>
                <a:rPr lang="en-GB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huống</a:t>
              </a:r>
              <a:r>
                <a:rPr lang="en-GB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sau</a:t>
              </a:r>
              <a:r>
                <a:rPr lang="en-GB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486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5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90600" y="943708"/>
            <a:ext cx="975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6000" b="1" dirty="0"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GB" sz="6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GB" sz="6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6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GB" sz="6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6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GB" sz="6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6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GB" sz="6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6000" b="1" dirty="0" err="1">
                <a:latin typeface="Cambria" panose="02040503050406030204" pitchFamily="18" charset="0"/>
                <a:ea typeface="Cambria" panose="02040503050406030204" pitchFamily="18" charset="0"/>
              </a:rPr>
              <a:t>xúc</a:t>
            </a:r>
            <a:r>
              <a:rPr lang="en-GB" sz="60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1" t="13419" r="47284" b="51153"/>
          <a:stretch/>
        </p:blipFill>
        <p:spPr>
          <a:xfrm>
            <a:off x="1632318" y="2293849"/>
            <a:ext cx="7427263" cy="4736432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9982200" y="7293430"/>
            <a:ext cx="5562600" cy="1507670"/>
            <a:chOff x="10134600" y="7252150"/>
            <a:chExt cx="5562600" cy="1507670"/>
          </a:xfrm>
        </p:grpSpPr>
        <p:sp>
          <p:nvSpPr>
            <p:cNvPr id="9" name="Oval 8"/>
            <p:cNvSpPr/>
            <p:nvPr/>
          </p:nvSpPr>
          <p:spPr>
            <a:xfrm>
              <a:off x="10134600" y="7252150"/>
              <a:ext cx="5562600" cy="15076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865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210800" y="7578720"/>
              <a:ext cx="5410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GB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cô</a:t>
              </a:r>
              <a:r>
                <a:rPr lang="en-GB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giáo</a:t>
              </a:r>
              <a:r>
                <a:rPr lang="en-GB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khen</a:t>
              </a:r>
              <a:endParaRPr lang="en-GB" sz="4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1" t="13419" r="2018" b="51026"/>
          <a:stretch/>
        </p:blipFill>
        <p:spPr>
          <a:xfrm>
            <a:off x="9254573" y="2285941"/>
            <a:ext cx="7966627" cy="496620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912676" y="7252150"/>
            <a:ext cx="6825882" cy="1548951"/>
            <a:chOff x="1632318" y="7252149"/>
            <a:chExt cx="6825882" cy="1548951"/>
          </a:xfrm>
        </p:grpSpPr>
        <p:sp>
          <p:nvSpPr>
            <p:cNvPr id="8" name="Oval 8"/>
            <p:cNvSpPr/>
            <p:nvPr/>
          </p:nvSpPr>
          <p:spPr>
            <a:xfrm>
              <a:off x="1632318" y="7252149"/>
              <a:ext cx="6825882" cy="154895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865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717483" y="7611125"/>
              <a:ext cx="66555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GB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tặng</a:t>
              </a:r>
              <a:r>
                <a:rPr lang="en-GB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quà</a:t>
              </a:r>
              <a:r>
                <a:rPr lang="en-GB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sinh</a:t>
              </a:r>
              <a:r>
                <a:rPr lang="en-GB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nhật</a:t>
              </a:r>
              <a:endParaRPr lang="en-GB" sz="4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777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86" t="61852" r="27080" b="3333"/>
          <a:stretch/>
        </p:blipFill>
        <p:spPr>
          <a:xfrm>
            <a:off x="1828800" y="1866900"/>
            <a:ext cx="8086928" cy="655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Freeform 10"/>
          <p:cNvSpPr/>
          <p:nvPr/>
        </p:nvSpPr>
        <p:spPr>
          <a:xfrm>
            <a:off x="14249400" y="5676900"/>
            <a:ext cx="3352800" cy="3810000"/>
          </a:xfrm>
          <a:custGeom>
            <a:avLst/>
            <a:gdLst/>
            <a:ahLst/>
            <a:cxnLst/>
            <a:rect l="l" t="t" r="r" b="b"/>
            <a:pathLst>
              <a:path w="4309990" h="4847636">
                <a:moveTo>
                  <a:pt x="0" y="0"/>
                </a:moveTo>
                <a:lnTo>
                  <a:pt x="4309990" y="0"/>
                </a:lnTo>
                <a:lnTo>
                  <a:pt x="4309990" y="4847636"/>
                </a:lnTo>
                <a:lnTo>
                  <a:pt x="0" y="484763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0972801" y="1866900"/>
            <a:ext cx="5899638" cy="2971800"/>
            <a:chOff x="3519155" y="1333500"/>
            <a:chExt cx="7957038" cy="4953000"/>
          </a:xfrm>
        </p:grpSpPr>
        <p:sp>
          <p:nvSpPr>
            <p:cNvPr id="5" name="Oval 8"/>
            <p:cNvSpPr/>
            <p:nvPr/>
          </p:nvSpPr>
          <p:spPr>
            <a:xfrm>
              <a:off x="3519155" y="1333500"/>
              <a:ext cx="7957038" cy="4953000"/>
            </a:xfrm>
            <a:prstGeom prst="wedgeRoundRectCallout">
              <a:avLst>
                <a:gd name="adj1" fmla="val 22772"/>
                <a:gd name="adj2" fmla="val 81047"/>
                <a:gd name="adj3" fmla="val 16667"/>
              </a:avLst>
            </a:prstGeom>
            <a:solidFill>
              <a:schemeClr val="bg1"/>
            </a:solidFill>
            <a:ln w="57150">
              <a:solidFill>
                <a:srgbClr val="865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620589" y="1846703"/>
              <a:ext cx="7754170" cy="4256485"/>
            </a:xfrm>
            <a:prstGeom prst="wedgeRoundRectCallou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GB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thể</a:t>
              </a:r>
              <a:r>
                <a:rPr lang="en-GB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hiện</a:t>
              </a:r>
              <a:r>
                <a:rPr lang="en-GB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cảm</a:t>
              </a:r>
              <a:r>
                <a:rPr lang="en-GB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xúc</a:t>
              </a:r>
              <a:r>
                <a:rPr lang="en-GB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gì</a:t>
              </a:r>
              <a:r>
                <a:rPr lang="en-GB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GB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tình</a:t>
              </a:r>
              <a:r>
                <a:rPr lang="en-GB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huống</a:t>
              </a:r>
              <a:r>
                <a:rPr lang="en-GB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bên</a:t>
              </a:r>
              <a:r>
                <a:rPr lang="en-GB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992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13533" y="6515100"/>
            <a:ext cx="18771321" cy="4114800"/>
            <a:chOff x="-241661" y="5621106"/>
            <a:chExt cx="18771321" cy="4114800"/>
          </a:xfrm>
        </p:grpSpPr>
        <p:sp>
          <p:nvSpPr>
            <p:cNvPr id="8" name="Freeform 2"/>
            <p:cNvSpPr/>
            <p:nvPr/>
          </p:nvSpPr>
          <p:spPr>
            <a:xfrm>
              <a:off x="10763911" y="5621106"/>
              <a:ext cx="2409028" cy="4114800"/>
            </a:xfrm>
            <a:custGeom>
              <a:avLst/>
              <a:gdLst/>
              <a:ahLst/>
              <a:cxnLst/>
              <a:rect l="l" t="t" r="r" b="b"/>
              <a:pathLst>
                <a:path w="2409028" h="4114800">
                  <a:moveTo>
                    <a:pt x="0" y="0"/>
                  </a:moveTo>
                  <a:lnTo>
                    <a:pt x="2409028" y="0"/>
                  </a:lnTo>
                  <a:lnTo>
                    <a:pt x="2409028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3"/>
            <p:cNvSpPr/>
            <p:nvPr/>
          </p:nvSpPr>
          <p:spPr>
            <a:xfrm>
              <a:off x="2908136" y="5621106"/>
              <a:ext cx="2304288" cy="4114800"/>
            </a:xfrm>
            <a:custGeom>
              <a:avLst/>
              <a:gdLst/>
              <a:ahLst/>
              <a:cxnLst/>
              <a:rect l="l" t="t" r="r" b="b"/>
              <a:pathLst>
                <a:path w="2304288" h="4114800">
                  <a:moveTo>
                    <a:pt x="0" y="0"/>
                  </a:moveTo>
                  <a:lnTo>
                    <a:pt x="2304288" y="0"/>
                  </a:lnTo>
                  <a:lnTo>
                    <a:pt x="2304288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/>
            <p:nvPr/>
          </p:nvSpPr>
          <p:spPr>
            <a:xfrm>
              <a:off x="5212424" y="5621106"/>
              <a:ext cx="2603546" cy="4114800"/>
            </a:xfrm>
            <a:custGeom>
              <a:avLst/>
              <a:gdLst/>
              <a:ahLst/>
              <a:cxnLst/>
              <a:rect l="l" t="t" r="r" b="b"/>
              <a:pathLst>
                <a:path w="2603546" h="4114800">
                  <a:moveTo>
                    <a:pt x="0" y="0"/>
                  </a:moveTo>
                  <a:lnTo>
                    <a:pt x="2603546" y="0"/>
                  </a:lnTo>
                  <a:lnTo>
                    <a:pt x="260354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/>
            <p:nvPr/>
          </p:nvSpPr>
          <p:spPr>
            <a:xfrm>
              <a:off x="7815970" y="5621106"/>
              <a:ext cx="2633472" cy="4114800"/>
            </a:xfrm>
            <a:custGeom>
              <a:avLst/>
              <a:gdLst/>
              <a:ahLst/>
              <a:cxnLst/>
              <a:rect l="l" t="t" r="r" b="b"/>
              <a:pathLst>
                <a:path w="2633472" h="4114800">
                  <a:moveTo>
                    <a:pt x="0" y="0"/>
                  </a:moveTo>
                  <a:lnTo>
                    <a:pt x="2633472" y="0"/>
                  </a:lnTo>
                  <a:lnTo>
                    <a:pt x="2633472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/>
            <p:nvPr/>
          </p:nvSpPr>
          <p:spPr>
            <a:xfrm>
              <a:off x="-241661" y="5621106"/>
              <a:ext cx="2835471" cy="4114800"/>
            </a:xfrm>
            <a:custGeom>
              <a:avLst/>
              <a:gdLst/>
              <a:ahLst/>
              <a:cxnLst/>
              <a:rect l="l" t="t" r="r" b="b"/>
              <a:pathLst>
                <a:path w="2835471" h="4114800">
                  <a:moveTo>
                    <a:pt x="0" y="0"/>
                  </a:moveTo>
                  <a:lnTo>
                    <a:pt x="2835472" y="0"/>
                  </a:lnTo>
                  <a:lnTo>
                    <a:pt x="2835472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7"/>
            <p:cNvSpPr/>
            <p:nvPr/>
          </p:nvSpPr>
          <p:spPr>
            <a:xfrm>
              <a:off x="13172939" y="5621106"/>
              <a:ext cx="2371621" cy="4114800"/>
            </a:xfrm>
            <a:custGeom>
              <a:avLst/>
              <a:gdLst/>
              <a:ahLst/>
              <a:cxnLst/>
              <a:rect l="l" t="t" r="r" b="b"/>
              <a:pathLst>
                <a:path w="2371621" h="4114800">
                  <a:moveTo>
                    <a:pt x="0" y="0"/>
                  </a:moveTo>
                  <a:lnTo>
                    <a:pt x="2371621" y="0"/>
                  </a:lnTo>
                  <a:lnTo>
                    <a:pt x="2371621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8"/>
            <p:cNvSpPr/>
            <p:nvPr/>
          </p:nvSpPr>
          <p:spPr>
            <a:xfrm>
              <a:off x="15544560" y="5621106"/>
              <a:ext cx="2985100" cy="4114800"/>
            </a:xfrm>
            <a:custGeom>
              <a:avLst/>
              <a:gdLst/>
              <a:ahLst/>
              <a:cxnLst/>
              <a:rect l="l" t="t" r="r" b="b"/>
              <a:pathLst>
                <a:path w="2985100" h="4114800">
                  <a:moveTo>
                    <a:pt x="0" y="0"/>
                  </a:moveTo>
                  <a:lnTo>
                    <a:pt x="2985101" y="0"/>
                  </a:lnTo>
                  <a:lnTo>
                    <a:pt x="2985101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02734" y="1257300"/>
            <a:ext cx="15316200" cy="4419600"/>
            <a:chOff x="1502734" y="1257300"/>
            <a:chExt cx="15316200" cy="4419600"/>
          </a:xfrm>
        </p:grpSpPr>
        <p:sp>
          <p:nvSpPr>
            <p:cNvPr id="6" name="Rounded Rectangle 5"/>
            <p:cNvSpPr/>
            <p:nvPr/>
          </p:nvSpPr>
          <p:spPr>
            <a:xfrm>
              <a:off x="1502734" y="1257300"/>
              <a:ext cx="15316200" cy="441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76618" y="1577221"/>
              <a:ext cx="14968432" cy="3779758"/>
            </a:xfrm>
            <a:prstGeom prst="wedgeRoundRectCallou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Mỗi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nhiều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trạng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thái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cảm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xúc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khác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nhau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cần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nhận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biết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cảm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xúc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mình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thể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hiện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cảm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xúc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phù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hợp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từng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tình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huống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cuộc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sống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783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1697</TotalTime>
  <Words>122</Words>
  <Application>Microsoft Office PowerPoint</Application>
  <PresentationFormat>Custom</PresentationFormat>
  <Paragraphs>14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Times New Roman</vt:lpstr>
      <vt:lpstr>Calibri</vt:lpstr>
      <vt:lpstr>SVN-Newton</vt:lpstr>
      <vt:lpstr>Cambria</vt:lpstr>
      <vt:lpstr>UVF Barmbrack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yeu</dc:title>
  <cp:lastModifiedBy>hoangvananh204@gmail.com</cp:lastModifiedBy>
  <cp:revision>31</cp:revision>
  <dcterms:created xsi:type="dcterms:W3CDTF">2006-08-16T00:00:00Z</dcterms:created>
  <dcterms:modified xsi:type="dcterms:W3CDTF">2025-10-20T08:21:13Z</dcterms:modified>
  <dc:identifier>DAGudcLdxVg</dc:identifier>
</cp:coreProperties>
</file>