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1"/>
  </p:notesMasterIdLst>
  <p:sldIdLst>
    <p:sldId id="256" r:id="rId2"/>
    <p:sldId id="263" r:id="rId3"/>
    <p:sldId id="275" r:id="rId4"/>
    <p:sldId id="277" r:id="rId5"/>
    <p:sldId id="278" r:id="rId6"/>
    <p:sldId id="271" r:id="rId7"/>
    <p:sldId id="279" r:id="rId8"/>
    <p:sldId id="281" r:id="rId9"/>
    <p:sldId id="261" r:id="rId1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3300"/>
    <a:srgbClr val="CC6600"/>
    <a:srgbClr val="FF6600"/>
    <a:srgbClr val="FF33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309" autoAdjust="0"/>
    <p:restoredTop sz="94660"/>
  </p:normalViewPr>
  <p:slideViewPr>
    <p:cSldViewPr snapToGrid="0">
      <p:cViewPr varScale="1">
        <p:scale>
          <a:sx n="80" d="100"/>
          <a:sy n="80" d="100"/>
        </p:scale>
        <p:origin x="240" y="36"/>
      </p:cViewPr>
      <p:guideLst/>
    </p:cSldViewPr>
  </p:slideViewPr>
  <p:notesTextViewPr>
    <p:cViewPr>
      <p:scale>
        <a:sx n="1" d="1"/>
        <a:sy n="1" d="1"/>
      </p:scale>
      <p:origin x="0" y="0"/>
    </p:cViewPr>
  </p:notesTextViewPr>
  <p:sorterViewPr>
    <p:cViewPr>
      <p:scale>
        <a:sx n="100" d="100"/>
        <a:sy n="100" d="100"/>
      </p:scale>
      <p:origin x="0" y="-7084"/>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SG"/>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465FA5C-15C5-472E-A2B0-94026C1DF80E}" type="datetimeFigureOut">
              <a:rPr lang="en-SG" smtClean="0"/>
              <a:t>20/10/2025</a:t>
            </a:fld>
            <a:endParaRPr lang="en-SG"/>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SG"/>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SG"/>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7A7C739-9AB7-4D50-9012-0452FB4A0F0F}" type="slidenum">
              <a:rPr lang="en-SG" smtClean="0"/>
              <a:t>‹#›</a:t>
            </a:fld>
            <a:endParaRPr lang="en-SG"/>
          </a:p>
        </p:txBody>
      </p:sp>
    </p:spTree>
    <p:extLst>
      <p:ext uri="{BB962C8B-B14F-4D97-AF65-F5344CB8AC3E}">
        <p14:creationId xmlns:p14="http://schemas.microsoft.com/office/powerpoint/2010/main" val="24081208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15" name="Picture 14" descr="Cartoon of a family in a room with a person and a child&#10;&#10;AI-generated content may be incorrect.">
            <a:extLst>
              <a:ext uri="{FF2B5EF4-FFF2-40B4-BE49-F238E27FC236}">
                <a16:creationId xmlns:a16="http://schemas.microsoft.com/office/drawing/2014/main" id="{7B2F5ABD-6ABB-C657-E07D-3D8867604B83}"/>
              </a:ext>
            </a:extLst>
          </p:cNvPr>
          <p:cNvPicPr>
            <a:picLocks noChangeAspect="1"/>
          </p:cNvPicPr>
          <p:nvPr userDrawn="1"/>
        </p:nvPicPr>
        <p:blipFill>
          <a:blip r:embed="rId2"/>
          <a:srcRect t="10906" b="4840"/>
          <a:stretch>
            <a:fillRect/>
          </a:stretch>
        </p:blipFill>
        <p:spPr>
          <a:xfrm>
            <a:off x="20" y="1282"/>
            <a:ext cx="12191980" cy="6856718"/>
          </a:xfrm>
          <a:prstGeom prst="rect">
            <a:avLst/>
          </a:prstGeom>
        </p:spPr>
      </p:pic>
    </p:spTree>
    <p:extLst>
      <p:ext uri="{BB962C8B-B14F-4D97-AF65-F5344CB8AC3E}">
        <p14:creationId xmlns:p14="http://schemas.microsoft.com/office/powerpoint/2010/main" val="23136961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EF8AD6-4A14-C506-234A-75ED5DFCAF7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SG"/>
          </a:p>
        </p:txBody>
      </p:sp>
      <p:sp>
        <p:nvSpPr>
          <p:cNvPr id="3" name="Vertical Text Placeholder 2">
            <a:extLst>
              <a:ext uri="{FF2B5EF4-FFF2-40B4-BE49-F238E27FC236}">
                <a16:creationId xmlns:a16="http://schemas.microsoft.com/office/drawing/2014/main" id="{120A96D8-29A8-0EDD-141A-75D50B6D59BE}"/>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a:extLst>
              <a:ext uri="{FF2B5EF4-FFF2-40B4-BE49-F238E27FC236}">
                <a16:creationId xmlns:a16="http://schemas.microsoft.com/office/drawing/2014/main" id="{CE14B652-064B-6B67-917E-2D5BA202630E}"/>
              </a:ext>
            </a:extLst>
          </p:cNvPr>
          <p:cNvSpPr>
            <a:spLocks noGrp="1"/>
          </p:cNvSpPr>
          <p:nvPr>
            <p:ph type="dt" sz="half" idx="10"/>
          </p:nvPr>
        </p:nvSpPr>
        <p:spPr>
          <a:xfrm>
            <a:off x="838200" y="6356350"/>
            <a:ext cx="2743200" cy="365125"/>
          </a:xfrm>
          <a:prstGeom prst="rect">
            <a:avLst/>
          </a:prstGeom>
        </p:spPr>
        <p:txBody>
          <a:bodyPr/>
          <a:lstStyle/>
          <a:p>
            <a:fld id="{672590F6-6EDF-48EB-8DBE-C6692D5580E0}" type="datetimeFigureOut">
              <a:rPr lang="en-SG" smtClean="0"/>
              <a:t>20/10/2025</a:t>
            </a:fld>
            <a:endParaRPr lang="en-SG"/>
          </a:p>
        </p:txBody>
      </p:sp>
      <p:sp>
        <p:nvSpPr>
          <p:cNvPr id="5" name="Footer Placeholder 4">
            <a:extLst>
              <a:ext uri="{FF2B5EF4-FFF2-40B4-BE49-F238E27FC236}">
                <a16:creationId xmlns:a16="http://schemas.microsoft.com/office/drawing/2014/main" id="{EB5DB136-4DB0-975B-FC06-A97D7706A9E4}"/>
              </a:ext>
            </a:extLst>
          </p:cNvPr>
          <p:cNvSpPr>
            <a:spLocks noGrp="1"/>
          </p:cNvSpPr>
          <p:nvPr>
            <p:ph type="ftr" sz="quarter" idx="11"/>
          </p:nvPr>
        </p:nvSpPr>
        <p:spPr>
          <a:xfrm>
            <a:off x="4038600" y="6356350"/>
            <a:ext cx="4114800" cy="365125"/>
          </a:xfrm>
          <a:prstGeom prst="rect">
            <a:avLst/>
          </a:prstGeom>
        </p:spPr>
        <p:txBody>
          <a:bodyPr/>
          <a:lstStyle/>
          <a:p>
            <a:endParaRPr lang="en-SG"/>
          </a:p>
        </p:txBody>
      </p:sp>
      <p:sp>
        <p:nvSpPr>
          <p:cNvPr id="6" name="Slide Number Placeholder 5">
            <a:extLst>
              <a:ext uri="{FF2B5EF4-FFF2-40B4-BE49-F238E27FC236}">
                <a16:creationId xmlns:a16="http://schemas.microsoft.com/office/drawing/2014/main" id="{5FBCF1F1-C601-DE73-3571-ACAFB1FF69AA}"/>
              </a:ext>
            </a:extLst>
          </p:cNvPr>
          <p:cNvSpPr>
            <a:spLocks noGrp="1"/>
          </p:cNvSpPr>
          <p:nvPr>
            <p:ph type="sldNum" sz="quarter" idx="12"/>
          </p:nvPr>
        </p:nvSpPr>
        <p:spPr>
          <a:xfrm>
            <a:off x="8610600" y="6356350"/>
            <a:ext cx="2743200" cy="365125"/>
          </a:xfrm>
          <a:prstGeom prst="rect">
            <a:avLst/>
          </a:prstGeom>
        </p:spPr>
        <p:txBody>
          <a:bodyPr/>
          <a:lstStyle/>
          <a:p>
            <a:fld id="{9B4BE7B9-CADE-4E22-91DA-412AE76EEA03}" type="slidenum">
              <a:rPr lang="en-SG" smtClean="0"/>
              <a:t>‹#›</a:t>
            </a:fld>
            <a:endParaRPr lang="en-SG"/>
          </a:p>
        </p:txBody>
      </p:sp>
    </p:spTree>
    <p:extLst>
      <p:ext uri="{BB962C8B-B14F-4D97-AF65-F5344CB8AC3E}">
        <p14:creationId xmlns:p14="http://schemas.microsoft.com/office/powerpoint/2010/main" val="24195107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6457885-1383-DA95-FA39-C990D4CDF00C}"/>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SG"/>
          </a:p>
        </p:txBody>
      </p:sp>
      <p:sp>
        <p:nvSpPr>
          <p:cNvPr id="3" name="Vertical Text Placeholder 2">
            <a:extLst>
              <a:ext uri="{FF2B5EF4-FFF2-40B4-BE49-F238E27FC236}">
                <a16:creationId xmlns:a16="http://schemas.microsoft.com/office/drawing/2014/main" id="{23F4FA4C-D0BF-4B03-B133-1E5308D02D33}"/>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a:extLst>
              <a:ext uri="{FF2B5EF4-FFF2-40B4-BE49-F238E27FC236}">
                <a16:creationId xmlns:a16="http://schemas.microsoft.com/office/drawing/2014/main" id="{A727F6D4-546F-4976-FFB7-D5C13E40D613}"/>
              </a:ext>
            </a:extLst>
          </p:cNvPr>
          <p:cNvSpPr>
            <a:spLocks noGrp="1"/>
          </p:cNvSpPr>
          <p:nvPr>
            <p:ph type="dt" sz="half" idx="10"/>
          </p:nvPr>
        </p:nvSpPr>
        <p:spPr>
          <a:xfrm>
            <a:off x="838200" y="6356350"/>
            <a:ext cx="2743200" cy="365125"/>
          </a:xfrm>
          <a:prstGeom prst="rect">
            <a:avLst/>
          </a:prstGeom>
        </p:spPr>
        <p:txBody>
          <a:bodyPr/>
          <a:lstStyle/>
          <a:p>
            <a:fld id="{672590F6-6EDF-48EB-8DBE-C6692D5580E0}" type="datetimeFigureOut">
              <a:rPr lang="en-SG" smtClean="0"/>
              <a:t>20/10/2025</a:t>
            </a:fld>
            <a:endParaRPr lang="en-SG"/>
          </a:p>
        </p:txBody>
      </p:sp>
      <p:sp>
        <p:nvSpPr>
          <p:cNvPr id="5" name="Footer Placeholder 4">
            <a:extLst>
              <a:ext uri="{FF2B5EF4-FFF2-40B4-BE49-F238E27FC236}">
                <a16:creationId xmlns:a16="http://schemas.microsoft.com/office/drawing/2014/main" id="{E989016A-9470-C459-457F-330B8267684B}"/>
              </a:ext>
            </a:extLst>
          </p:cNvPr>
          <p:cNvSpPr>
            <a:spLocks noGrp="1"/>
          </p:cNvSpPr>
          <p:nvPr>
            <p:ph type="ftr" sz="quarter" idx="11"/>
          </p:nvPr>
        </p:nvSpPr>
        <p:spPr>
          <a:xfrm>
            <a:off x="4038600" y="6356350"/>
            <a:ext cx="4114800" cy="365125"/>
          </a:xfrm>
          <a:prstGeom prst="rect">
            <a:avLst/>
          </a:prstGeom>
        </p:spPr>
        <p:txBody>
          <a:bodyPr/>
          <a:lstStyle/>
          <a:p>
            <a:endParaRPr lang="en-SG"/>
          </a:p>
        </p:txBody>
      </p:sp>
      <p:sp>
        <p:nvSpPr>
          <p:cNvPr id="6" name="Slide Number Placeholder 5">
            <a:extLst>
              <a:ext uri="{FF2B5EF4-FFF2-40B4-BE49-F238E27FC236}">
                <a16:creationId xmlns:a16="http://schemas.microsoft.com/office/drawing/2014/main" id="{A2D804AD-966C-2FF2-637D-7B1179821CB0}"/>
              </a:ext>
            </a:extLst>
          </p:cNvPr>
          <p:cNvSpPr>
            <a:spLocks noGrp="1"/>
          </p:cNvSpPr>
          <p:nvPr>
            <p:ph type="sldNum" sz="quarter" idx="12"/>
          </p:nvPr>
        </p:nvSpPr>
        <p:spPr>
          <a:xfrm>
            <a:off x="8610600" y="6356350"/>
            <a:ext cx="2743200" cy="365125"/>
          </a:xfrm>
          <a:prstGeom prst="rect">
            <a:avLst/>
          </a:prstGeom>
        </p:spPr>
        <p:txBody>
          <a:bodyPr/>
          <a:lstStyle/>
          <a:p>
            <a:fld id="{9B4BE7B9-CADE-4E22-91DA-412AE76EEA03}" type="slidenum">
              <a:rPr lang="en-SG" smtClean="0"/>
              <a:t>‹#›</a:t>
            </a:fld>
            <a:endParaRPr lang="en-SG"/>
          </a:p>
        </p:txBody>
      </p:sp>
    </p:spTree>
    <p:extLst>
      <p:ext uri="{BB962C8B-B14F-4D97-AF65-F5344CB8AC3E}">
        <p14:creationId xmlns:p14="http://schemas.microsoft.com/office/powerpoint/2010/main" val="32242321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50AC1F-35B2-D989-31BE-25D52BEB075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SG"/>
          </a:p>
        </p:txBody>
      </p:sp>
      <p:sp>
        <p:nvSpPr>
          <p:cNvPr id="3" name="Content Placeholder 2">
            <a:extLst>
              <a:ext uri="{FF2B5EF4-FFF2-40B4-BE49-F238E27FC236}">
                <a16:creationId xmlns:a16="http://schemas.microsoft.com/office/drawing/2014/main" id="{E6D000FD-358A-AFF6-FBE2-C038E7B4ABD8}"/>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a:extLst>
              <a:ext uri="{FF2B5EF4-FFF2-40B4-BE49-F238E27FC236}">
                <a16:creationId xmlns:a16="http://schemas.microsoft.com/office/drawing/2014/main" id="{3B3DA834-E5EB-3357-D57F-8A28F842E59B}"/>
              </a:ext>
            </a:extLst>
          </p:cNvPr>
          <p:cNvSpPr>
            <a:spLocks noGrp="1"/>
          </p:cNvSpPr>
          <p:nvPr>
            <p:ph type="dt" sz="half" idx="10"/>
          </p:nvPr>
        </p:nvSpPr>
        <p:spPr>
          <a:xfrm>
            <a:off x="838200" y="6356350"/>
            <a:ext cx="2743200" cy="365125"/>
          </a:xfrm>
          <a:prstGeom prst="rect">
            <a:avLst/>
          </a:prstGeom>
        </p:spPr>
        <p:txBody>
          <a:bodyPr/>
          <a:lstStyle/>
          <a:p>
            <a:fld id="{672590F6-6EDF-48EB-8DBE-C6692D5580E0}" type="datetimeFigureOut">
              <a:rPr lang="en-SG" smtClean="0"/>
              <a:t>20/10/2025</a:t>
            </a:fld>
            <a:endParaRPr lang="en-SG"/>
          </a:p>
        </p:txBody>
      </p:sp>
      <p:sp>
        <p:nvSpPr>
          <p:cNvPr id="5" name="Footer Placeholder 4">
            <a:extLst>
              <a:ext uri="{FF2B5EF4-FFF2-40B4-BE49-F238E27FC236}">
                <a16:creationId xmlns:a16="http://schemas.microsoft.com/office/drawing/2014/main" id="{9B01958D-6258-B8D4-3199-3F161EB2944F}"/>
              </a:ext>
            </a:extLst>
          </p:cNvPr>
          <p:cNvSpPr>
            <a:spLocks noGrp="1"/>
          </p:cNvSpPr>
          <p:nvPr>
            <p:ph type="ftr" sz="quarter" idx="11"/>
          </p:nvPr>
        </p:nvSpPr>
        <p:spPr>
          <a:xfrm>
            <a:off x="4038600" y="6356350"/>
            <a:ext cx="4114800" cy="365125"/>
          </a:xfrm>
          <a:prstGeom prst="rect">
            <a:avLst/>
          </a:prstGeom>
        </p:spPr>
        <p:txBody>
          <a:bodyPr/>
          <a:lstStyle/>
          <a:p>
            <a:endParaRPr lang="en-SG"/>
          </a:p>
        </p:txBody>
      </p:sp>
      <p:sp>
        <p:nvSpPr>
          <p:cNvPr id="6" name="Slide Number Placeholder 5">
            <a:extLst>
              <a:ext uri="{FF2B5EF4-FFF2-40B4-BE49-F238E27FC236}">
                <a16:creationId xmlns:a16="http://schemas.microsoft.com/office/drawing/2014/main" id="{77050C27-5DB7-D863-0D4D-A6D127542385}"/>
              </a:ext>
            </a:extLst>
          </p:cNvPr>
          <p:cNvSpPr>
            <a:spLocks noGrp="1"/>
          </p:cNvSpPr>
          <p:nvPr>
            <p:ph type="sldNum" sz="quarter" idx="12"/>
          </p:nvPr>
        </p:nvSpPr>
        <p:spPr>
          <a:xfrm>
            <a:off x="8610600" y="6356350"/>
            <a:ext cx="2743200" cy="365125"/>
          </a:xfrm>
          <a:prstGeom prst="rect">
            <a:avLst/>
          </a:prstGeom>
        </p:spPr>
        <p:txBody>
          <a:bodyPr/>
          <a:lstStyle/>
          <a:p>
            <a:fld id="{9B4BE7B9-CADE-4E22-91DA-412AE76EEA03}" type="slidenum">
              <a:rPr lang="en-SG" smtClean="0"/>
              <a:t>‹#›</a:t>
            </a:fld>
            <a:endParaRPr lang="en-SG"/>
          </a:p>
        </p:txBody>
      </p:sp>
    </p:spTree>
    <p:extLst>
      <p:ext uri="{BB962C8B-B14F-4D97-AF65-F5344CB8AC3E}">
        <p14:creationId xmlns:p14="http://schemas.microsoft.com/office/powerpoint/2010/main" val="37550962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2B3838-A33F-EE8D-0050-2F65236AD5E4}"/>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en-SG"/>
          </a:p>
        </p:txBody>
      </p:sp>
      <p:sp>
        <p:nvSpPr>
          <p:cNvPr id="3" name="Text Placeholder 2">
            <a:extLst>
              <a:ext uri="{FF2B5EF4-FFF2-40B4-BE49-F238E27FC236}">
                <a16:creationId xmlns:a16="http://schemas.microsoft.com/office/drawing/2014/main" id="{3BD9B65D-8B36-E1B4-2178-4724AD69051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7741772-F660-076F-BFE8-96476113A7D6}"/>
              </a:ext>
            </a:extLst>
          </p:cNvPr>
          <p:cNvSpPr>
            <a:spLocks noGrp="1"/>
          </p:cNvSpPr>
          <p:nvPr>
            <p:ph type="dt" sz="half" idx="10"/>
          </p:nvPr>
        </p:nvSpPr>
        <p:spPr>
          <a:xfrm>
            <a:off x="838200" y="6356350"/>
            <a:ext cx="2743200" cy="365125"/>
          </a:xfrm>
          <a:prstGeom prst="rect">
            <a:avLst/>
          </a:prstGeom>
        </p:spPr>
        <p:txBody>
          <a:bodyPr/>
          <a:lstStyle/>
          <a:p>
            <a:fld id="{672590F6-6EDF-48EB-8DBE-C6692D5580E0}" type="datetimeFigureOut">
              <a:rPr lang="en-SG" smtClean="0"/>
              <a:t>20/10/2025</a:t>
            </a:fld>
            <a:endParaRPr lang="en-SG"/>
          </a:p>
        </p:txBody>
      </p:sp>
      <p:sp>
        <p:nvSpPr>
          <p:cNvPr id="5" name="Footer Placeholder 4">
            <a:extLst>
              <a:ext uri="{FF2B5EF4-FFF2-40B4-BE49-F238E27FC236}">
                <a16:creationId xmlns:a16="http://schemas.microsoft.com/office/drawing/2014/main" id="{2ACFDBD8-1700-123B-B35B-6043CC73067D}"/>
              </a:ext>
            </a:extLst>
          </p:cNvPr>
          <p:cNvSpPr>
            <a:spLocks noGrp="1"/>
          </p:cNvSpPr>
          <p:nvPr>
            <p:ph type="ftr" sz="quarter" idx="11"/>
          </p:nvPr>
        </p:nvSpPr>
        <p:spPr>
          <a:xfrm>
            <a:off x="4038600" y="6356350"/>
            <a:ext cx="4114800" cy="365125"/>
          </a:xfrm>
          <a:prstGeom prst="rect">
            <a:avLst/>
          </a:prstGeom>
        </p:spPr>
        <p:txBody>
          <a:bodyPr/>
          <a:lstStyle/>
          <a:p>
            <a:endParaRPr lang="en-SG"/>
          </a:p>
        </p:txBody>
      </p:sp>
      <p:sp>
        <p:nvSpPr>
          <p:cNvPr id="6" name="Slide Number Placeholder 5">
            <a:extLst>
              <a:ext uri="{FF2B5EF4-FFF2-40B4-BE49-F238E27FC236}">
                <a16:creationId xmlns:a16="http://schemas.microsoft.com/office/drawing/2014/main" id="{B83615C3-4040-1C70-EA99-5B0CAD4CBF88}"/>
              </a:ext>
            </a:extLst>
          </p:cNvPr>
          <p:cNvSpPr>
            <a:spLocks noGrp="1"/>
          </p:cNvSpPr>
          <p:nvPr>
            <p:ph type="sldNum" sz="quarter" idx="12"/>
          </p:nvPr>
        </p:nvSpPr>
        <p:spPr>
          <a:xfrm>
            <a:off x="8610600" y="6356350"/>
            <a:ext cx="2743200" cy="365125"/>
          </a:xfrm>
          <a:prstGeom prst="rect">
            <a:avLst/>
          </a:prstGeom>
        </p:spPr>
        <p:txBody>
          <a:bodyPr/>
          <a:lstStyle/>
          <a:p>
            <a:fld id="{9B4BE7B9-CADE-4E22-91DA-412AE76EEA03}" type="slidenum">
              <a:rPr lang="en-SG" smtClean="0"/>
              <a:t>‹#›</a:t>
            </a:fld>
            <a:endParaRPr lang="en-SG"/>
          </a:p>
        </p:txBody>
      </p:sp>
    </p:spTree>
    <p:extLst>
      <p:ext uri="{BB962C8B-B14F-4D97-AF65-F5344CB8AC3E}">
        <p14:creationId xmlns:p14="http://schemas.microsoft.com/office/powerpoint/2010/main" val="1469175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1F3BB1-9438-9F8A-FE10-68D57A1B296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SG"/>
          </a:p>
        </p:txBody>
      </p:sp>
      <p:sp>
        <p:nvSpPr>
          <p:cNvPr id="3" name="Content Placeholder 2">
            <a:extLst>
              <a:ext uri="{FF2B5EF4-FFF2-40B4-BE49-F238E27FC236}">
                <a16:creationId xmlns:a16="http://schemas.microsoft.com/office/drawing/2014/main" id="{4A604A27-7E05-1EF0-655D-07F11CBF6A08}"/>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a:extLst>
              <a:ext uri="{FF2B5EF4-FFF2-40B4-BE49-F238E27FC236}">
                <a16:creationId xmlns:a16="http://schemas.microsoft.com/office/drawing/2014/main" id="{3B49CEA8-D5CC-2822-1289-CA6469C3E959}"/>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Date Placeholder 4">
            <a:extLst>
              <a:ext uri="{FF2B5EF4-FFF2-40B4-BE49-F238E27FC236}">
                <a16:creationId xmlns:a16="http://schemas.microsoft.com/office/drawing/2014/main" id="{FB24826A-829D-E425-41D5-2B026C733C07}"/>
              </a:ext>
            </a:extLst>
          </p:cNvPr>
          <p:cNvSpPr>
            <a:spLocks noGrp="1"/>
          </p:cNvSpPr>
          <p:nvPr>
            <p:ph type="dt" sz="half" idx="10"/>
          </p:nvPr>
        </p:nvSpPr>
        <p:spPr>
          <a:xfrm>
            <a:off x="838200" y="6356350"/>
            <a:ext cx="2743200" cy="365125"/>
          </a:xfrm>
          <a:prstGeom prst="rect">
            <a:avLst/>
          </a:prstGeom>
        </p:spPr>
        <p:txBody>
          <a:bodyPr/>
          <a:lstStyle/>
          <a:p>
            <a:fld id="{672590F6-6EDF-48EB-8DBE-C6692D5580E0}" type="datetimeFigureOut">
              <a:rPr lang="en-SG" smtClean="0"/>
              <a:t>20/10/2025</a:t>
            </a:fld>
            <a:endParaRPr lang="en-SG"/>
          </a:p>
        </p:txBody>
      </p:sp>
      <p:sp>
        <p:nvSpPr>
          <p:cNvPr id="6" name="Footer Placeholder 5">
            <a:extLst>
              <a:ext uri="{FF2B5EF4-FFF2-40B4-BE49-F238E27FC236}">
                <a16:creationId xmlns:a16="http://schemas.microsoft.com/office/drawing/2014/main" id="{E5261623-E60E-AD7B-144A-61CECC3DDB2C}"/>
              </a:ext>
            </a:extLst>
          </p:cNvPr>
          <p:cNvSpPr>
            <a:spLocks noGrp="1"/>
          </p:cNvSpPr>
          <p:nvPr>
            <p:ph type="ftr" sz="quarter" idx="11"/>
          </p:nvPr>
        </p:nvSpPr>
        <p:spPr>
          <a:xfrm>
            <a:off x="4038600" y="6356350"/>
            <a:ext cx="4114800" cy="365125"/>
          </a:xfrm>
          <a:prstGeom prst="rect">
            <a:avLst/>
          </a:prstGeom>
        </p:spPr>
        <p:txBody>
          <a:bodyPr/>
          <a:lstStyle/>
          <a:p>
            <a:endParaRPr lang="en-SG"/>
          </a:p>
        </p:txBody>
      </p:sp>
      <p:sp>
        <p:nvSpPr>
          <p:cNvPr id="7" name="Slide Number Placeholder 6">
            <a:extLst>
              <a:ext uri="{FF2B5EF4-FFF2-40B4-BE49-F238E27FC236}">
                <a16:creationId xmlns:a16="http://schemas.microsoft.com/office/drawing/2014/main" id="{10560899-88D2-9528-CA17-B6053390F132}"/>
              </a:ext>
            </a:extLst>
          </p:cNvPr>
          <p:cNvSpPr>
            <a:spLocks noGrp="1"/>
          </p:cNvSpPr>
          <p:nvPr>
            <p:ph type="sldNum" sz="quarter" idx="12"/>
          </p:nvPr>
        </p:nvSpPr>
        <p:spPr>
          <a:xfrm>
            <a:off x="8610600" y="6356350"/>
            <a:ext cx="2743200" cy="365125"/>
          </a:xfrm>
          <a:prstGeom prst="rect">
            <a:avLst/>
          </a:prstGeom>
        </p:spPr>
        <p:txBody>
          <a:bodyPr/>
          <a:lstStyle/>
          <a:p>
            <a:fld id="{9B4BE7B9-CADE-4E22-91DA-412AE76EEA03}" type="slidenum">
              <a:rPr lang="en-SG" smtClean="0"/>
              <a:t>‹#›</a:t>
            </a:fld>
            <a:endParaRPr lang="en-SG"/>
          </a:p>
        </p:txBody>
      </p:sp>
    </p:spTree>
    <p:extLst>
      <p:ext uri="{BB962C8B-B14F-4D97-AF65-F5344CB8AC3E}">
        <p14:creationId xmlns:p14="http://schemas.microsoft.com/office/powerpoint/2010/main" val="40688943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A8F568-5021-79EE-EF1E-F77C5019C519}"/>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SG"/>
          </a:p>
        </p:txBody>
      </p:sp>
      <p:sp>
        <p:nvSpPr>
          <p:cNvPr id="3" name="Text Placeholder 2">
            <a:extLst>
              <a:ext uri="{FF2B5EF4-FFF2-40B4-BE49-F238E27FC236}">
                <a16:creationId xmlns:a16="http://schemas.microsoft.com/office/drawing/2014/main" id="{123B669F-0B3D-FC8F-A794-EE4A1DCCDEA4}"/>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2051A29-683E-1DCF-A900-192A38042356}"/>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a:extLst>
              <a:ext uri="{FF2B5EF4-FFF2-40B4-BE49-F238E27FC236}">
                <a16:creationId xmlns:a16="http://schemas.microsoft.com/office/drawing/2014/main" id="{9667DCDC-8C15-A2CE-0026-40A78A41F22C}"/>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1CF7CDE-8E74-54BD-0D5F-F1D61209CF08}"/>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Date Placeholder 6">
            <a:extLst>
              <a:ext uri="{FF2B5EF4-FFF2-40B4-BE49-F238E27FC236}">
                <a16:creationId xmlns:a16="http://schemas.microsoft.com/office/drawing/2014/main" id="{48BB7E20-BE25-0F65-7E32-05110936E7B8}"/>
              </a:ext>
            </a:extLst>
          </p:cNvPr>
          <p:cNvSpPr>
            <a:spLocks noGrp="1"/>
          </p:cNvSpPr>
          <p:nvPr>
            <p:ph type="dt" sz="half" idx="10"/>
          </p:nvPr>
        </p:nvSpPr>
        <p:spPr>
          <a:xfrm>
            <a:off x="838200" y="6356350"/>
            <a:ext cx="2743200" cy="365125"/>
          </a:xfrm>
          <a:prstGeom prst="rect">
            <a:avLst/>
          </a:prstGeom>
        </p:spPr>
        <p:txBody>
          <a:bodyPr/>
          <a:lstStyle/>
          <a:p>
            <a:fld id="{672590F6-6EDF-48EB-8DBE-C6692D5580E0}" type="datetimeFigureOut">
              <a:rPr lang="en-SG" smtClean="0"/>
              <a:t>20/10/2025</a:t>
            </a:fld>
            <a:endParaRPr lang="en-SG"/>
          </a:p>
        </p:txBody>
      </p:sp>
      <p:sp>
        <p:nvSpPr>
          <p:cNvPr id="8" name="Footer Placeholder 7">
            <a:extLst>
              <a:ext uri="{FF2B5EF4-FFF2-40B4-BE49-F238E27FC236}">
                <a16:creationId xmlns:a16="http://schemas.microsoft.com/office/drawing/2014/main" id="{1813BDE9-709A-E3EA-F458-7B7CD9C4776F}"/>
              </a:ext>
            </a:extLst>
          </p:cNvPr>
          <p:cNvSpPr>
            <a:spLocks noGrp="1"/>
          </p:cNvSpPr>
          <p:nvPr>
            <p:ph type="ftr" sz="quarter" idx="11"/>
          </p:nvPr>
        </p:nvSpPr>
        <p:spPr>
          <a:xfrm>
            <a:off x="4038600" y="6356350"/>
            <a:ext cx="4114800" cy="365125"/>
          </a:xfrm>
          <a:prstGeom prst="rect">
            <a:avLst/>
          </a:prstGeom>
        </p:spPr>
        <p:txBody>
          <a:bodyPr/>
          <a:lstStyle/>
          <a:p>
            <a:endParaRPr lang="en-SG"/>
          </a:p>
        </p:txBody>
      </p:sp>
      <p:sp>
        <p:nvSpPr>
          <p:cNvPr id="9" name="Slide Number Placeholder 8">
            <a:extLst>
              <a:ext uri="{FF2B5EF4-FFF2-40B4-BE49-F238E27FC236}">
                <a16:creationId xmlns:a16="http://schemas.microsoft.com/office/drawing/2014/main" id="{BA543830-850F-6FC0-2CA0-4893F657AB63}"/>
              </a:ext>
            </a:extLst>
          </p:cNvPr>
          <p:cNvSpPr>
            <a:spLocks noGrp="1"/>
          </p:cNvSpPr>
          <p:nvPr>
            <p:ph type="sldNum" sz="quarter" idx="12"/>
          </p:nvPr>
        </p:nvSpPr>
        <p:spPr>
          <a:xfrm>
            <a:off x="8610600" y="6356350"/>
            <a:ext cx="2743200" cy="365125"/>
          </a:xfrm>
          <a:prstGeom prst="rect">
            <a:avLst/>
          </a:prstGeom>
        </p:spPr>
        <p:txBody>
          <a:bodyPr/>
          <a:lstStyle/>
          <a:p>
            <a:fld id="{9B4BE7B9-CADE-4E22-91DA-412AE76EEA03}" type="slidenum">
              <a:rPr lang="en-SG" smtClean="0"/>
              <a:t>‹#›</a:t>
            </a:fld>
            <a:endParaRPr lang="en-SG"/>
          </a:p>
        </p:txBody>
      </p:sp>
    </p:spTree>
    <p:extLst>
      <p:ext uri="{BB962C8B-B14F-4D97-AF65-F5344CB8AC3E}">
        <p14:creationId xmlns:p14="http://schemas.microsoft.com/office/powerpoint/2010/main" val="40933330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C6DA72-AAE6-CD4B-FDE0-ADBDCA6B3E7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SG"/>
          </a:p>
        </p:txBody>
      </p:sp>
      <p:sp>
        <p:nvSpPr>
          <p:cNvPr id="3" name="Date Placeholder 2">
            <a:extLst>
              <a:ext uri="{FF2B5EF4-FFF2-40B4-BE49-F238E27FC236}">
                <a16:creationId xmlns:a16="http://schemas.microsoft.com/office/drawing/2014/main" id="{8F0A9641-9389-2D4A-5209-FB683160CD4C}"/>
              </a:ext>
            </a:extLst>
          </p:cNvPr>
          <p:cNvSpPr>
            <a:spLocks noGrp="1"/>
          </p:cNvSpPr>
          <p:nvPr>
            <p:ph type="dt" sz="half" idx="10"/>
          </p:nvPr>
        </p:nvSpPr>
        <p:spPr>
          <a:xfrm>
            <a:off x="838200" y="6356350"/>
            <a:ext cx="2743200" cy="365125"/>
          </a:xfrm>
          <a:prstGeom prst="rect">
            <a:avLst/>
          </a:prstGeom>
        </p:spPr>
        <p:txBody>
          <a:bodyPr/>
          <a:lstStyle/>
          <a:p>
            <a:fld id="{672590F6-6EDF-48EB-8DBE-C6692D5580E0}" type="datetimeFigureOut">
              <a:rPr lang="en-SG" smtClean="0"/>
              <a:t>20/10/2025</a:t>
            </a:fld>
            <a:endParaRPr lang="en-SG"/>
          </a:p>
        </p:txBody>
      </p:sp>
      <p:sp>
        <p:nvSpPr>
          <p:cNvPr id="4" name="Footer Placeholder 3">
            <a:extLst>
              <a:ext uri="{FF2B5EF4-FFF2-40B4-BE49-F238E27FC236}">
                <a16:creationId xmlns:a16="http://schemas.microsoft.com/office/drawing/2014/main" id="{419C8998-B4DB-8EFF-D671-47496B5D5506}"/>
              </a:ext>
            </a:extLst>
          </p:cNvPr>
          <p:cNvSpPr>
            <a:spLocks noGrp="1"/>
          </p:cNvSpPr>
          <p:nvPr>
            <p:ph type="ftr" sz="quarter" idx="11"/>
          </p:nvPr>
        </p:nvSpPr>
        <p:spPr>
          <a:xfrm>
            <a:off x="4038600" y="6356350"/>
            <a:ext cx="4114800" cy="365125"/>
          </a:xfrm>
          <a:prstGeom prst="rect">
            <a:avLst/>
          </a:prstGeom>
        </p:spPr>
        <p:txBody>
          <a:bodyPr/>
          <a:lstStyle/>
          <a:p>
            <a:endParaRPr lang="en-SG"/>
          </a:p>
        </p:txBody>
      </p:sp>
      <p:sp>
        <p:nvSpPr>
          <p:cNvPr id="5" name="Slide Number Placeholder 4">
            <a:extLst>
              <a:ext uri="{FF2B5EF4-FFF2-40B4-BE49-F238E27FC236}">
                <a16:creationId xmlns:a16="http://schemas.microsoft.com/office/drawing/2014/main" id="{F0A310CE-A110-3406-915F-6E02542FF62B}"/>
              </a:ext>
            </a:extLst>
          </p:cNvPr>
          <p:cNvSpPr>
            <a:spLocks noGrp="1"/>
          </p:cNvSpPr>
          <p:nvPr>
            <p:ph type="sldNum" sz="quarter" idx="12"/>
          </p:nvPr>
        </p:nvSpPr>
        <p:spPr>
          <a:xfrm>
            <a:off x="8610600" y="6356350"/>
            <a:ext cx="2743200" cy="365125"/>
          </a:xfrm>
          <a:prstGeom prst="rect">
            <a:avLst/>
          </a:prstGeom>
        </p:spPr>
        <p:txBody>
          <a:bodyPr/>
          <a:lstStyle/>
          <a:p>
            <a:fld id="{9B4BE7B9-CADE-4E22-91DA-412AE76EEA03}" type="slidenum">
              <a:rPr lang="en-SG" smtClean="0"/>
              <a:t>‹#›</a:t>
            </a:fld>
            <a:endParaRPr lang="en-SG"/>
          </a:p>
        </p:txBody>
      </p:sp>
    </p:spTree>
    <p:extLst>
      <p:ext uri="{BB962C8B-B14F-4D97-AF65-F5344CB8AC3E}">
        <p14:creationId xmlns:p14="http://schemas.microsoft.com/office/powerpoint/2010/main" val="34501342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E0A9B69-5A0F-FE88-6C32-50666CC4156C}"/>
              </a:ext>
            </a:extLst>
          </p:cNvPr>
          <p:cNvSpPr>
            <a:spLocks noGrp="1"/>
          </p:cNvSpPr>
          <p:nvPr>
            <p:ph type="dt" sz="half" idx="10"/>
          </p:nvPr>
        </p:nvSpPr>
        <p:spPr>
          <a:xfrm>
            <a:off x="838200" y="6356350"/>
            <a:ext cx="2743200" cy="365125"/>
          </a:xfrm>
          <a:prstGeom prst="rect">
            <a:avLst/>
          </a:prstGeom>
        </p:spPr>
        <p:txBody>
          <a:bodyPr/>
          <a:lstStyle/>
          <a:p>
            <a:fld id="{672590F6-6EDF-48EB-8DBE-C6692D5580E0}" type="datetimeFigureOut">
              <a:rPr lang="en-SG" smtClean="0"/>
              <a:t>20/10/2025</a:t>
            </a:fld>
            <a:endParaRPr lang="en-SG"/>
          </a:p>
        </p:txBody>
      </p:sp>
      <p:sp>
        <p:nvSpPr>
          <p:cNvPr id="3" name="Footer Placeholder 2">
            <a:extLst>
              <a:ext uri="{FF2B5EF4-FFF2-40B4-BE49-F238E27FC236}">
                <a16:creationId xmlns:a16="http://schemas.microsoft.com/office/drawing/2014/main" id="{3F346143-8D60-801B-D5A6-5456FC6F2B43}"/>
              </a:ext>
            </a:extLst>
          </p:cNvPr>
          <p:cNvSpPr>
            <a:spLocks noGrp="1"/>
          </p:cNvSpPr>
          <p:nvPr>
            <p:ph type="ftr" sz="quarter" idx="11"/>
          </p:nvPr>
        </p:nvSpPr>
        <p:spPr>
          <a:xfrm>
            <a:off x="4038600" y="6356350"/>
            <a:ext cx="4114800" cy="365125"/>
          </a:xfrm>
          <a:prstGeom prst="rect">
            <a:avLst/>
          </a:prstGeom>
        </p:spPr>
        <p:txBody>
          <a:bodyPr/>
          <a:lstStyle/>
          <a:p>
            <a:endParaRPr lang="en-SG"/>
          </a:p>
        </p:txBody>
      </p:sp>
      <p:sp>
        <p:nvSpPr>
          <p:cNvPr id="4" name="Slide Number Placeholder 3">
            <a:extLst>
              <a:ext uri="{FF2B5EF4-FFF2-40B4-BE49-F238E27FC236}">
                <a16:creationId xmlns:a16="http://schemas.microsoft.com/office/drawing/2014/main" id="{155A25DF-1CBE-1177-CE70-F89E2B98DAC2}"/>
              </a:ext>
            </a:extLst>
          </p:cNvPr>
          <p:cNvSpPr>
            <a:spLocks noGrp="1"/>
          </p:cNvSpPr>
          <p:nvPr>
            <p:ph type="sldNum" sz="quarter" idx="12"/>
          </p:nvPr>
        </p:nvSpPr>
        <p:spPr>
          <a:xfrm>
            <a:off x="8610600" y="6356350"/>
            <a:ext cx="2743200" cy="365125"/>
          </a:xfrm>
          <a:prstGeom prst="rect">
            <a:avLst/>
          </a:prstGeom>
        </p:spPr>
        <p:txBody>
          <a:bodyPr/>
          <a:lstStyle/>
          <a:p>
            <a:fld id="{9B4BE7B9-CADE-4E22-91DA-412AE76EEA03}" type="slidenum">
              <a:rPr lang="en-SG" smtClean="0"/>
              <a:t>‹#›</a:t>
            </a:fld>
            <a:endParaRPr lang="en-SG"/>
          </a:p>
        </p:txBody>
      </p:sp>
    </p:spTree>
    <p:extLst>
      <p:ext uri="{BB962C8B-B14F-4D97-AF65-F5344CB8AC3E}">
        <p14:creationId xmlns:p14="http://schemas.microsoft.com/office/powerpoint/2010/main" val="27617655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97E3E7-5D00-ACAA-71E3-6CB76903D53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SG"/>
          </a:p>
        </p:txBody>
      </p:sp>
      <p:sp>
        <p:nvSpPr>
          <p:cNvPr id="3" name="Content Placeholder 2">
            <a:extLst>
              <a:ext uri="{FF2B5EF4-FFF2-40B4-BE49-F238E27FC236}">
                <a16:creationId xmlns:a16="http://schemas.microsoft.com/office/drawing/2014/main" id="{7CCE34F4-2E09-72B8-73BF-F821355204FB}"/>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a:extLst>
              <a:ext uri="{FF2B5EF4-FFF2-40B4-BE49-F238E27FC236}">
                <a16:creationId xmlns:a16="http://schemas.microsoft.com/office/drawing/2014/main" id="{B8E3CF98-F2C6-91FE-E53F-18660D9D3B2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12CA642-DA56-B1A0-DADA-1C107773A058}"/>
              </a:ext>
            </a:extLst>
          </p:cNvPr>
          <p:cNvSpPr>
            <a:spLocks noGrp="1"/>
          </p:cNvSpPr>
          <p:nvPr>
            <p:ph type="dt" sz="half" idx="10"/>
          </p:nvPr>
        </p:nvSpPr>
        <p:spPr>
          <a:xfrm>
            <a:off x="838200" y="6356350"/>
            <a:ext cx="2743200" cy="365125"/>
          </a:xfrm>
          <a:prstGeom prst="rect">
            <a:avLst/>
          </a:prstGeom>
        </p:spPr>
        <p:txBody>
          <a:bodyPr/>
          <a:lstStyle/>
          <a:p>
            <a:fld id="{672590F6-6EDF-48EB-8DBE-C6692D5580E0}" type="datetimeFigureOut">
              <a:rPr lang="en-SG" smtClean="0"/>
              <a:t>20/10/2025</a:t>
            </a:fld>
            <a:endParaRPr lang="en-SG"/>
          </a:p>
        </p:txBody>
      </p:sp>
      <p:sp>
        <p:nvSpPr>
          <p:cNvPr id="6" name="Footer Placeholder 5">
            <a:extLst>
              <a:ext uri="{FF2B5EF4-FFF2-40B4-BE49-F238E27FC236}">
                <a16:creationId xmlns:a16="http://schemas.microsoft.com/office/drawing/2014/main" id="{3142A2CC-EB44-7211-60EE-193DA7B71EEF}"/>
              </a:ext>
            </a:extLst>
          </p:cNvPr>
          <p:cNvSpPr>
            <a:spLocks noGrp="1"/>
          </p:cNvSpPr>
          <p:nvPr>
            <p:ph type="ftr" sz="quarter" idx="11"/>
          </p:nvPr>
        </p:nvSpPr>
        <p:spPr>
          <a:xfrm>
            <a:off x="4038600" y="6356350"/>
            <a:ext cx="4114800" cy="365125"/>
          </a:xfrm>
          <a:prstGeom prst="rect">
            <a:avLst/>
          </a:prstGeom>
        </p:spPr>
        <p:txBody>
          <a:bodyPr/>
          <a:lstStyle/>
          <a:p>
            <a:endParaRPr lang="en-SG"/>
          </a:p>
        </p:txBody>
      </p:sp>
      <p:sp>
        <p:nvSpPr>
          <p:cNvPr id="7" name="Slide Number Placeholder 6">
            <a:extLst>
              <a:ext uri="{FF2B5EF4-FFF2-40B4-BE49-F238E27FC236}">
                <a16:creationId xmlns:a16="http://schemas.microsoft.com/office/drawing/2014/main" id="{29A0C25D-083C-FACF-B892-53A805BA298C}"/>
              </a:ext>
            </a:extLst>
          </p:cNvPr>
          <p:cNvSpPr>
            <a:spLocks noGrp="1"/>
          </p:cNvSpPr>
          <p:nvPr>
            <p:ph type="sldNum" sz="quarter" idx="12"/>
          </p:nvPr>
        </p:nvSpPr>
        <p:spPr>
          <a:xfrm>
            <a:off x="8610600" y="6356350"/>
            <a:ext cx="2743200" cy="365125"/>
          </a:xfrm>
          <a:prstGeom prst="rect">
            <a:avLst/>
          </a:prstGeom>
        </p:spPr>
        <p:txBody>
          <a:bodyPr/>
          <a:lstStyle/>
          <a:p>
            <a:fld id="{9B4BE7B9-CADE-4E22-91DA-412AE76EEA03}" type="slidenum">
              <a:rPr lang="en-SG" smtClean="0"/>
              <a:t>‹#›</a:t>
            </a:fld>
            <a:endParaRPr lang="en-SG"/>
          </a:p>
        </p:txBody>
      </p:sp>
    </p:spTree>
    <p:extLst>
      <p:ext uri="{BB962C8B-B14F-4D97-AF65-F5344CB8AC3E}">
        <p14:creationId xmlns:p14="http://schemas.microsoft.com/office/powerpoint/2010/main" val="35646987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B374CF-C4B0-99B8-B1C7-42D28C740BA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SG"/>
          </a:p>
        </p:txBody>
      </p:sp>
      <p:sp>
        <p:nvSpPr>
          <p:cNvPr id="3" name="Picture Placeholder 2">
            <a:extLst>
              <a:ext uri="{FF2B5EF4-FFF2-40B4-BE49-F238E27FC236}">
                <a16:creationId xmlns:a16="http://schemas.microsoft.com/office/drawing/2014/main" id="{B16107EF-73BA-862B-1EB2-984734BB1A78}"/>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SG"/>
          </a:p>
        </p:txBody>
      </p:sp>
      <p:sp>
        <p:nvSpPr>
          <p:cNvPr id="4" name="Text Placeholder 3">
            <a:extLst>
              <a:ext uri="{FF2B5EF4-FFF2-40B4-BE49-F238E27FC236}">
                <a16:creationId xmlns:a16="http://schemas.microsoft.com/office/drawing/2014/main" id="{6381ED05-451A-D821-7681-E72E8CFB670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B3A13CF-3898-22E7-BC06-4446C355E8E9}"/>
              </a:ext>
            </a:extLst>
          </p:cNvPr>
          <p:cNvSpPr>
            <a:spLocks noGrp="1"/>
          </p:cNvSpPr>
          <p:nvPr>
            <p:ph type="dt" sz="half" idx="10"/>
          </p:nvPr>
        </p:nvSpPr>
        <p:spPr>
          <a:xfrm>
            <a:off x="838200" y="6356350"/>
            <a:ext cx="2743200" cy="365125"/>
          </a:xfrm>
          <a:prstGeom prst="rect">
            <a:avLst/>
          </a:prstGeom>
        </p:spPr>
        <p:txBody>
          <a:bodyPr/>
          <a:lstStyle/>
          <a:p>
            <a:fld id="{672590F6-6EDF-48EB-8DBE-C6692D5580E0}" type="datetimeFigureOut">
              <a:rPr lang="en-SG" smtClean="0"/>
              <a:t>20/10/2025</a:t>
            </a:fld>
            <a:endParaRPr lang="en-SG"/>
          </a:p>
        </p:txBody>
      </p:sp>
      <p:sp>
        <p:nvSpPr>
          <p:cNvPr id="6" name="Footer Placeholder 5">
            <a:extLst>
              <a:ext uri="{FF2B5EF4-FFF2-40B4-BE49-F238E27FC236}">
                <a16:creationId xmlns:a16="http://schemas.microsoft.com/office/drawing/2014/main" id="{399F739C-A5FC-D699-F0DF-DD3A62BEB76D}"/>
              </a:ext>
            </a:extLst>
          </p:cNvPr>
          <p:cNvSpPr>
            <a:spLocks noGrp="1"/>
          </p:cNvSpPr>
          <p:nvPr>
            <p:ph type="ftr" sz="quarter" idx="11"/>
          </p:nvPr>
        </p:nvSpPr>
        <p:spPr>
          <a:xfrm>
            <a:off x="4038600" y="6356350"/>
            <a:ext cx="4114800" cy="365125"/>
          </a:xfrm>
          <a:prstGeom prst="rect">
            <a:avLst/>
          </a:prstGeom>
        </p:spPr>
        <p:txBody>
          <a:bodyPr/>
          <a:lstStyle/>
          <a:p>
            <a:endParaRPr lang="en-SG"/>
          </a:p>
        </p:txBody>
      </p:sp>
      <p:sp>
        <p:nvSpPr>
          <p:cNvPr id="7" name="Slide Number Placeholder 6">
            <a:extLst>
              <a:ext uri="{FF2B5EF4-FFF2-40B4-BE49-F238E27FC236}">
                <a16:creationId xmlns:a16="http://schemas.microsoft.com/office/drawing/2014/main" id="{FCBC44AD-461A-B06F-34C3-BC40BB9DF86B}"/>
              </a:ext>
            </a:extLst>
          </p:cNvPr>
          <p:cNvSpPr>
            <a:spLocks noGrp="1"/>
          </p:cNvSpPr>
          <p:nvPr>
            <p:ph type="sldNum" sz="quarter" idx="12"/>
          </p:nvPr>
        </p:nvSpPr>
        <p:spPr>
          <a:xfrm>
            <a:off x="8610600" y="6356350"/>
            <a:ext cx="2743200" cy="365125"/>
          </a:xfrm>
          <a:prstGeom prst="rect">
            <a:avLst/>
          </a:prstGeom>
        </p:spPr>
        <p:txBody>
          <a:bodyPr/>
          <a:lstStyle/>
          <a:p>
            <a:fld id="{9B4BE7B9-CADE-4E22-91DA-412AE76EEA03}" type="slidenum">
              <a:rPr lang="en-SG" smtClean="0"/>
              <a:t>‹#›</a:t>
            </a:fld>
            <a:endParaRPr lang="en-SG"/>
          </a:p>
        </p:txBody>
      </p:sp>
    </p:spTree>
    <p:extLst>
      <p:ext uri="{BB962C8B-B14F-4D97-AF65-F5344CB8AC3E}">
        <p14:creationId xmlns:p14="http://schemas.microsoft.com/office/powerpoint/2010/main" val="31969746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image" Target="../media/image4.png"/><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hyperlink" Target="https://www.facebook.com/groups/629898828017053" TargetMode="Externa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Cartoon of a family in a room with a person and a child&#10;&#10;AI-generated content may be incorrect.">
            <a:extLst>
              <a:ext uri="{FF2B5EF4-FFF2-40B4-BE49-F238E27FC236}">
                <a16:creationId xmlns:a16="http://schemas.microsoft.com/office/drawing/2014/main" id="{E4512A9F-F164-D55D-ECAD-E3AB5E3337C9}"/>
              </a:ext>
            </a:extLst>
          </p:cNvPr>
          <p:cNvPicPr>
            <a:picLocks noChangeAspect="1"/>
          </p:cNvPicPr>
          <p:nvPr userDrawn="1"/>
        </p:nvPicPr>
        <p:blipFill>
          <a:blip r:embed="rId13"/>
          <a:srcRect t="10906" b="4840"/>
          <a:stretch>
            <a:fillRect/>
          </a:stretch>
        </p:blipFill>
        <p:spPr>
          <a:xfrm>
            <a:off x="20" y="1282"/>
            <a:ext cx="12191980" cy="6856718"/>
          </a:xfrm>
          <a:prstGeom prst="rect">
            <a:avLst/>
          </a:prstGeom>
        </p:spPr>
      </p:pic>
      <p:sp>
        <p:nvSpPr>
          <p:cNvPr id="2" name="Date Placeholder 3">
            <a:extLst>
              <a:ext uri="{FF2B5EF4-FFF2-40B4-BE49-F238E27FC236}">
                <a16:creationId xmlns:a16="http://schemas.microsoft.com/office/drawing/2014/main" id="{E2E1FE0E-8681-C08D-6B0B-5A63BA477F1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6A5EEBEB-9937-486C-A3CD-D5DD78A5727E}" type="datetimeFigureOut">
              <a:rPr lang="en-US" smtClean="0"/>
              <a:t>10/20/2025</a:t>
            </a:fld>
            <a:endParaRPr lang="en-US"/>
          </a:p>
        </p:txBody>
      </p:sp>
      <p:sp>
        <p:nvSpPr>
          <p:cNvPr id="3" name="Footer Placeholder 4">
            <a:extLst>
              <a:ext uri="{FF2B5EF4-FFF2-40B4-BE49-F238E27FC236}">
                <a16:creationId xmlns:a16="http://schemas.microsoft.com/office/drawing/2014/main" id="{202E2628-FA7F-5C65-3173-BE26C158C61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4" name="Slide Number Placeholder 5">
            <a:extLst>
              <a:ext uri="{FF2B5EF4-FFF2-40B4-BE49-F238E27FC236}">
                <a16:creationId xmlns:a16="http://schemas.microsoft.com/office/drawing/2014/main" id="{F1912820-E5B2-DCAD-4B2E-85250C73B61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21B7FBA3-B487-44E8-81E6-BA49CFAD48F4}" type="slidenum">
              <a:rPr lang="en-US" smtClean="0"/>
              <a:t>‹#›</a:t>
            </a:fld>
            <a:endParaRPr lang="en-US"/>
          </a:p>
        </p:txBody>
      </p:sp>
      <p:sp>
        <p:nvSpPr>
          <p:cNvPr id="5" name="TextBox 3">
            <a:extLst>
              <a:ext uri="{FF2B5EF4-FFF2-40B4-BE49-F238E27FC236}">
                <a16:creationId xmlns:a16="http://schemas.microsoft.com/office/drawing/2014/main" id="{32E0BC67-833D-E343-F2B2-FBABC3DDC58D}"/>
              </a:ext>
            </a:extLst>
          </p:cNvPr>
          <p:cNvSpPr txBox="1"/>
          <p:nvPr userDrawn="1"/>
        </p:nvSpPr>
        <p:spPr>
          <a:xfrm>
            <a:off x="1423988" y="9158725"/>
            <a:ext cx="10218420" cy="1477328"/>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4">
                  <a:extLst>
                    <a:ext uri="{A12FA001-AC4F-418D-AE19-62706E023703}">
                      <ahyp:hlinkClr xmlns:ahyp="http://schemas.microsoft.com/office/drawing/2018/hyperlinkcolor" val="tx"/>
                    </a:ext>
                  </a:extLst>
                </a:hlinkClick>
              </a:rPr>
              <a:t>MĂNG NON- TÀI LIỆU TIỂU HỌC | Facebook</a:t>
            </a:r>
            <a:endParaRPr kumimoji="0" lang="en-US" sz="3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 (</a:t>
            </a:r>
            <a:r>
              <a:rPr kumimoji="0" lang="en-US" sz="3000" b="1" i="0" u="sng" strike="noStrike" kern="1200" cap="none" spc="0" normalizeH="0" baseline="0" noProof="0" dirty="0" err="1">
                <a:ln>
                  <a:noFill/>
                </a:ln>
                <a:solidFill>
                  <a:srgbClr val="0D4370"/>
                </a:solidFill>
                <a:effectLst/>
                <a:uLnTx/>
                <a:uFillTx/>
                <a:latin typeface="SVN-Newton" panose="02040603050506020204" pitchFamily="18" charset="0"/>
                <a:ea typeface="+mn-ea"/>
                <a:cs typeface="+mn-cs"/>
              </a:rPr>
              <a:t>Cảm</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 </a:t>
            </a: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0905919065  (Linh)</a:t>
            </a:r>
            <a:endPar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6" name="Picture 5">
            <a:extLst>
              <a:ext uri="{FF2B5EF4-FFF2-40B4-BE49-F238E27FC236}">
                <a16:creationId xmlns:a16="http://schemas.microsoft.com/office/drawing/2014/main" id="{3CC958A7-5F3C-104B-15D9-F1D63C4F57CD}"/>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934121" y="8472263"/>
            <a:ext cx="2487663" cy="2552700"/>
          </a:xfrm>
          <a:prstGeom prst="rect">
            <a:avLst/>
          </a:prstGeom>
        </p:spPr>
      </p:pic>
      <p:pic>
        <p:nvPicPr>
          <p:cNvPr id="8" name="Picture 7">
            <a:extLst>
              <a:ext uri="{FF2B5EF4-FFF2-40B4-BE49-F238E27FC236}">
                <a16:creationId xmlns:a16="http://schemas.microsoft.com/office/drawing/2014/main" id="{1C8EF8AD-3637-13DE-3A30-9D5674506A98}"/>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44718515" y="-18075729"/>
            <a:ext cx="2487663" cy="2552700"/>
          </a:xfrm>
          <a:prstGeom prst="rect">
            <a:avLst/>
          </a:prstGeom>
        </p:spPr>
      </p:pic>
      <p:pic>
        <p:nvPicPr>
          <p:cNvPr id="9" name="Picture 8">
            <a:extLst>
              <a:ext uri="{FF2B5EF4-FFF2-40B4-BE49-F238E27FC236}">
                <a16:creationId xmlns:a16="http://schemas.microsoft.com/office/drawing/2014/main" id="{3E381D1B-1A72-CD5C-B617-45B54E8C8097}"/>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55168800" y="-18075729"/>
            <a:ext cx="2487663" cy="2552700"/>
          </a:xfrm>
          <a:prstGeom prst="rect">
            <a:avLst/>
          </a:prstGeom>
        </p:spPr>
      </p:pic>
      <p:pic>
        <p:nvPicPr>
          <p:cNvPr id="10" name="Picture 9">
            <a:extLst>
              <a:ext uri="{FF2B5EF4-FFF2-40B4-BE49-F238E27FC236}">
                <a16:creationId xmlns:a16="http://schemas.microsoft.com/office/drawing/2014/main" id="{716661CC-304D-D6B3-AC7D-47008745FE93}"/>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44718515" y="20307300"/>
            <a:ext cx="2487663" cy="2552700"/>
          </a:xfrm>
          <a:prstGeom prst="rect">
            <a:avLst/>
          </a:prstGeom>
        </p:spPr>
      </p:pic>
      <p:pic>
        <p:nvPicPr>
          <p:cNvPr id="11" name="Picture 10">
            <a:extLst>
              <a:ext uri="{FF2B5EF4-FFF2-40B4-BE49-F238E27FC236}">
                <a16:creationId xmlns:a16="http://schemas.microsoft.com/office/drawing/2014/main" id="{F61FECA1-2818-8482-61DA-22F1D68268F2}"/>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55168800" y="20307300"/>
            <a:ext cx="2487663" cy="2552700"/>
          </a:xfrm>
          <a:prstGeom prst="rect">
            <a:avLst/>
          </a:prstGeom>
        </p:spPr>
      </p:pic>
      <p:pic>
        <p:nvPicPr>
          <p:cNvPr id="13" name="Hình ảnh 31">
            <a:extLst>
              <a:ext uri="{FF2B5EF4-FFF2-40B4-BE49-F238E27FC236}">
                <a16:creationId xmlns:a16="http://schemas.microsoft.com/office/drawing/2014/main" id="{5D101AD0-3B99-816F-E36E-DE4605F1690D}"/>
              </a:ext>
            </a:extLst>
          </p:cNvPr>
          <p:cNvPicPr>
            <a:picLocks noChangeAspect="1"/>
          </p:cNvPicPr>
          <p:nvPr userDrawn="1"/>
        </p:nvPicPr>
        <p:blipFill>
          <a:blip r:embed="rId16"/>
          <a:srcRect r="12560" b="22493"/>
          <a:stretch>
            <a:fillRect/>
          </a:stretch>
        </p:blipFill>
        <p:spPr>
          <a:xfrm>
            <a:off x="-2009726" y="-243220"/>
            <a:ext cx="1577926" cy="1970420"/>
          </a:xfrm>
          <a:prstGeom prst="rect">
            <a:avLst/>
          </a:prstGeom>
        </p:spPr>
      </p:pic>
      <p:pic>
        <p:nvPicPr>
          <p:cNvPr id="14" name="Picture 13">
            <a:extLst>
              <a:ext uri="{FF2B5EF4-FFF2-40B4-BE49-F238E27FC236}">
                <a16:creationId xmlns:a16="http://schemas.microsoft.com/office/drawing/2014/main" id="{FC2C7DD3-9905-84EC-8F45-37208D1E21E6}"/>
              </a:ext>
            </a:extLst>
          </p:cNvPr>
          <p:cNvPicPr>
            <a:picLocks noChangeAspect="1"/>
          </p:cNvPicPr>
          <p:nvPr userDrawn="1"/>
        </p:nvPicPr>
        <p:blipFill>
          <a:blip r:embed="rId17"/>
          <a:stretch>
            <a:fillRect/>
          </a:stretch>
        </p:blipFill>
        <p:spPr>
          <a:xfrm>
            <a:off x="10347095" y="-1148843"/>
            <a:ext cx="1926503" cy="816935"/>
          </a:xfrm>
          <a:prstGeom prst="rect">
            <a:avLst/>
          </a:prstGeom>
        </p:spPr>
      </p:pic>
      <p:sp>
        <p:nvSpPr>
          <p:cNvPr id="15" name="Title 1">
            <a:extLst>
              <a:ext uri="{FF2B5EF4-FFF2-40B4-BE49-F238E27FC236}">
                <a16:creationId xmlns:a16="http://schemas.microsoft.com/office/drawing/2014/main" id="{0BAB28A7-CFE0-3428-F00B-B3B1A31D72B2}"/>
              </a:ext>
            </a:extLst>
          </p:cNvPr>
          <p:cNvSpPr txBox="1">
            <a:spLocks/>
          </p:cNvSpPr>
          <p:nvPr userDrawn="1"/>
        </p:nvSpPr>
        <p:spPr>
          <a:xfrm>
            <a:off x="-783414" y="10771596"/>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dirty="0" err="1">
                <a:solidFill>
                  <a:srgbClr val="2C9430"/>
                </a:solidFill>
                <a:latin typeface="#9Slide07 HoneyCream" pitchFamily="2" charset="0"/>
              </a:rPr>
              <a:t>Măng</a:t>
            </a:r>
            <a:r>
              <a:rPr lang="en-US" sz="3200" b="0" dirty="0">
                <a:solidFill>
                  <a:srgbClr val="2C9430"/>
                </a:solidFill>
                <a:latin typeface="#9Slide07 HoneyCream" pitchFamily="2" charset="0"/>
              </a:rPr>
              <a:t> Non</a:t>
            </a:r>
          </a:p>
        </p:txBody>
      </p:sp>
      <p:sp>
        <p:nvSpPr>
          <p:cNvPr id="16" name="TextBox 15">
            <a:extLst>
              <a:ext uri="{FF2B5EF4-FFF2-40B4-BE49-F238E27FC236}">
                <a16:creationId xmlns:a16="http://schemas.microsoft.com/office/drawing/2014/main" id="{811B642D-ED28-0E07-1003-011BA6335F1F}"/>
              </a:ext>
            </a:extLst>
          </p:cNvPr>
          <p:cNvSpPr txBox="1"/>
          <p:nvPr userDrawn="1"/>
        </p:nvSpPr>
        <p:spPr>
          <a:xfrm>
            <a:off x="-2785755" y="1565516"/>
            <a:ext cx="3326085" cy="553998"/>
          </a:xfrm>
          <a:prstGeom prst="rect">
            <a:avLst/>
          </a:prstGeom>
          <a:noFill/>
        </p:spPr>
        <p:txBody>
          <a:bodyPr wrap="square" rtlCol="0">
            <a:spAutoFit/>
          </a:bodyPr>
          <a:lstStyle/>
          <a:p>
            <a:pPr algn="ctr"/>
            <a:r>
              <a:rPr lang="en-US" sz="3000" dirty="0" err="1">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rPr>
              <a:t>Măng</a:t>
            </a:r>
            <a:r>
              <a:rPr lang="en-US" sz="3000" dirty="0">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rPr>
              <a:t> Non</a:t>
            </a:r>
            <a:endParaRPr lang="id-ID" sz="3000" dirty="0">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endParaRPr>
          </a:p>
        </p:txBody>
      </p:sp>
    </p:spTree>
    <p:extLst>
      <p:ext uri="{BB962C8B-B14F-4D97-AF65-F5344CB8AC3E}">
        <p14:creationId xmlns:p14="http://schemas.microsoft.com/office/powerpoint/2010/main" val="92973874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69C9FE8-2354-9265-61CA-EAD7EAE371F5}"/>
              </a:ext>
            </a:extLst>
          </p:cNvPr>
          <p:cNvPicPr>
            <a:picLocks noChangeAspect="1"/>
          </p:cNvPicPr>
          <p:nvPr/>
        </p:nvPicPr>
        <p:blipFill>
          <a:blip r:embed="rId2"/>
          <a:stretch>
            <a:fillRect/>
          </a:stretch>
        </p:blipFill>
        <p:spPr>
          <a:xfrm>
            <a:off x="0" y="-49763"/>
            <a:ext cx="12192000" cy="6857999"/>
          </a:xfrm>
          <a:prstGeom prst="rect">
            <a:avLst/>
          </a:prstGeom>
        </p:spPr>
      </p:pic>
    </p:spTree>
    <p:extLst>
      <p:ext uri="{BB962C8B-B14F-4D97-AF65-F5344CB8AC3E}">
        <p14:creationId xmlns:p14="http://schemas.microsoft.com/office/powerpoint/2010/main" val="5654770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8C9EF10-94E1-5DCD-61D0-695FD363860D}"/>
              </a:ext>
            </a:extLst>
          </p:cNvPr>
          <p:cNvSpPr/>
          <p:nvPr/>
        </p:nvSpPr>
        <p:spPr>
          <a:xfrm>
            <a:off x="185057" y="239486"/>
            <a:ext cx="11800114" cy="6476999"/>
          </a:xfrm>
          <a:prstGeom prst="rect">
            <a:avLst/>
          </a:prstGeom>
          <a:solidFill>
            <a:schemeClr val="bg1"/>
          </a:solidFill>
          <a:ln>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G"/>
          </a:p>
        </p:txBody>
      </p:sp>
      <p:pic>
        <p:nvPicPr>
          <p:cNvPr id="5" name="Picture 4" descr="Cartoon of a family in a room with a person and a child&#10;&#10;AI-generated content may be incorrect.">
            <a:extLst>
              <a:ext uri="{FF2B5EF4-FFF2-40B4-BE49-F238E27FC236}">
                <a16:creationId xmlns:a16="http://schemas.microsoft.com/office/drawing/2014/main" id="{ED5C9B7A-9054-40B1-439E-35EF990B5684}"/>
              </a:ext>
            </a:extLst>
          </p:cNvPr>
          <p:cNvPicPr>
            <a:picLocks noChangeAspect="1"/>
          </p:cNvPicPr>
          <p:nvPr/>
        </p:nvPicPr>
        <p:blipFill>
          <a:blip r:embed="rId2"/>
          <a:srcRect t="10906" b="4840"/>
          <a:stretch>
            <a:fillRect/>
          </a:stretch>
        </p:blipFill>
        <p:spPr>
          <a:xfrm>
            <a:off x="2054622" y="1654571"/>
            <a:ext cx="8826424" cy="4963943"/>
          </a:xfrm>
          <a:prstGeom prst="rect">
            <a:avLst/>
          </a:prstGeom>
        </p:spPr>
      </p:pic>
      <p:sp>
        <p:nvSpPr>
          <p:cNvPr id="6" name="Rectangle: Rounded Corners 5">
            <a:extLst>
              <a:ext uri="{FF2B5EF4-FFF2-40B4-BE49-F238E27FC236}">
                <a16:creationId xmlns:a16="http://schemas.microsoft.com/office/drawing/2014/main" id="{CBA7A595-8423-2F51-ABF6-0B880B6E7076}"/>
              </a:ext>
            </a:extLst>
          </p:cNvPr>
          <p:cNvSpPr/>
          <p:nvPr/>
        </p:nvSpPr>
        <p:spPr>
          <a:xfrm>
            <a:off x="771755" y="141514"/>
            <a:ext cx="10472844" cy="1072243"/>
          </a:xfrm>
          <a:prstGeom prst="roundRect">
            <a:avLst/>
          </a:prstGeom>
          <a:solidFill>
            <a:schemeClr val="accent2">
              <a:lumMod val="60000"/>
              <a:lumOff val="4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500" b="1" i="0" u="none" strike="noStrike" kern="0" cap="none" spc="0" normalizeH="0" baseline="0" noProof="0" dirty="0">
                <a:ln>
                  <a:noFill/>
                </a:ln>
                <a:solidFill>
                  <a:prstClr val="white"/>
                </a:solidFill>
                <a:effectLst/>
                <a:uLnTx/>
                <a:uFillTx/>
                <a:latin typeface="UTM Avo" panose="02040603050506020204" pitchFamily="18" charset="0"/>
                <a:ea typeface="+mn-ea"/>
                <a:cs typeface="+mn-cs"/>
                <a:sym typeface="Arial"/>
              </a:rPr>
              <a:t>Quan sát tranh và trả lời câu hỏi: Gia đình bạn nhỏ gồm những ai?</a:t>
            </a:r>
            <a:endParaRPr kumimoji="0" lang="en-SG" sz="35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56399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FE26BFE7-117F-7F69-B8F8-6C42F5361C92}"/>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E566876D-B7B2-2321-9061-E58289572AB1}"/>
              </a:ext>
            </a:extLst>
          </p:cNvPr>
          <p:cNvSpPr/>
          <p:nvPr/>
        </p:nvSpPr>
        <p:spPr>
          <a:xfrm>
            <a:off x="195943" y="190500"/>
            <a:ext cx="11800114" cy="6476999"/>
          </a:xfrm>
          <a:prstGeom prst="rect">
            <a:avLst/>
          </a:prstGeom>
          <a:solidFill>
            <a:schemeClr val="bg1"/>
          </a:solidFill>
          <a:ln>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3" name="Picture 2" descr="Cartoon of a child with bunny ears&#10;&#10;AI-generated content may be incorrect.">
            <a:extLst>
              <a:ext uri="{FF2B5EF4-FFF2-40B4-BE49-F238E27FC236}">
                <a16:creationId xmlns:a16="http://schemas.microsoft.com/office/drawing/2014/main" id="{3AC77E47-894E-64B4-32D6-ABC2910F69D1}"/>
              </a:ext>
            </a:extLst>
          </p:cNvPr>
          <p:cNvPicPr>
            <a:picLocks noChangeAspect="1"/>
          </p:cNvPicPr>
          <p:nvPr/>
        </p:nvPicPr>
        <p:blipFill>
          <a:blip r:embed="rId2"/>
          <a:stretch>
            <a:fillRect/>
          </a:stretch>
        </p:blipFill>
        <p:spPr>
          <a:xfrm>
            <a:off x="527957" y="579663"/>
            <a:ext cx="5682344" cy="3788229"/>
          </a:xfrm>
          <a:prstGeom prst="rect">
            <a:avLst/>
          </a:prstGeom>
        </p:spPr>
      </p:pic>
      <p:pic>
        <p:nvPicPr>
          <p:cNvPr id="15" name="Picture 14">
            <a:extLst>
              <a:ext uri="{FF2B5EF4-FFF2-40B4-BE49-F238E27FC236}">
                <a16:creationId xmlns:a16="http://schemas.microsoft.com/office/drawing/2014/main" id="{E1EFD2B0-C179-18BE-51F4-92426BE127BB}"/>
              </a:ext>
            </a:extLst>
          </p:cNvPr>
          <p:cNvPicPr>
            <a:picLocks noChangeAspect="1"/>
          </p:cNvPicPr>
          <p:nvPr/>
        </p:nvPicPr>
        <p:blipFill>
          <a:blip r:embed="rId3">
            <a:extLst>
              <a:ext uri="{BEBA8EAE-BF5A-486C-A8C5-ECC9F3942E4B}">
                <a14:imgProps xmlns:a14="http://schemas.microsoft.com/office/drawing/2010/main">
                  <a14:imgLayer r:embed="rId4">
                    <a14:imgEffect>
                      <a14:saturation sat="300000"/>
                    </a14:imgEffect>
                  </a14:imgLayer>
                </a14:imgProps>
              </a:ext>
            </a:extLst>
          </a:blip>
          <a:srcRect l="12912" b="25739"/>
          <a:stretch>
            <a:fillRect/>
          </a:stretch>
        </p:blipFill>
        <p:spPr>
          <a:xfrm>
            <a:off x="6695586" y="190500"/>
            <a:ext cx="5197057" cy="4816929"/>
          </a:xfrm>
          <a:prstGeom prst="rect">
            <a:avLst/>
          </a:prstGeom>
        </p:spPr>
      </p:pic>
      <p:sp>
        <p:nvSpPr>
          <p:cNvPr id="16" name="Rectangle: Rounded Corners 15">
            <a:extLst>
              <a:ext uri="{FF2B5EF4-FFF2-40B4-BE49-F238E27FC236}">
                <a16:creationId xmlns:a16="http://schemas.microsoft.com/office/drawing/2014/main" id="{596E2428-5D83-095B-A34C-43EFF80EBD4B}"/>
              </a:ext>
            </a:extLst>
          </p:cNvPr>
          <p:cNvSpPr/>
          <p:nvPr/>
        </p:nvSpPr>
        <p:spPr>
          <a:xfrm>
            <a:off x="527957" y="4620984"/>
            <a:ext cx="5465193" cy="1774374"/>
          </a:xfrm>
          <a:prstGeom prst="roundRect">
            <a:avLst/>
          </a:prstGeom>
          <a:solidFill>
            <a:schemeClr val="accent2">
              <a:lumMod val="60000"/>
              <a:lumOff val="4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3000" b="1" kern="0" dirty="0">
                <a:solidFill>
                  <a:prstClr val="white"/>
                </a:solidFill>
                <a:latin typeface="UTM Avo" panose="02040603050506020204" pitchFamily="18" charset="0"/>
                <a:sym typeface="Arial"/>
              </a:rPr>
              <a:t>Mải chạy đến vườn cà rốt ở phía xa nên thỏ con không nghe thấy mẹ gọi.</a:t>
            </a:r>
            <a:r>
              <a:rPr kumimoji="0" lang="vi-VN" sz="3000" b="1" i="0" u="none" strike="noStrike" kern="0" cap="none" spc="0" normalizeH="0" baseline="0" noProof="0" dirty="0">
                <a:ln>
                  <a:noFill/>
                </a:ln>
                <a:solidFill>
                  <a:prstClr val="white"/>
                </a:solidFill>
                <a:effectLst/>
                <a:uLnTx/>
                <a:uFillTx/>
                <a:latin typeface="UTM Avo" panose="02040603050506020204" pitchFamily="18" charset="0"/>
                <a:ea typeface="+mn-ea"/>
                <a:cs typeface="+mn-cs"/>
                <a:sym typeface="Arial"/>
              </a:rPr>
              <a:t> </a:t>
            </a:r>
            <a:endParaRPr kumimoji="0" lang="en-SG" sz="30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7" name="Rectangle: Rounded Corners 16">
            <a:extLst>
              <a:ext uri="{FF2B5EF4-FFF2-40B4-BE49-F238E27FC236}">
                <a16:creationId xmlns:a16="http://schemas.microsoft.com/office/drawing/2014/main" id="{8B59E21F-9D5B-FE6D-AE94-E4A4D252467A}"/>
              </a:ext>
            </a:extLst>
          </p:cNvPr>
          <p:cNvSpPr/>
          <p:nvPr/>
        </p:nvSpPr>
        <p:spPr>
          <a:xfrm>
            <a:off x="6561517" y="4740727"/>
            <a:ext cx="5465193" cy="1774374"/>
          </a:xfrm>
          <a:prstGeom prst="roundRect">
            <a:avLst/>
          </a:prstGeom>
          <a:solidFill>
            <a:schemeClr val="accent2">
              <a:lumMod val="60000"/>
              <a:lumOff val="4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3000" b="1" kern="0" dirty="0">
                <a:solidFill>
                  <a:prstClr val="white"/>
                </a:solidFill>
                <a:latin typeface="UTM Avo" panose="02040603050506020204" pitchFamily="18" charset="0"/>
                <a:sym typeface="Arial"/>
              </a:rPr>
              <a:t>Vừa nhổ củ cà rốt, thỏ con bị chó sói đuổi chạy, rơi cả củ cà rốt.</a:t>
            </a:r>
            <a:endParaRPr kumimoji="0" lang="en-SG" sz="30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197283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5BB737A6-D08C-AE33-A176-32049018CAE5}"/>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41B85158-8867-1DD2-BA96-71941DD3552E}"/>
              </a:ext>
            </a:extLst>
          </p:cNvPr>
          <p:cNvSpPr/>
          <p:nvPr/>
        </p:nvSpPr>
        <p:spPr>
          <a:xfrm>
            <a:off x="195943" y="190500"/>
            <a:ext cx="11800114" cy="6476999"/>
          </a:xfrm>
          <a:prstGeom prst="rect">
            <a:avLst/>
          </a:prstGeom>
          <a:solidFill>
            <a:schemeClr val="bg1"/>
          </a:solidFill>
          <a:ln>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6" name="Rectangle: Rounded Corners 15">
            <a:extLst>
              <a:ext uri="{FF2B5EF4-FFF2-40B4-BE49-F238E27FC236}">
                <a16:creationId xmlns:a16="http://schemas.microsoft.com/office/drawing/2014/main" id="{914C0BB2-F702-5C7D-B285-D68733650CFA}"/>
              </a:ext>
            </a:extLst>
          </p:cNvPr>
          <p:cNvSpPr/>
          <p:nvPr/>
        </p:nvSpPr>
        <p:spPr>
          <a:xfrm>
            <a:off x="339613" y="4898571"/>
            <a:ext cx="5465193" cy="1213758"/>
          </a:xfrm>
          <a:prstGeom prst="roundRect">
            <a:avLst/>
          </a:prstGeom>
          <a:solidFill>
            <a:schemeClr val="accent2">
              <a:lumMod val="60000"/>
              <a:lumOff val="4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0" cap="none" spc="0" normalizeH="0" baseline="0" noProof="0" dirty="0">
                <a:ln>
                  <a:noFill/>
                </a:ln>
                <a:solidFill>
                  <a:prstClr val="white"/>
                </a:solidFill>
                <a:effectLst/>
                <a:uLnTx/>
                <a:uFillTx/>
                <a:latin typeface="UTM Avo" panose="02040603050506020204" pitchFamily="18" charset="0"/>
                <a:ea typeface="+mn-ea"/>
                <a:cs typeface="+mn-cs"/>
                <a:sym typeface="Arial"/>
              </a:rPr>
              <a:t>Thỏ con sợ hãi núp dưới bụi cây, ôm bụng khóc vì đói. </a:t>
            </a:r>
            <a:endParaRPr kumimoji="0" lang="en-SG" sz="2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7" name="Rectangle: Rounded Corners 16">
            <a:extLst>
              <a:ext uri="{FF2B5EF4-FFF2-40B4-BE49-F238E27FC236}">
                <a16:creationId xmlns:a16="http://schemas.microsoft.com/office/drawing/2014/main" id="{6E4F115A-B1EB-F690-7B29-CA677B437AB1}"/>
              </a:ext>
            </a:extLst>
          </p:cNvPr>
          <p:cNvSpPr/>
          <p:nvPr/>
        </p:nvSpPr>
        <p:spPr>
          <a:xfrm>
            <a:off x="6494560" y="5295897"/>
            <a:ext cx="5465193" cy="1371602"/>
          </a:xfrm>
          <a:prstGeom prst="roundRect">
            <a:avLst/>
          </a:prstGeom>
          <a:solidFill>
            <a:schemeClr val="accent2">
              <a:lumMod val="60000"/>
              <a:lumOff val="4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0" cap="none" spc="0" normalizeH="0" baseline="0" noProof="0" dirty="0">
                <a:ln>
                  <a:noFill/>
                </a:ln>
                <a:solidFill>
                  <a:prstClr val="white"/>
                </a:solidFill>
                <a:effectLst/>
                <a:uLnTx/>
                <a:uFillTx/>
                <a:latin typeface="UTM Avo" panose="02040603050506020204" pitchFamily="18" charset="0"/>
                <a:ea typeface="+mn-ea"/>
                <a:cs typeface="+mn-cs"/>
                <a:sym typeface="Arial"/>
              </a:rPr>
              <a:t>Thỏ con tìm thấy mẹ, mẹ ôm thỏ con vào lòng. </a:t>
            </a:r>
            <a:endParaRPr kumimoji="0" lang="en-SG" sz="30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4" name="Picture 3" descr="Cartoon of a rabbit crying&#10;&#10;AI-generated content may be incorrect.">
            <a:extLst>
              <a:ext uri="{FF2B5EF4-FFF2-40B4-BE49-F238E27FC236}">
                <a16:creationId xmlns:a16="http://schemas.microsoft.com/office/drawing/2014/main" id="{502D3B24-3F83-24F2-E197-DC7D3DBA6245}"/>
              </a:ext>
            </a:extLst>
          </p:cNvPr>
          <p:cNvPicPr>
            <a:picLocks noChangeAspect="1"/>
          </p:cNvPicPr>
          <p:nvPr/>
        </p:nvPicPr>
        <p:blipFill>
          <a:blip r:embed="rId2"/>
          <a:stretch>
            <a:fillRect/>
          </a:stretch>
        </p:blipFill>
        <p:spPr>
          <a:xfrm>
            <a:off x="267778" y="876300"/>
            <a:ext cx="5608865" cy="3739243"/>
          </a:xfrm>
          <a:prstGeom prst="rect">
            <a:avLst/>
          </a:prstGeom>
        </p:spPr>
      </p:pic>
      <p:pic>
        <p:nvPicPr>
          <p:cNvPr id="7" name="Picture 6" descr="A cartoon of two rabbits hugging&#10;&#10;AI-generated content may be incorrect.">
            <a:extLst>
              <a:ext uri="{FF2B5EF4-FFF2-40B4-BE49-F238E27FC236}">
                <a16:creationId xmlns:a16="http://schemas.microsoft.com/office/drawing/2014/main" id="{977B1967-6483-05C4-BEBA-C2E64DBCBC09}"/>
              </a:ext>
            </a:extLst>
          </p:cNvPr>
          <p:cNvPicPr>
            <a:picLocks noChangeAspect="1"/>
          </p:cNvPicPr>
          <p:nvPr/>
        </p:nvPicPr>
        <p:blipFill>
          <a:blip r:embed="rId3"/>
          <a:stretch>
            <a:fillRect/>
          </a:stretch>
        </p:blipFill>
        <p:spPr>
          <a:xfrm>
            <a:off x="6781207" y="297250"/>
            <a:ext cx="4891897" cy="4891897"/>
          </a:xfrm>
          <a:prstGeom prst="rect">
            <a:avLst/>
          </a:prstGeom>
        </p:spPr>
      </p:pic>
      <p:sp>
        <p:nvSpPr>
          <p:cNvPr id="8" name="Oval 7">
            <a:extLst>
              <a:ext uri="{FF2B5EF4-FFF2-40B4-BE49-F238E27FC236}">
                <a16:creationId xmlns:a16="http://schemas.microsoft.com/office/drawing/2014/main" id="{A6CEBED8-AED8-F826-ACE1-59C39739F44E}"/>
              </a:ext>
            </a:extLst>
          </p:cNvPr>
          <p:cNvSpPr/>
          <p:nvPr/>
        </p:nvSpPr>
        <p:spPr>
          <a:xfrm>
            <a:off x="5410794" y="876300"/>
            <a:ext cx="465849" cy="429986"/>
          </a:xfrm>
          <a:prstGeom prst="ellipse">
            <a:avLst/>
          </a:prstGeom>
          <a:solidFill>
            <a:schemeClr val="bg1"/>
          </a:solidFill>
          <a:ln w="28575">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10" name="TextBox 9">
            <a:extLst>
              <a:ext uri="{FF2B5EF4-FFF2-40B4-BE49-F238E27FC236}">
                <a16:creationId xmlns:a16="http://schemas.microsoft.com/office/drawing/2014/main" id="{22C0FB3C-3E74-AD16-1182-7B1BF02BF35B}"/>
              </a:ext>
            </a:extLst>
          </p:cNvPr>
          <p:cNvSpPr txBox="1"/>
          <p:nvPr/>
        </p:nvSpPr>
        <p:spPr>
          <a:xfrm>
            <a:off x="5454338" y="851455"/>
            <a:ext cx="6096000" cy="523220"/>
          </a:xfrm>
          <a:prstGeom prst="rect">
            <a:avLst/>
          </a:prstGeom>
          <a:noFill/>
        </p:spPr>
        <p:txBody>
          <a:bodyPr wrap="square">
            <a:spAutoFit/>
          </a:bodyPr>
          <a:lstStyle/>
          <a:p>
            <a:r>
              <a:rPr lang="vi-VN" sz="2800" b="1" kern="0" dirty="0">
                <a:solidFill>
                  <a:srgbClr val="00B0F0"/>
                </a:solidFill>
                <a:sym typeface="Arial"/>
              </a:rPr>
              <a:t>3</a:t>
            </a:r>
            <a:endParaRPr lang="en-SG" sz="2800" b="1" dirty="0">
              <a:solidFill>
                <a:srgbClr val="00B0F0"/>
              </a:solidFill>
            </a:endParaRPr>
          </a:p>
        </p:txBody>
      </p:sp>
    </p:spTree>
    <p:extLst>
      <p:ext uri="{BB962C8B-B14F-4D97-AF65-F5344CB8AC3E}">
        <p14:creationId xmlns:p14="http://schemas.microsoft.com/office/powerpoint/2010/main" val="18071215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4997C193-ECA8-FC36-60B7-3709717EE5F3}"/>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BD9055B4-5308-AD71-759E-15D728449A0C}"/>
              </a:ext>
            </a:extLst>
          </p:cNvPr>
          <p:cNvSpPr/>
          <p:nvPr/>
        </p:nvSpPr>
        <p:spPr>
          <a:xfrm>
            <a:off x="195943" y="190500"/>
            <a:ext cx="6585857" cy="6476999"/>
          </a:xfrm>
          <a:prstGeom prst="rect">
            <a:avLst/>
          </a:prstGeom>
          <a:solidFill>
            <a:schemeClr val="bg1"/>
          </a:solidFill>
          <a:ln>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6" name="Rectangle: Rounded Corners 5">
            <a:extLst>
              <a:ext uri="{FF2B5EF4-FFF2-40B4-BE49-F238E27FC236}">
                <a16:creationId xmlns:a16="http://schemas.microsoft.com/office/drawing/2014/main" id="{0080EAAD-07A4-928D-7CB7-21A1C4900D17}"/>
              </a:ext>
            </a:extLst>
          </p:cNvPr>
          <p:cNvSpPr/>
          <p:nvPr/>
        </p:nvSpPr>
        <p:spPr>
          <a:xfrm>
            <a:off x="1" y="190500"/>
            <a:ext cx="7975600" cy="1803400"/>
          </a:xfrm>
          <a:prstGeom prst="roundRect">
            <a:avLst/>
          </a:prstGeom>
          <a:solidFill>
            <a:schemeClr val="accent2">
              <a:lumMod val="60000"/>
              <a:lumOff val="4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3800" b="1" kern="0" dirty="0">
                <a:solidFill>
                  <a:prstClr val="white"/>
                </a:solidFill>
                <a:latin typeface="UTM Avo" panose="02040603050506020204" pitchFamily="18" charset="0"/>
                <a:sym typeface="Arial"/>
              </a:rPr>
              <a:t>Nếu thiếu sự quan tâm, chăm sóc của người thân thì điều </a:t>
            </a:r>
            <a:r>
              <a:rPr kumimoji="0" lang="vi-VN" sz="3800" b="1" i="0" u="none" strike="noStrike" kern="0" cap="none" spc="0" normalizeH="0" baseline="0" noProof="0" dirty="0">
                <a:ln>
                  <a:noFill/>
                </a:ln>
                <a:solidFill>
                  <a:prstClr val="white"/>
                </a:solidFill>
                <a:effectLst/>
                <a:uLnTx/>
                <a:uFillTx/>
                <a:latin typeface="UTM Avo" panose="02040603050506020204" pitchFamily="18" charset="0"/>
                <a:sym typeface="Arial"/>
              </a:rPr>
              <a:t>gì sẽ xảy ra? </a:t>
            </a:r>
            <a:endParaRPr kumimoji="0" lang="en-SG" sz="3800" b="1" i="0" u="none" strike="noStrike" kern="1200" cap="none" spc="0" normalizeH="0" baseline="0" noProof="0" dirty="0">
              <a:ln>
                <a:noFill/>
              </a:ln>
              <a:solidFill>
                <a:prstClr val="white"/>
              </a:solidFill>
              <a:effectLst/>
              <a:uLnTx/>
              <a:uFillTx/>
              <a:latin typeface="Calibri" panose="020F0502020204030204"/>
            </a:endParaRPr>
          </a:p>
        </p:txBody>
      </p:sp>
      <p:sp>
        <p:nvSpPr>
          <p:cNvPr id="7" name="TextBox 6">
            <a:extLst>
              <a:ext uri="{FF2B5EF4-FFF2-40B4-BE49-F238E27FC236}">
                <a16:creationId xmlns:a16="http://schemas.microsoft.com/office/drawing/2014/main" id="{44AA6F48-AD1C-2824-595E-549CB9F95870}"/>
              </a:ext>
            </a:extLst>
          </p:cNvPr>
          <p:cNvSpPr txBox="1"/>
          <p:nvPr/>
        </p:nvSpPr>
        <p:spPr>
          <a:xfrm>
            <a:off x="581161" y="2329405"/>
            <a:ext cx="5815420" cy="3862596"/>
          </a:xfrm>
          <a:prstGeom prst="rect">
            <a:avLst/>
          </a:prstGeom>
          <a:noFill/>
        </p:spPr>
        <p:txBody>
          <a:bodyPr wrap="square" rtlCol="0">
            <a:spAutoFit/>
          </a:bodyPr>
          <a:lstStyle/>
          <a:p>
            <a:pPr algn="just"/>
            <a:r>
              <a:rPr lang="vi-VN" sz="3500" kern="0" dirty="0">
                <a:latin typeface="UTM Avo" panose="02040603050506020204" pitchFamily="18" charset="0"/>
                <a:sym typeface="Arial"/>
              </a:rPr>
              <a:t>Nếu thiếu sự quan tâm, chăm sóc của người thân thì chúng ta sẽ buồn, cô đơn, tủi thân. Sức khỏe kém, tâm lí, tinh thần không tốt và ảnh hưởng đến việc học tập.</a:t>
            </a:r>
            <a:endParaRPr lang="en-SG" sz="3500" dirty="0"/>
          </a:p>
        </p:txBody>
      </p:sp>
    </p:spTree>
    <p:extLst>
      <p:ext uri="{BB962C8B-B14F-4D97-AF65-F5344CB8AC3E}">
        <p14:creationId xmlns:p14="http://schemas.microsoft.com/office/powerpoint/2010/main" val="24027154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2F44FCC6-34C4-672B-B632-172801EC1F7D}"/>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DCF3E994-FE90-C6B2-A294-B457EC064894}"/>
              </a:ext>
            </a:extLst>
          </p:cNvPr>
          <p:cNvSpPr/>
          <p:nvPr/>
        </p:nvSpPr>
        <p:spPr>
          <a:xfrm>
            <a:off x="341274" y="1458687"/>
            <a:ext cx="11255829" cy="4953000"/>
          </a:xfrm>
          <a:prstGeom prst="rect">
            <a:avLst/>
          </a:prstGeom>
          <a:solidFill>
            <a:schemeClr val="bg1"/>
          </a:solidFill>
          <a:ln>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 name="TextBox 3">
            <a:extLst>
              <a:ext uri="{FF2B5EF4-FFF2-40B4-BE49-F238E27FC236}">
                <a16:creationId xmlns:a16="http://schemas.microsoft.com/office/drawing/2014/main" id="{F730E1F6-AFF2-9FB0-1701-81AA333F6048}"/>
              </a:ext>
            </a:extLst>
          </p:cNvPr>
          <p:cNvSpPr txBox="1"/>
          <p:nvPr/>
        </p:nvSpPr>
        <p:spPr>
          <a:xfrm>
            <a:off x="341274" y="2054756"/>
            <a:ext cx="11002207" cy="424731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4500" kern="0" dirty="0">
                <a:solidFill>
                  <a:prstClr val="black"/>
                </a:solidFill>
                <a:latin typeface="UTM Avo" panose="02040603050506020204" pitchFamily="18" charset="0"/>
                <a:sym typeface="Arial"/>
              </a:rPr>
              <a:t>	Gia đình đóng vai trò vô cùng quan trọng trong đời sống của mỗi con người. Sự quan tâm, chăm sóc của người thân là cầu nối, tạo sự liên kết giữa các thành viên trong gia đình. </a:t>
            </a:r>
            <a:endParaRPr kumimoji="0" lang="vi-VN" sz="4500" b="0" i="0" u="none" strike="noStrike" kern="0" cap="none" spc="0" normalizeH="0" baseline="0" noProof="0" dirty="0">
              <a:ln>
                <a:noFill/>
              </a:ln>
              <a:solidFill>
                <a:prstClr val="black"/>
              </a:solidFill>
              <a:effectLst/>
              <a:uLnTx/>
              <a:uFillTx/>
              <a:latin typeface="UTM Avo" panose="02040603050506020204" pitchFamily="18" charset="0"/>
              <a:sym typeface="Arial"/>
            </a:endParaRPr>
          </a:p>
        </p:txBody>
      </p:sp>
      <p:sp>
        <p:nvSpPr>
          <p:cNvPr id="20" name="Rectangle 19">
            <a:extLst>
              <a:ext uri="{FF2B5EF4-FFF2-40B4-BE49-F238E27FC236}">
                <a16:creationId xmlns:a16="http://schemas.microsoft.com/office/drawing/2014/main" id="{1610F5B8-D036-D455-E056-39D62100D2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2" name="Picture 1">
            <a:extLst>
              <a:ext uri="{FF2B5EF4-FFF2-40B4-BE49-F238E27FC236}">
                <a16:creationId xmlns:a16="http://schemas.microsoft.com/office/drawing/2014/main" id="{C9ACD9DF-4650-F801-EBDE-D97A2AD38118}"/>
              </a:ext>
            </a:extLst>
          </p:cNvPr>
          <p:cNvPicPr>
            <a:picLocks noChangeAspect="1"/>
          </p:cNvPicPr>
          <p:nvPr/>
        </p:nvPicPr>
        <p:blipFill>
          <a:blip r:embed="rId2"/>
          <a:stretch>
            <a:fillRect/>
          </a:stretch>
        </p:blipFill>
        <p:spPr>
          <a:xfrm>
            <a:off x="879371" y="87086"/>
            <a:ext cx="10844543" cy="2054756"/>
          </a:xfrm>
          <a:prstGeom prst="rect">
            <a:avLst/>
          </a:prstGeom>
        </p:spPr>
      </p:pic>
    </p:spTree>
    <p:extLst>
      <p:ext uri="{BB962C8B-B14F-4D97-AF65-F5344CB8AC3E}">
        <p14:creationId xmlns:p14="http://schemas.microsoft.com/office/powerpoint/2010/main" val="40749607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0ADC62F-B4FA-3EE7-F95C-291FE43D2CCE}"/>
              </a:ext>
            </a:extLst>
          </p:cNvPr>
          <p:cNvSpPr/>
          <p:nvPr/>
        </p:nvSpPr>
        <p:spPr>
          <a:xfrm>
            <a:off x="341274" y="1458686"/>
            <a:ext cx="11255829" cy="5236027"/>
          </a:xfrm>
          <a:prstGeom prst="rect">
            <a:avLst/>
          </a:prstGeom>
          <a:solidFill>
            <a:schemeClr val="bg1"/>
          </a:solidFill>
          <a:ln>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 name="Rectangle: Rounded Corners 3">
            <a:extLst>
              <a:ext uri="{FF2B5EF4-FFF2-40B4-BE49-F238E27FC236}">
                <a16:creationId xmlns:a16="http://schemas.microsoft.com/office/drawing/2014/main" id="{9E22CC8E-FAD0-1279-120D-BF082CBBCEE8}"/>
              </a:ext>
            </a:extLst>
          </p:cNvPr>
          <p:cNvSpPr/>
          <p:nvPr/>
        </p:nvSpPr>
        <p:spPr>
          <a:xfrm>
            <a:off x="341274" y="613133"/>
            <a:ext cx="9677400" cy="1284517"/>
          </a:xfrm>
          <a:prstGeom prst="roundRect">
            <a:avLst/>
          </a:prstGeom>
          <a:solidFill>
            <a:schemeClr val="accent2">
              <a:lumMod val="60000"/>
              <a:lumOff val="4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0" cap="none" spc="0" normalizeH="0" baseline="0" noProof="0" dirty="0">
                <a:ln>
                  <a:noFill/>
                </a:ln>
                <a:solidFill>
                  <a:prstClr val="white"/>
                </a:solidFill>
                <a:effectLst/>
                <a:uLnTx/>
                <a:uFillTx/>
                <a:latin typeface="UTM Avo" panose="02040603050506020204" pitchFamily="18" charset="0"/>
                <a:ea typeface="+mn-ea"/>
                <a:cs typeface="+mn-cs"/>
                <a:sym typeface="Arial"/>
              </a:rPr>
              <a:t>Em hãy kể những hành động thể hiện tình yêu thương trong gia đình. </a:t>
            </a:r>
            <a:endParaRPr kumimoji="0" lang="en-SG" sz="3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098568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1EC97BDE-182B-2890-B402-0ED729ECB4C4}"/>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62DC49DE-8D65-B216-D4C7-514BDEC2350B}"/>
              </a:ext>
            </a:extLst>
          </p:cNvPr>
          <p:cNvSpPr/>
          <p:nvPr/>
        </p:nvSpPr>
        <p:spPr>
          <a:xfrm>
            <a:off x="341275" y="1458686"/>
            <a:ext cx="11012526" cy="5312227"/>
          </a:xfrm>
          <a:prstGeom prst="rect">
            <a:avLst/>
          </a:prstGeom>
          <a:solidFill>
            <a:schemeClr val="bg1"/>
          </a:solidFill>
          <a:ln>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 name="TextBox 3">
            <a:extLst>
              <a:ext uri="{FF2B5EF4-FFF2-40B4-BE49-F238E27FC236}">
                <a16:creationId xmlns:a16="http://schemas.microsoft.com/office/drawing/2014/main" id="{E3B7946F-E30B-9217-8789-733ECAD2016C}"/>
              </a:ext>
            </a:extLst>
          </p:cNvPr>
          <p:cNvSpPr txBox="1"/>
          <p:nvPr/>
        </p:nvSpPr>
        <p:spPr>
          <a:xfrm>
            <a:off x="341274" y="2141842"/>
            <a:ext cx="10783926" cy="401648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500" b="0" i="0" u="none" strike="noStrike" kern="0" cap="none" spc="0" normalizeH="0" baseline="0" noProof="0" dirty="0">
                <a:ln>
                  <a:noFill/>
                </a:ln>
                <a:solidFill>
                  <a:prstClr val="black"/>
                </a:solidFill>
                <a:effectLst/>
                <a:uLnTx/>
                <a:uFillTx/>
                <a:latin typeface="UTM Avo" panose="02040603050506020204" pitchFamily="18" charset="0"/>
                <a:ea typeface="+mn-ea"/>
                <a:cs typeface="+mn-cs"/>
                <a:sym typeface="Arial"/>
              </a:rPr>
              <a:t>	</a:t>
            </a:r>
            <a:r>
              <a:rPr kumimoji="0" lang="vi-VN" sz="4200" b="0" i="0" u="none" strike="noStrike" kern="0" cap="none" spc="0" normalizeH="0" baseline="0" noProof="0" dirty="0">
                <a:ln>
                  <a:noFill/>
                </a:ln>
                <a:solidFill>
                  <a:prstClr val="black"/>
                </a:solidFill>
                <a:effectLst/>
                <a:uLnTx/>
                <a:uFillTx/>
                <a:latin typeface="UTM Avo" panose="02040603050506020204" pitchFamily="18" charset="0"/>
                <a:ea typeface="+mn-ea"/>
                <a:cs typeface="+mn-cs"/>
                <a:sym typeface="Arial"/>
              </a:rPr>
              <a:t>Mỗi chúng ta đều mong muốn nhận được sự yêu thương, quan tâm, chăm sóc của người thân trong gia đình. Vì vậy, chúng ta nên có những hành động việc làm đúng để bày tỏ sự biết ơn, quan tâm của mình với mọi người. </a:t>
            </a:r>
          </a:p>
        </p:txBody>
      </p:sp>
      <p:sp>
        <p:nvSpPr>
          <p:cNvPr id="20" name="Rectangle 19">
            <a:extLst>
              <a:ext uri="{FF2B5EF4-FFF2-40B4-BE49-F238E27FC236}">
                <a16:creationId xmlns:a16="http://schemas.microsoft.com/office/drawing/2014/main" id="{9D94CF57-DBD0-77AA-AD9A-A0B4F4AD2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2" name="Picture 1">
            <a:extLst>
              <a:ext uri="{FF2B5EF4-FFF2-40B4-BE49-F238E27FC236}">
                <a16:creationId xmlns:a16="http://schemas.microsoft.com/office/drawing/2014/main" id="{A7C9D7A0-F5F0-C284-B9D1-A649ACDFF3BD}"/>
              </a:ext>
            </a:extLst>
          </p:cNvPr>
          <p:cNvPicPr>
            <a:picLocks noChangeAspect="1"/>
          </p:cNvPicPr>
          <p:nvPr/>
        </p:nvPicPr>
        <p:blipFill>
          <a:blip r:embed="rId2"/>
          <a:stretch>
            <a:fillRect/>
          </a:stretch>
        </p:blipFill>
        <p:spPr>
          <a:xfrm>
            <a:off x="673728" y="185058"/>
            <a:ext cx="10844543" cy="2054756"/>
          </a:xfrm>
          <a:prstGeom prst="rect">
            <a:avLst/>
          </a:prstGeom>
        </p:spPr>
      </p:pic>
    </p:spTree>
    <p:extLst>
      <p:ext uri="{BB962C8B-B14F-4D97-AF65-F5344CB8AC3E}">
        <p14:creationId xmlns:p14="http://schemas.microsoft.com/office/powerpoint/2010/main" val="5951421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D00AE713-3D8E-8345-9253-41069D056ACF}"/>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9368E990-7AE1-B8A7-64C4-4FB469A43B30}"/>
              </a:ext>
            </a:extLst>
          </p:cNvPr>
          <p:cNvSpPr/>
          <p:nvPr/>
        </p:nvSpPr>
        <p:spPr>
          <a:xfrm>
            <a:off x="243303" y="2596206"/>
            <a:ext cx="6277239" cy="1583909"/>
          </a:xfrm>
          <a:prstGeom prst="rect">
            <a:avLst/>
          </a:prstGeom>
          <a:solidFill>
            <a:schemeClr val="bg1"/>
          </a:solidFill>
          <a:ln>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0" name="Rectangle 19">
            <a:extLst>
              <a:ext uri="{FF2B5EF4-FFF2-40B4-BE49-F238E27FC236}">
                <a16:creationId xmlns:a16="http://schemas.microsoft.com/office/drawing/2014/main" id="{4F009FB3-F039-2324-E613-F3B0BE7C45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2" name="Picture 1">
            <a:extLst>
              <a:ext uri="{FF2B5EF4-FFF2-40B4-BE49-F238E27FC236}">
                <a16:creationId xmlns:a16="http://schemas.microsoft.com/office/drawing/2014/main" id="{E36F676A-1608-EEE8-CCA4-13B893D381BA}"/>
              </a:ext>
            </a:extLst>
          </p:cNvPr>
          <p:cNvPicPr>
            <a:picLocks noChangeAspect="1"/>
          </p:cNvPicPr>
          <p:nvPr/>
        </p:nvPicPr>
        <p:blipFill>
          <a:blip r:embed="rId2"/>
          <a:srcRect r="27996"/>
          <a:stretch>
            <a:fillRect/>
          </a:stretch>
        </p:blipFill>
        <p:spPr>
          <a:xfrm>
            <a:off x="0" y="696613"/>
            <a:ext cx="8378047" cy="1981273"/>
          </a:xfrm>
          <a:prstGeom prst="rect">
            <a:avLst/>
          </a:prstGeom>
        </p:spPr>
      </p:pic>
      <p:sp>
        <p:nvSpPr>
          <p:cNvPr id="6" name="TextBox 5">
            <a:extLst>
              <a:ext uri="{FF2B5EF4-FFF2-40B4-BE49-F238E27FC236}">
                <a16:creationId xmlns:a16="http://schemas.microsoft.com/office/drawing/2014/main" id="{31C90CE0-C5C6-9045-6D46-164CB582F150}"/>
              </a:ext>
            </a:extLst>
          </p:cNvPr>
          <p:cNvSpPr txBox="1"/>
          <p:nvPr/>
        </p:nvSpPr>
        <p:spPr>
          <a:xfrm>
            <a:off x="341274" y="2802245"/>
            <a:ext cx="6179268" cy="126188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800" b="0" i="0" u="none" strike="noStrike" kern="0" cap="none" spc="0" normalizeH="0" baseline="0" noProof="0" dirty="0">
                <a:ln>
                  <a:noFill/>
                </a:ln>
                <a:solidFill>
                  <a:prstClr val="black"/>
                </a:solidFill>
                <a:effectLst/>
                <a:uLnTx/>
                <a:uFillTx/>
                <a:latin typeface="UTM Avo" panose="02040603050506020204" pitchFamily="18" charset="0"/>
                <a:ea typeface="+mn-ea"/>
                <a:cs typeface="+mn-cs"/>
                <a:sym typeface="Arial"/>
              </a:rPr>
              <a:t>Nói lời yêu thương, quan tâm với người thân.</a:t>
            </a:r>
          </a:p>
        </p:txBody>
      </p:sp>
      <p:sp>
        <p:nvSpPr>
          <p:cNvPr id="7" name="Rectangle 6">
            <a:extLst>
              <a:ext uri="{FF2B5EF4-FFF2-40B4-BE49-F238E27FC236}">
                <a16:creationId xmlns:a16="http://schemas.microsoft.com/office/drawing/2014/main" id="{DA613C3D-99A5-E9E4-B816-570FBCB23AA3}"/>
              </a:ext>
            </a:extLst>
          </p:cNvPr>
          <p:cNvSpPr/>
          <p:nvPr/>
        </p:nvSpPr>
        <p:spPr>
          <a:xfrm>
            <a:off x="243303" y="4610064"/>
            <a:ext cx="6277239" cy="1736308"/>
          </a:xfrm>
          <a:prstGeom prst="rect">
            <a:avLst/>
          </a:prstGeom>
          <a:solidFill>
            <a:schemeClr val="bg1"/>
          </a:solidFill>
          <a:ln>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8" name="TextBox 7">
            <a:extLst>
              <a:ext uri="{FF2B5EF4-FFF2-40B4-BE49-F238E27FC236}">
                <a16:creationId xmlns:a16="http://schemas.microsoft.com/office/drawing/2014/main" id="{C0F901CD-82B0-8AC3-3977-1467F385E501}"/>
              </a:ext>
            </a:extLst>
          </p:cNvPr>
          <p:cNvSpPr txBox="1"/>
          <p:nvPr/>
        </p:nvSpPr>
        <p:spPr>
          <a:xfrm>
            <a:off x="341274" y="4837948"/>
            <a:ext cx="6179268" cy="132343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0" cap="none" spc="0" normalizeH="0" baseline="0" noProof="0" dirty="0">
                <a:ln>
                  <a:noFill/>
                </a:ln>
                <a:solidFill>
                  <a:prstClr val="black"/>
                </a:solidFill>
                <a:effectLst/>
                <a:uLnTx/>
                <a:uFillTx/>
                <a:latin typeface="UTM Avo" panose="02040603050506020204" pitchFamily="18" charset="0"/>
                <a:ea typeface="+mn-ea"/>
                <a:cs typeface="+mn-cs"/>
                <a:sym typeface="Arial"/>
              </a:rPr>
              <a:t>Cùng người thân tham gia làm việc nhà. </a:t>
            </a:r>
          </a:p>
        </p:txBody>
      </p:sp>
    </p:spTree>
    <p:extLst>
      <p:ext uri="{BB962C8B-B14F-4D97-AF65-F5344CB8AC3E}">
        <p14:creationId xmlns:p14="http://schemas.microsoft.com/office/powerpoint/2010/main" val="9157061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barn(inVertical)">
                                      <p:cBhvr>
                                        <p:cTn id="2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p:bldP spid="7" grpId="0" animBg="1"/>
      <p:bldP spid="8"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424</TotalTime>
  <Words>275</Words>
  <Application>Microsoft Office PowerPoint</Application>
  <PresentationFormat>Widescreen</PresentationFormat>
  <Paragraphs>13</Paragraphs>
  <Slides>9</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9</vt:i4>
      </vt:variant>
    </vt:vector>
  </HeadingPairs>
  <TitlesOfParts>
    <vt:vector size="17" baseType="lpstr">
      <vt:lpstr>#9Slide07 HoneyCream</vt:lpstr>
      <vt:lpstr>Aptos</vt:lpstr>
      <vt:lpstr>Arial</vt:lpstr>
      <vt:lpstr>Calibri</vt:lpstr>
      <vt:lpstr>SVN-Newton</vt:lpstr>
      <vt:lpstr>Times New Roman</vt:lpstr>
      <vt:lpstr>UTM Avo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MNT</dc:title>
  <dc:creator>Tư Bùi</dc:creator>
  <cp:keywords>MNT</cp:keywords>
  <cp:lastModifiedBy>hoangvananh204@gmail.com</cp:lastModifiedBy>
  <cp:revision>16</cp:revision>
  <dcterms:created xsi:type="dcterms:W3CDTF">2025-08-12T14:22:36Z</dcterms:created>
  <dcterms:modified xsi:type="dcterms:W3CDTF">2025-10-20T13:51:12Z</dcterms:modified>
</cp:coreProperties>
</file>