
<file path=[Content_Types].xml><?xml version="1.0" encoding="utf-8"?>
<Types xmlns="http://schemas.openxmlformats.org/package/2006/content-types">
  <Default Extension="gif" ContentType="image/gif"/>
  <Default Extension="jfif" ContentType="image/jpeg"/>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 id="2147483827" r:id="rId2"/>
    <p:sldMasterId id="2147483913" r:id="rId3"/>
    <p:sldMasterId id="2147483921" r:id="rId4"/>
    <p:sldMasterId id="2147483930" r:id="rId5"/>
    <p:sldMasterId id="2147483942" r:id="rId6"/>
  </p:sldMasterIdLst>
  <p:notesMasterIdLst>
    <p:notesMasterId r:id="rId14"/>
  </p:notesMasterIdLst>
  <p:sldIdLst>
    <p:sldId id="264" r:id="rId7"/>
    <p:sldId id="261" r:id="rId8"/>
    <p:sldId id="326" r:id="rId9"/>
    <p:sldId id="2640" r:id="rId10"/>
    <p:sldId id="2007577195" r:id="rId11"/>
    <p:sldId id="2007577196" r:id="rId12"/>
    <p:sldId id="200757719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7" autoAdjust="0"/>
    <p:restoredTop sz="94660"/>
  </p:normalViewPr>
  <p:slideViewPr>
    <p:cSldViewPr snapToGrid="0">
      <p:cViewPr varScale="1">
        <p:scale>
          <a:sx n="93" d="100"/>
          <a:sy n="93" d="100"/>
        </p:scale>
        <p:origin x="173" y="82"/>
      </p:cViewPr>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presProps" Target="presProps.xml"/><Relationship Id="rId10" Type="http://schemas.openxmlformats.org/officeDocument/2006/relationships/slide" Target="slides/slide4.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21/05/2025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439421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2154619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384958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2025/5/21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717179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2025/5/21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05920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2025/5/21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517880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2025/5/21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1887804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2025/5/21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928576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2025/5/21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621739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0183202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6256830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2025/5/21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36141813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2025/5/21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161267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21/05/2025</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9" name="Oval 8">
            <a:extLst>
              <a:ext uri="{FF2B5EF4-FFF2-40B4-BE49-F238E27FC236}">
                <a16:creationId xmlns:a16="http://schemas.microsoft.com/office/drawing/2014/main" id="{1146B2CB-5A67-4AB8-9A1B-7AE29B183FB4}"/>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27822692-4B90-4792-A69F-BD90DEDA2304}"/>
              </a:ext>
            </a:extLst>
          </p:cNvPr>
          <p:cNvSpPr/>
          <p:nvPr userDrawn="1"/>
        </p:nvSpPr>
        <p:spPr>
          <a:xfrm>
            <a:off x="11085749" y="21566"/>
            <a:ext cx="1207698"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5656836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0" y="20643"/>
            <a:ext cx="12184879" cy="6816715"/>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21/05/2025</a:t>
            </a:fld>
            <a:endParaRPr lang="en-US" dirty="0"/>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dirty="0"/>
          </a:p>
        </p:txBody>
      </p:sp>
    </p:spTree>
    <p:extLst>
      <p:ext uri="{BB962C8B-B14F-4D97-AF65-F5344CB8AC3E}">
        <p14:creationId xmlns:p14="http://schemas.microsoft.com/office/powerpoint/2010/main" val="135412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Tree>
    <p:extLst>
      <p:ext uri="{BB962C8B-B14F-4D97-AF65-F5344CB8AC3E}">
        <p14:creationId xmlns:p14="http://schemas.microsoft.com/office/powerpoint/2010/main" val="3273384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21/05/2025</a:t>
            </a:fld>
            <a:endParaRPr lang="en-US" dirty="0"/>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dirty="0"/>
          </a:p>
        </p:txBody>
      </p:sp>
    </p:spTree>
    <p:extLst>
      <p:ext uri="{BB962C8B-B14F-4D97-AF65-F5344CB8AC3E}">
        <p14:creationId xmlns:p14="http://schemas.microsoft.com/office/powerpoint/2010/main" val="36577952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40"/>
        <p:cNvGrpSpPr/>
        <p:nvPr/>
      </p:nvGrpSpPr>
      <p:grpSpPr>
        <a:xfrm>
          <a:off x="0" y="0"/>
          <a:ext cx="0" cy="0"/>
          <a:chOff x="0" y="0"/>
          <a:chExt cx="0" cy="0"/>
        </a:xfrm>
      </p:grpSpPr>
      <p:grpSp>
        <p:nvGrpSpPr>
          <p:cNvPr id="2" name="Group 1">
            <a:extLst>
              <a:ext uri="{FF2B5EF4-FFF2-40B4-BE49-F238E27FC236}">
                <a16:creationId xmlns:a16="http://schemas.microsoft.com/office/drawing/2014/main" id="{82DF05B7-5AD4-4011-8F07-E3E118C02D90}"/>
              </a:ext>
            </a:extLst>
          </p:cNvPr>
          <p:cNvGrpSpPr/>
          <p:nvPr userDrawn="1"/>
        </p:nvGrpSpPr>
        <p:grpSpPr>
          <a:xfrm>
            <a:off x="-127000" y="-127000"/>
            <a:ext cx="12433300" cy="6985000"/>
            <a:chOff x="-127000" y="-127000"/>
            <a:chExt cx="12433300" cy="6985000"/>
          </a:xfrm>
        </p:grpSpPr>
        <p:pic>
          <p:nvPicPr>
            <p:cNvPr id="49" name="Google Shape;49;p11"/>
            <p:cNvPicPr preferRelativeResize="0"/>
            <p:nvPr/>
          </p:nvPicPr>
          <p:blipFill rotWithShape="1">
            <a:blip r:embed="rId2">
              <a:alphaModFix/>
            </a:blip>
            <a:srcRect/>
            <a:stretch/>
          </p:blipFill>
          <p:spPr>
            <a:xfrm>
              <a:off x="-127000" y="-127000"/>
              <a:ext cx="12433300" cy="6985000"/>
            </a:xfrm>
            <a:prstGeom prst="rect">
              <a:avLst/>
            </a:prstGeom>
            <a:noFill/>
            <a:ln>
              <a:noFill/>
            </a:ln>
          </p:spPr>
        </p:pic>
        <p:sp>
          <p:nvSpPr>
            <p:cNvPr id="11" name="Oval 10">
              <a:extLst>
                <a:ext uri="{FF2B5EF4-FFF2-40B4-BE49-F238E27FC236}">
                  <a16:creationId xmlns:a16="http://schemas.microsoft.com/office/drawing/2014/main" id="{27822692-4B90-4792-A69F-BD90DEDA2304}"/>
                </a:ext>
              </a:extLst>
            </p:cNvPr>
            <p:cNvSpPr/>
            <p:nvPr userDrawn="1"/>
          </p:nvSpPr>
          <p:spPr>
            <a:xfrm>
              <a:off x="10984302" y="103338"/>
              <a:ext cx="1207698"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spTree>
    <p:extLst>
      <p:ext uri="{BB962C8B-B14F-4D97-AF65-F5344CB8AC3E}">
        <p14:creationId xmlns:p14="http://schemas.microsoft.com/office/powerpoint/2010/main" val="3002652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BD93E1-4C1A-47C6-8612-C96E89CB0C21}"/>
              </a:ext>
            </a:extLst>
          </p:cNvPr>
          <p:cNvSpPr>
            <a:spLocks noGrp="1"/>
          </p:cNvSpPr>
          <p:nvPr>
            <p:ph type="dt" sz="half" idx="10"/>
          </p:nvPr>
        </p:nvSpPr>
        <p:spPr/>
        <p:txBody>
          <a:bodyPr/>
          <a:lstStyle/>
          <a:p>
            <a:fld id="{34862825-F999-48A1-A8CC-DBC54813CE2D}" type="datetimeFigureOut">
              <a:rPr lang="en-US" smtClean="0"/>
              <a:t>21/05/2025</a:t>
            </a:fld>
            <a:endParaRPr lang="en-US"/>
          </a:p>
        </p:txBody>
      </p:sp>
      <p:sp>
        <p:nvSpPr>
          <p:cNvPr id="3" name="Footer Placeholder 2">
            <a:extLst>
              <a:ext uri="{FF2B5EF4-FFF2-40B4-BE49-F238E27FC236}">
                <a16:creationId xmlns:a16="http://schemas.microsoft.com/office/drawing/2014/main" id="{00F8C21C-1434-4EC2-B07D-184E9A9CE5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052029-953D-49BF-A27A-B628F77C3E6B}"/>
              </a:ext>
            </a:extLst>
          </p:cNvPr>
          <p:cNvSpPr>
            <a:spLocks noGrp="1"/>
          </p:cNvSpPr>
          <p:nvPr>
            <p:ph type="sldNum" sz="quarter" idx="12"/>
          </p:nvPr>
        </p:nvSpPr>
        <p:spPr/>
        <p:txBody>
          <a:bodyPr/>
          <a:lstStyle/>
          <a:p>
            <a:fld id="{D6FF1ABF-F1A9-490F-94B1-9CBA863E7824}" type="slidenum">
              <a:rPr lang="en-US" smtClean="0"/>
              <a:t>‹#›</a:t>
            </a:fld>
            <a:endParaRPr lang="en-US"/>
          </a:p>
        </p:txBody>
      </p:sp>
    </p:spTree>
    <p:extLst>
      <p:ext uri="{BB962C8B-B14F-4D97-AF65-F5344CB8AC3E}">
        <p14:creationId xmlns:p14="http://schemas.microsoft.com/office/powerpoint/2010/main" val="17752615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21/05/2025</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7" name="Oval 6">
            <a:extLst>
              <a:ext uri="{FF2B5EF4-FFF2-40B4-BE49-F238E27FC236}">
                <a16:creationId xmlns:a16="http://schemas.microsoft.com/office/drawing/2014/main" id="{27822692-4B90-4792-A69F-BD90DEDA2304}"/>
              </a:ext>
            </a:extLst>
          </p:cNvPr>
          <p:cNvSpPr/>
          <p:nvPr userDrawn="1"/>
        </p:nvSpPr>
        <p:spPr>
          <a:xfrm>
            <a:off x="11133827" y="0"/>
            <a:ext cx="1207698"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31712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77BCC-F8C8-4BB0-95B9-0FD513686D5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556CCC-7382-4EB8-AAB1-347B96D5410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802D39-B05D-444E-B1BF-4075C43F7B94}"/>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21/05/2025</a:t>
            </a:fld>
            <a:endParaRPr lang="en-US"/>
          </a:p>
        </p:txBody>
      </p:sp>
      <p:sp>
        <p:nvSpPr>
          <p:cNvPr id="5" name="Footer Placeholder 4">
            <a:extLst>
              <a:ext uri="{FF2B5EF4-FFF2-40B4-BE49-F238E27FC236}">
                <a16:creationId xmlns:a16="http://schemas.microsoft.com/office/drawing/2014/main" id="{07D99918-BC1C-42C2-8F46-48C513143D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116FC9-8A64-449E-9E75-C4A63C228132}"/>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16215681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65963-B96E-4A46-9C08-6E0B2410AB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1C8C775-7F57-4FA7-AFA0-D2FFA878BED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45868A-5201-4E12-918F-DF60C426A8F4}"/>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21/05/2025</a:t>
            </a:fld>
            <a:endParaRPr lang="en-US"/>
          </a:p>
        </p:txBody>
      </p:sp>
      <p:sp>
        <p:nvSpPr>
          <p:cNvPr id="5" name="Footer Placeholder 4">
            <a:extLst>
              <a:ext uri="{FF2B5EF4-FFF2-40B4-BE49-F238E27FC236}">
                <a16:creationId xmlns:a16="http://schemas.microsoft.com/office/drawing/2014/main" id="{106547C0-F3EF-458C-81D2-0D07A67795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2993F4-CC99-43A1-8C76-3962D293461F}"/>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38673029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0303C-C279-4571-B27B-ECD67C192EF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F34979-88ED-499C-9D83-E62452D3156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99B5A8-655D-42E1-BED9-EE9ADA76F056}"/>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21/05/2025</a:t>
            </a:fld>
            <a:endParaRPr lang="en-US"/>
          </a:p>
        </p:txBody>
      </p:sp>
      <p:sp>
        <p:nvSpPr>
          <p:cNvPr id="5" name="Footer Placeholder 4">
            <a:extLst>
              <a:ext uri="{FF2B5EF4-FFF2-40B4-BE49-F238E27FC236}">
                <a16:creationId xmlns:a16="http://schemas.microsoft.com/office/drawing/2014/main" id="{AFFED7F7-FC35-4F87-BD71-30E7F9D08D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6B4985-3B9D-4FBF-98A3-70DC653E826E}"/>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19997486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906D7-4A20-4B70-9B22-54636D6B71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D5E19E-5DBC-4BDF-935E-2ABBC7F2AD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D6CC37-1672-4A29-BFDE-8E2CABE661C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CDCDF0-E644-4A70-8766-19DA9FBF538E}"/>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21/05/2025</a:t>
            </a:fld>
            <a:endParaRPr lang="en-US"/>
          </a:p>
        </p:txBody>
      </p:sp>
      <p:sp>
        <p:nvSpPr>
          <p:cNvPr id="6" name="Footer Placeholder 5">
            <a:extLst>
              <a:ext uri="{FF2B5EF4-FFF2-40B4-BE49-F238E27FC236}">
                <a16:creationId xmlns:a16="http://schemas.microsoft.com/office/drawing/2014/main" id="{47499304-9052-4393-A295-132D6A8439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59972F1-40A1-489A-9A29-CC8AEE1805D7}"/>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41892255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9EF49-C8E9-4C19-ADE3-1450C0549EB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EF34B9E-07E5-4502-B179-E492926653B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F72B59-D393-4C0D-823F-97025AF7885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79ACCA-8B66-4A84-BEFA-97900C54F04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707264-84C8-42CE-85C1-8E50791EE07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923EC3-412B-49C5-B6F2-D7EE8591E81F}"/>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21/05/2025</a:t>
            </a:fld>
            <a:endParaRPr lang="en-US"/>
          </a:p>
        </p:txBody>
      </p:sp>
      <p:sp>
        <p:nvSpPr>
          <p:cNvPr id="8" name="Footer Placeholder 7">
            <a:extLst>
              <a:ext uri="{FF2B5EF4-FFF2-40B4-BE49-F238E27FC236}">
                <a16:creationId xmlns:a16="http://schemas.microsoft.com/office/drawing/2014/main" id="{D9C22588-4D24-46DA-821D-5058A388B5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8529BA-2320-4D5C-8B5B-23CAB1464C7C}"/>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37379063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29BF4-8F1B-4D09-86C4-EB7EB4E2479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8DF11B1-B855-4D3F-A48F-87D86C037A50}"/>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21/05/2025</a:t>
            </a:fld>
            <a:endParaRPr lang="en-US"/>
          </a:p>
        </p:txBody>
      </p:sp>
      <p:sp>
        <p:nvSpPr>
          <p:cNvPr id="4" name="Footer Placeholder 3">
            <a:extLst>
              <a:ext uri="{FF2B5EF4-FFF2-40B4-BE49-F238E27FC236}">
                <a16:creationId xmlns:a16="http://schemas.microsoft.com/office/drawing/2014/main" id="{F4BBEDC0-57F8-44FC-B617-9871C051A4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3A0F918-E626-49CA-8FA7-FEDDA9BAD407}"/>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41053645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45880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C7BFA-9EFB-4FB0-AE45-16092CCA1C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CF0CD1-7341-4BA8-9554-B80DF5D7FF4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7CC1F4-87D7-4311-A47C-008969AC6F1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C49E11-D742-4102-9D60-ED5D8F5A47C0}"/>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21/05/2025</a:t>
            </a:fld>
            <a:endParaRPr lang="en-US"/>
          </a:p>
        </p:txBody>
      </p:sp>
      <p:sp>
        <p:nvSpPr>
          <p:cNvPr id="6" name="Footer Placeholder 5">
            <a:extLst>
              <a:ext uri="{FF2B5EF4-FFF2-40B4-BE49-F238E27FC236}">
                <a16:creationId xmlns:a16="http://schemas.microsoft.com/office/drawing/2014/main" id="{8667AEE7-5640-46B7-ACA3-5CDEC8CFD7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4E973C-1FF1-4F3C-9A77-C3772C21A560}"/>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3377444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2025/5/21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2AE46-1C2C-49E5-8FD4-10AA13C189F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3194EF-0FA8-4C24-83D4-01FAA923C5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96E165-4F01-4818-A030-B68460D3A9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AB3384-32B5-43D9-B95F-A6B86474EAF7}"/>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21/05/2025</a:t>
            </a:fld>
            <a:endParaRPr lang="en-US"/>
          </a:p>
        </p:txBody>
      </p:sp>
      <p:sp>
        <p:nvSpPr>
          <p:cNvPr id="6" name="Footer Placeholder 5">
            <a:extLst>
              <a:ext uri="{FF2B5EF4-FFF2-40B4-BE49-F238E27FC236}">
                <a16:creationId xmlns:a16="http://schemas.microsoft.com/office/drawing/2014/main" id="{CA01F2BB-E49B-464D-9033-7D6A6CD464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AF9DC85-16C2-438D-B358-9C0CD40268C3}"/>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1710616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81119-79BA-482C-AAD7-6076AF39FDF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A3DCD4-72ED-444A-9BB3-2BD13E29866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78A794-2CFA-4A5B-B3F6-3B5B805659E0}"/>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21/05/2025</a:t>
            </a:fld>
            <a:endParaRPr lang="en-US"/>
          </a:p>
        </p:txBody>
      </p:sp>
      <p:sp>
        <p:nvSpPr>
          <p:cNvPr id="5" name="Footer Placeholder 4">
            <a:extLst>
              <a:ext uri="{FF2B5EF4-FFF2-40B4-BE49-F238E27FC236}">
                <a16:creationId xmlns:a16="http://schemas.microsoft.com/office/drawing/2014/main" id="{63395317-05F7-436E-B408-49DE4A551E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E912BD-3812-4C11-A6D0-6B9449D143E9}"/>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6107926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CBA27F-CDBB-4712-B5B5-1D78D664778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7BE362-192C-402A-8C7D-CF5F06BF6B1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9B149B-A2E0-4E33-8163-944BE0AADB9E}"/>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21/05/2025</a:t>
            </a:fld>
            <a:endParaRPr lang="en-US"/>
          </a:p>
        </p:txBody>
      </p:sp>
      <p:sp>
        <p:nvSpPr>
          <p:cNvPr id="5" name="Footer Placeholder 4">
            <a:extLst>
              <a:ext uri="{FF2B5EF4-FFF2-40B4-BE49-F238E27FC236}">
                <a16:creationId xmlns:a16="http://schemas.microsoft.com/office/drawing/2014/main" id="{320DCE84-3E67-47F8-AA01-6E3079346E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6B5773-C309-4009-A28A-BC995FF3FE10}"/>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26207863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77BCC-F8C8-4BB0-95B9-0FD513686D5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556CCC-7382-4EB8-AAB1-347B96D5410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802D39-B05D-444E-B1BF-4075C43F7B94}"/>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21/05/2025</a:t>
            </a:fld>
            <a:endParaRPr lang="en-US"/>
          </a:p>
        </p:txBody>
      </p:sp>
      <p:sp>
        <p:nvSpPr>
          <p:cNvPr id="5" name="Footer Placeholder 4">
            <a:extLst>
              <a:ext uri="{FF2B5EF4-FFF2-40B4-BE49-F238E27FC236}">
                <a16:creationId xmlns:a16="http://schemas.microsoft.com/office/drawing/2014/main" id="{07D99918-BC1C-42C2-8F46-48C513143D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116FC9-8A64-449E-9E75-C4A63C228132}"/>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22184991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65963-B96E-4A46-9C08-6E0B2410AB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1C8C775-7F57-4FA7-AFA0-D2FFA878BED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45868A-5201-4E12-918F-DF60C426A8F4}"/>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21/05/2025</a:t>
            </a:fld>
            <a:endParaRPr lang="en-US"/>
          </a:p>
        </p:txBody>
      </p:sp>
      <p:sp>
        <p:nvSpPr>
          <p:cNvPr id="5" name="Footer Placeholder 4">
            <a:extLst>
              <a:ext uri="{FF2B5EF4-FFF2-40B4-BE49-F238E27FC236}">
                <a16:creationId xmlns:a16="http://schemas.microsoft.com/office/drawing/2014/main" id="{106547C0-F3EF-458C-81D2-0D07A67795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2993F4-CC99-43A1-8C76-3962D293461F}"/>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19915125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0303C-C279-4571-B27B-ECD67C192EF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F34979-88ED-499C-9D83-E62452D3156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99B5A8-655D-42E1-BED9-EE9ADA76F056}"/>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21/05/2025</a:t>
            </a:fld>
            <a:endParaRPr lang="en-US"/>
          </a:p>
        </p:txBody>
      </p:sp>
      <p:sp>
        <p:nvSpPr>
          <p:cNvPr id="5" name="Footer Placeholder 4">
            <a:extLst>
              <a:ext uri="{FF2B5EF4-FFF2-40B4-BE49-F238E27FC236}">
                <a16:creationId xmlns:a16="http://schemas.microsoft.com/office/drawing/2014/main" id="{AFFED7F7-FC35-4F87-BD71-30E7F9D08D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6B4985-3B9D-4FBF-98A3-70DC653E826E}"/>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18159776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906D7-4A20-4B70-9B22-54636D6B71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D5E19E-5DBC-4BDF-935E-2ABBC7F2AD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D6CC37-1672-4A29-BFDE-8E2CABE661C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CDCDF0-E644-4A70-8766-19DA9FBF538E}"/>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21/05/2025</a:t>
            </a:fld>
            <a:endParaRPr lang="en-US"/>
          </a:p>
        </p:txBody>
      </p:sp>
      <p:sp>
        <p:nvSpPr>
          <p:cNvPr id="6" name="Footer Placeholder 5">
            <a:extLst>
              <a:ext uri="{FF2B5EF4-FFF2-40B4-BE49-F238E27FC236}">
                <a16:creationId xmlns:a16="http://schemas.microsoft.com/office/drawing/2014/main" id="{47499304-9052-4393-A295-132D6A8439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59972F1-40A1-489A-9A29-CC8AEE1805D7}"/>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18583478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9EF49-C8E9-4C19-ADE3-1450C0549EB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EF34B9E-07E5-4502-B179-E492926653B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F72B59-D393-4C0D-823F-97025AF7885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79ACCA-8B66-4A84-BEFA-97900C54F04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707264-84C8-42CE-85C1-8E50791EE07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923EC3-412B-49C5-B6F2-D7EE8591E81F}"/>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21/05/2025</a:t>
            </a:fld>
            <a:endParaRPr lang="en-US"/>
          </a:p>
        </p:txBody>
      </p:sp>
      <p:sp>
        <p:nvSpPr>
          <p:cNvPr id="8" name="Footer Placeholder 7">
            <a:extLst>
              <a:ext uri="{FF2B5EF4-FFF2-40B4-BE49-F238E27FC236}">
                <a16:creationId xmlns:a16="http://schemas.microsoft.com/office/drawing/2014/main" id="{D9C22588-4D24-46DA-821D-5058A388B5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8529BA-2320-4D5C-8B5B-23CAB1464C7C}"/>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15995762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29BF4-8F1B-4D09-86C4-EB7EB4E2479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8DF11B1-B855-4D3F-A48F-87D86C037A50}"/>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21/05/2025</a:t>
            </a:fld>
            <a:endParaRPr lang="en-US"/>
          </a:p>
        </p:txBody>
      </p:sp>
      <p:sp>
        <p:nvSpPr>
          <p:cNvPr id="4" name="Footer Placeholder 3">
            <a:extLst>
              <a:ext uri="{FF2B5EF4-FFF2-40B4-BE49-F238E27FC236}">
                <a16:creationId xmlns:a16="http://schemas.microsoft.com/office/drawing/2014/main" id="{F4BBEDC0-57F8-44FC-B617-9871C051A4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3A0F918-E626-49CA-8FA7-FEDDA9BAD407}"/>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1173594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115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2025/5/21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C7BFA-9EFB-4FB0-AE45-16092CCA1C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CF0CD1-7341-4BA8-9554-B80DF5D7FF4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7CC1F4-87D7-4311-A47C-008969AC6F1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C49E11-D742-4102-9D60-ED5D8F5A47C0}"/>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21/05/2025</a:t>
            </a:fld>
            <a:endParaRPr lang="en-US"/>
          </a:p>
        </p:txBody>
      </p:sp>
      <p:sp>
        <p:nvSpPr>
          <p:cNvPr id="6" name="Footer Placeholder 5">
            <a:extLst>
              <a:ext uri="{FF2B5EF4-FFF2-40B4-BE49-F238E27FC236}">
                <a16:creationId xmlns:a16="http://schemas.microsoft.com/office/drawing/2014/main" id="{8667AEE7-5640-46B7-ACA3-5CDEC8CFD7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4E973C-1FF1-4F3C-9A77-C3772C21A560}"/>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9184145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2AE46-1C2C-49E5-8FD4-10AA13C189F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3194EF-0FA8-4C24-83D4-01FAA923C5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96E165-4F01-4818-A030-B68460D3A9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AB3384-32B5-43D9-B95F-A6B86474EAF7}"/>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21/05/2025</a:t>
            </a:fld>
            <a:endParaRPr lang="en-US"/>
          </a:p>
        </p:txBody>
      </p:sp>
      <p:sp>
        <p:nvSpPr>
          <p:cNvPr id="6" name="Footer Placeholder 5">
            <a:extLst>
              <a:ext uri="{FF2B5EF4-FFF2-40B4-BE49-F238E27FC236}">
                <a16:creationId xmlns:a16="http://schemas.microsoft.com/office/drawing/2014/main" id="{CA01F2BB-E49B-464D-9033-7D6A6CD464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AF9DC85-16C2-438D-B358-9C0CD40268C3}"/>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31550498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81119-79BA-482C-AAD7-6076AF39FDF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A3DCD4-72ED-444A-9BB3-2BD13E29866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78A794-2CFA-4A5B-B3F6-3B5B805659E0}"/>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21/05/2025</a:t>
            </a:fld>
            <a:endParaRPr lang="en-US"/>
          </a:p>
        </p:txBody>
      </p:sp>
      <p:sp>
        <p:nvSpPr>
          <p:cNvPr id="5" name="Footer Placeholder 4">
            <a:extLst>
              <a:ext uri="{FF2B5EF4-FFF2-40B4-BE49-F238E27FC236}">
                <a16:creationId xmlns:a16="http://schemas.microsoft.com/office/drawing/2014/main" id="{63395317-05F7-436E-B408-49DE4A551E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E912BD-3812-4C11-A6D0-6B9449D143E9}"/>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15052818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CBA27F-CDBB-4712-B5B5-1D78D664778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7BE362-192C-402A-8C7D-CF5F06BF6B1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9B149B-A2E0-4E33-8163-944BE0AADB9E}"/>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21/05/2025</a:t>
            </a:fld>
            <a:endParaRPr lang="en-US"/>
          </a:p>
        </p:txBody>
      </p:sp>
      <p:sp>
        <p:nvSpPr>
          <p:cNvPr id="5" name="Footer Placeholder 4">
            <a:extLst>
              <a:ext uri="{FF2B5EF4-FFF2-40B4-BE49-F238E27FC236}">
                <a16:creationId xmlns:a16="http://schemas.microsoft.com/office/drawing/2014/main" id="{320DCE84-3E67-47F8-AA01-6E3079346E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6B5773-C309-4009-A28A-BC995FF3FE10}"/>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750709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2025/5/21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2025/5/21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2025/5/21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2025/5/21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6.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2025/5/21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2025/5/21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77519860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2025/5/21</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07521540"/>
      </p:ext>
    </p:extLst>
  </p:cSld>
  <p:clrMap bg1="lt1" tx1="dk1" bg2="lt2" tx2="dk2" accent1="accent1" accent2="accent2" accent3="accent3" accent4="accent4" accent5="accent5" accent6="accent6" hlink="hlink" folHlink="folHlink"/>
  <p:sldLayoutIdLst>
    <p:sldLayoutId id="2147483914" r:id="rId1"/>
    <p:sldLayoutId id="2147483915" r:id="rId2"/>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7EED9B-E93C-464A-9491-98D9F55AF9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35113E-767D-4B6C-A536-D7BEAB93EC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DF9656-87A1-4099-9730-CA7CA4F623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862825-F999-48A1-A8CC-DBC54813CE2D}" type="datetimeFigureOut">
              <a:rPr lang="en-US" smtClean="0"/>
              <a:t>21/05/2025</a:t>
            </a:fld>
            <a:endParaRPr lang="en-US"/>
          </a:p>
        </p:txBody>
      </p:sp>
      <p:sp>
        <p:nvSpPr>
          <p:cNvPr id="5" name="Footer Placeholder 4">
            <a:extLst>
              <a:ext uri="{FF2B5EF4-FFF2-40B4-BE49-F238E27FC236}">
                <a16:creationId xmlns:a16="http://schemas.microsoft.com/office/drawing/2014/main" id="{5AEFA484-0020-43C0-B906-C5A595C7EA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8E28AE9-B291-483D-8954-A030AE8F63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FF1ABF-F1A9-490F-94B1-9CBA863E7824}" type="slidenum">
              <a:rPr lang="en-US" smtClean="0"/>
              <a:t>‹#›</a:t>
            </a:fld>
            <a:endParaRPr lang="en-US"/>
          </a:p>
        </p:txBody>
      </p:sp>
    </p:spTree>
    <p:extLst>
      <p:ext uri="{BB962C8B-B14F-4D97-AF65-F5344CB8AC3E}">
        <p14:creationId xmlns:p14="http://schemas.microsoft.com/office/powerpoint/2010/main" val="496585827"/>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6455914"/>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2293691"/>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15.png"/><Relationship Id="rId3" Type="http://schemas.openxmlformats.org/officeDocument/2006/relationships/audio" Target="../media/audio2.wav"/><Relationship Id="rId7" Type="http://schemas.openxmlformats.org/officeDocument/2006/relationships/image" Target="../media/image10.gif"/><Relationship Id="rId12"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8.xml"/><Relationship Id="rId6" Type="http://schemas.openxmlformats.org/officeDocument/2006/relationships/image" Target="../media/image9.png"/><Relationship Id="rId11" Type="http://schemas.microsoft.com/office/2007/relationships/hdphoto" Target="../media/hdphoto1.wdp"/><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gif"/><Relationship Id="rId14"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png"/><Relationship Id="rId18" Type="http://schemas.openxmlformats.org/officeDocument/2006/relationships/image" Target="../media/image24.gif"/><Relationship Id="rId3" Type="http://schemas.openxmlformats.org/officeDocument/2006/relationships/slideLayout" Target="../slideLayouts/slideLayout28.xml"/><Relationship Id="rId21" Type="http://schemas.openxmlformats.org/officeDocument/2006/relationships/image" Target="../media/image15.png"/><Relationship Id="rId7" Type="http://schemas.openxmlformats.org/officeDocument/2006/relationships/image" Target="../media/image17.png"/><Relationship Id="rId12" Type="http://schemas.openxmlformats.org/officeDocument/2006/relationships/image" Target="../media/image21.png"/><Relationship Id="rId17" Type="http://schemas.openxmlformats.org/officeDocument/2006/relationships/image" Target="../media/image9.png"/><Relationship Id="rId2" Type="http://schemas.microsoft.com/office/2007/relationships/media" Target="../media/media1.mp3"/><Relationship Id="rId16" Type="http://schemas.openxmlformats.org/officeDocument/2006/relationships/image" Target="../media/image10.gif"/><Relationship Id="rId20" Type="http://schemas.openxmlformats.org/officeDocument/2006/relationships/image" Target="../media/image14.png"/><Relationship Id="rId1" Type="http://schemas.openxmlformats.org/officeDocument/2006/relationships/audio" Target="NULL" TargetMode="External"/><Relationship Id="rId6" Type="http://schemas.openxmlformats.org/officeDocument/2006/relationships/image" Target="../media/image16.png"/><Relationship Id="rId11" Type="http://schemas.microsoft.com/office/2007/relationships/hdphoto" Target="../media/hdphoto3.wdp"/><Relationship Id="rId5" Type="http://schemas.openxmlformats.org/officeDocument/2006/relationships/audio" Target="../media/audio1.wav"/><Relationship Id="rId15" Type="http://schemas.openxmlformats.org/officeDocument/2006/relationships/image" Target="../media/image23.gif"/><Relationship Id="rId23" Type="http://schemas.openxmlformats.org/officeDocument/2006/relationships/image" Target="../media/image26.png"/><Relationship Id="rId10" Type="http://schemas.openxmlformats.org/officeDocument/2006/relationships/image" Target="../media/image20.png"/><Relationship Id="rId19" Type="http://schemas.openxmlformats.org/officeDocument/2006/relationships/image" Target="../media/image25.gif"/><Relationship Id="rId4" Type="http://schemas.openxmlformats.org/officeDocument/2006/relationships/audio" Target="../media/audio2.wav"/><Relationship Id="rId9" Type="http://schemas.openxmlformats.org/officeDocument/2006/relationships/image" Target="../media/image19.png"/><Relationship Id="rId14" Type="http://schemas.microsoft.com/office/2007/relationships/hdphoto" Target="../media/hdphoto4.wdp"/><Relationship Id="rId22"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2.wdp"/><Relationship Id="rId3" Type="http://schemas.openxmlformats.org/officeDocument/2006/relationships/slideLayout" Target="../slideLayouts/slideLayout28.xml"/><Relationship Id="rId7" Type="http://schemas.openxmlformats.org/officeDocument/2006/relationships/image" Target="../media/image28.png"/><Relationship Id="rId12" Type="http://schemas.openxmlformats.org/officeDocument/2006/relationships/image" Target="../media/image1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7.png"/><Relationship Id="rId11" Type="http://schemas.openxmlformats.org/officeDocument/2006/relationships/image" Target="../media/image14.png"/><Relationship Id="rId5" Type="http://schemas.openxmlformats.org/officeDocument/2006/relationships/audio" Target="../media/audio2.wav"/><Relationship Id="rId10" Type="http://schemas.openxmlformats.org/officeDocument/2006/relationships/image" Target="../media/image30.gif"/><Relationship Id="rId4" Type="http://schemas.openxmlformats.org/officeDocument/2006/relationships/audio" Target="../media/audio1.wav"/><Relationship Id="rId9" Type="http://schemas.openxmlformats.org/officeDocument/2006/relationships/image" Target="../media/image29.png"/><Relationship Id="rId1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fif"/><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jfif"/><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jfif"/><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jfif"/><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B9B588A2-7E62-47B6-97E7-DF5A7B240D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76" y="-35117"/>
            <a:ext cx="12192000" cy="6438900"/>
          </a:xfrm>
          <a:prstGeom prst="rect">
            <a:avLst/>
          </a:prstGeom>
        </p:spPr>
      </p:pic>
      <p:pic>
        <p:nvPicPr>
          <p:cNvPr id="2" name="Picture 1">
            <a:extLst>
              <a:ext uri="{FF2B5EF4-FFF2-40B4-BE49-F238E27FC236}">
                <a16:creationId xmlns:a16="http://schemas.microsoft.com/office/drawing/2014/main" id="{F4DE287A-01CB-4584-8D84-5C8F38302B01}"/>
              </a:ext>
            </a:extLst>
          </p:cNvPr>
          <p:cNvPicPr>
            <a:picLocks noChangeAspect="1"/>
          </p:cNvPicPr>
          <p:nvPr/>
        </p:nvPicPr>
        <p:blipFill rotWithShape="1">
          <a:blip r:embed="rId6"/>
          <a:srcRect t="7770"/>
          <a:stretch/>
        </p:blipFill>
        <p:spPr>
          <a:xfrm>
            <a:off x="0" y="5593281"/>
            <a:ext cx="12192000" cy="1264719"/>
          </a:xfrm>
          <a:prstGeom prst="rect">
            <a:avLst/>
          </a:prstGeom>
        </p:spPr>
      </p:pic>
      <p:pic>
        <p:nvPicPr>
          <p:cNvPr id="4" name="Picture 3">
            <a:extLst>
              <a:ext uri="{FF2B5EF4-FFF2-40B4-BE49-F238E27FC236}">
                <a16:creationId xmlns:a16="http://schemas.microsoft.com/office/drawing/2014/main" id="{EC189AD4-2775-4C11-A2A5-4D1FBA1BB5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1455" y="395075"/>
            <a:ext cx="1309089" cy="800414"/>
          </a:xfrm>
          <a:prstGeom prst="rect">
            <a:avLst/>
          </a:prstGeom>
        </p:spPr>
      </p:pic>
      <p:pic>
        <p:nvPicPr>
          <p:cNvPr id="5" name="Picture 4">
            <a:extLst>
              <a:ext uri="{FF2B5EF4-FFF2-40B4-BE49-F238E27FC236}">
                <a16:creationId xmlns:a16="http://schemas.microsoft.com/office/drawing/2014/main" id="{7B6E5928-3CAC-4E67-88D2-15C16DC7E0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40344" y="691397"/>
            <a:ext cx="1309089" cy="800414"/>
          </a:xfrm>
          <a:prstGeom prst="rect">
            <a:avLst/>
          </a:prstGeom>
        </p:spPr>
      </p:pic>
      <p:pic>
        <p:nvPicPr>
          <p:cNvPr id="6" name="Picture 5">
            <a:extLst>
              <a:ext uri="{FF2B5EF4-FFF2-40B4-BE49-F238E27FC236}">
                <a16:creationId xmlns:a16="http://schemas.microsoft.com/office/drawing/2014/main" id="{D97C6CBC-BDE0-456D-AD69-8A8CE8F8C5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7584" y="1025887"/>
            <a:ext cx="1309089" cy="800414"/>
          </a:xfrm>
          <a:prstGeom prst="rect">
            <a:avLst/>
          </a:prstGeom>
        </p:spPr>
      </p:pic>
      <p:pic>
        <p:nvPicPr>
          <p:cNvPr id="7" name="Picture 6">
            <a:extLst>
              <a:ext uri="{FF2B5EF4-FFF2-40B4-BE49-F238E27FC236}">
                <a16:creationId xmlns:a16="http://schemas.microsoft.com/office/drawing/2014/main" id="{A2AECDC0-74B8-4C0E-A51D-7ACA87B2EB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02870" y="395075"/>
            <a:ext cx="1309089" cy="800414"/>
          </a:xfrm>
          <a:prstGeom prst="rect">
            <a:avLst/>
          </a:prstGeom>
        </p:spPr>
      </p:pic>
      <p:pic>
        <p:nvPicPr>
          <p:cNvPr id="8" name="Picture 7">
            <a:extLst>
              <a:ext uri="{FF2B5EF4-FFF2-40B4-BE49-F238E27FC236}">
                <a16:creationId xmlns:a16="http://schemas.microsoft.com/office/drawing/2014/main" id="{1A577E94-65BC-4B8E-8EFC-15EE6D1BE5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17597" y="152300"/>
            <a:ext cx="1309089" cy="800414"/>
          </a:xfrm>
          <a:prstGeom prst="rect">
            <a:avLst/>
          </a:prstGeom>
        </p:spPr>
      </p:pic>
      <p:pic>
        <p:nvPicPr>
          <p:cNvPr id="9" name="Picture 8">
            <a:extLst>
              <a:ext uri="{FF2B5EF4-FFF2-40B4-BE49-F238E27FC236}">
                <a16:creationId xmlns:a16="http://schemas.microsoft.com/office/drawing/2014/main" id="{BAC48BA8-6DF4-4A21-8EA8-4069DE7940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9744" y="169896"/>
            <a:ext cx="3321796" cy="1677023"/>
          </a:xfrm>
          <a:prstGeom prst="rect">
            <a:avLst/>
          </a:prstGeom>
        </p:spPr>
      </p:pic>
      <p:pic>
        <p:nvPicPr>
          <p:cNvPr id="10" name="Picture 9">
            <a:extLst>
              <a:ext uri="{FF2B5EF4-FFF2-40B4-BE49-F238E27FC236}">
                <a16:creationId xmlns:a16="http://schemas.microsoft.com/office/drawing/2014/main" id="{B9FAA063-8C94-44C2-97E2-16076481F0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4539" y="1528256"/>
            <a:ext cx="3321796" cy="1677023"/>
          </a:xfrm>
          <a:prstGeom prst="rect">
            <a:avLst/>
          </a:prstGeom>
        </p:spPr>
      </p:pic>
      <p:pic>
        <p:nvPicPr>
          <p:cNvPr id="11" name="Picture 10">
            <a:extLst>
              <a:ext uri="{FF2B5EF4-FFF2-40B4-BE49-F238E27FC236}">
                <a16:creationId xmlns:a16="http://schemas.microsoft.com/office/drawing/2014/main" id="{DD83CF80-21CE-47E2-9194-29737D8708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95819" y="2939482"/>
            <a:ext cx="1707051" cy="2417225"/>
          </a:xfrm>
          <a:prstGeom prst="rect">
            <a:avLst/>
          </a:prstGeom>
        </p:spPr>
      </p:pic>
      <p:pic>
        <p:nvPicPr>
          <p:cNvPr id="12" name="Picture 11">
            <a:extLst>
              <a:ext uri="{FF2B5EF4-FFF2-40B4-BE49-F238E27FC236}">
                <a16:creationId xmlns:a16="http://schemas.microsoft.com/office/drawing/2014/main" id="{B513FE17-8413-4E53-A3F7-599F20654FE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82759" y="3260558"/>
            <a:ext cx="1273118" cy="1581642"/>
          </a:xfrm>
          <a:prstGeom prst="rect">
            <a:avLst/>
          </a:prstGeom>
        </p:spPr>
      </p:pic>
      <p:pic>
        <p:nvPicPr>
          <p:cNvPr id="13" name="Picture 12">
            <a:extLst>
              <a:ext uri="{FF2B5EF4-FFF2-40B4-BE49-F238E27FC236}">
                <a16:creationId xmlns:a16="http://schemas.microsoft.com/office/drawing/2014/main" id="{63C620A6-450E-4FF2-8D89-D1FEB48C43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35127" y="3260558"/>
            <a:ext cx="1273118" cy="1581642"/>
          </a:xfrm>
          <a:prstGeom prst="rect">
            <a:avLst/>
          </a:prstGeom>
        </p:spPr>
      </p:pic>
      <p:pic>
        <p:nvPicPr>
          <p:cNvPr id="3" name="Picture 2">
            <a:extLst>
              <a:ext uri="{FF2B5EF4-FFF2-40B4-BE49-F238E27FC236}">
                <a16:creationId xmlns:a16="http://schemas.microsoft.com/office/drawing/2014/main" id="{57001495-E5B6-4E79-B3FE-16862977B26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875" b="91750" l="10000" r="90000">
                        <a14:foregroundMark x1="28500" y1="7125" x2="28500" y2="7125"/>
                        <a14:foregroundMark x1="26625" y1="3875" x2="26625" y2="3875"/>
                        <a14:foregroundMark x1="27125" y1="91000" x2="27125" y2="91000"/>
                        <a14:foregroundMark x1="60375" y1="91750" x2="60375" y2="91750"/>
                        <a14:foregroundMark x1="25875" y1="53500" x2="25875" y2="53500"/>
                        <a14:foregroundMark x1="23375" y1="59125" x2="23375" y2="59125"/>
                      </a14:backgroundRemoval>
                    </a14:imgEffect>
                  </a14:imgLayer>
                </a14:imgProps>
              </a:ext>
              <a:ext uri="{28A0092B-C50C-407E-A947-70E740481C1C}">
                <a14:useLocalDpi xmlns:a14="http://schemas.microsoft.com/office/drawing/2010/main" val="0"/>
              </a:ext>
            </a:extLst>
          </a:blip>
          <a:stretch>
            <a:fillRect/>
          </a:stretch>
        </p:blipFill>
        <p:spPr>
          <a:xfrm>
            <a:off x="7268736" y="1914292"/>
            <a:ext cx="4037015" cy="4037015"/>
          </a:xfrm>
          <a:prstGeom prst="rect">
            <a:avLst/>
          </a:prstGeom>
        </p:spPr>
      </p:pic>
      <p:sp>
        <p:nvSpPr>
          <p:cNvPr id="15" name="C">
            <a:extLst>
              <a:ext uri="{FF2B5EF4-FFF2-40B4-BE49-F238E27FC236}">
                <a16:creationId xmlns:a16="http://schemas.microsoft.com/office/drawing/2014/main" id="{234E6D47-E631-42B5-8CBA-0CF3FFFE5B19}"/>
              </a:ext>
            </a:extLst>
          </p:cNvPr>
          <p:cNvSpPr/>
          <p:nvPr/>
        </p:nvSpPr>
        <p:spPr>
          <a:xfrm>
            <a:off x="7680960" y="1833532"/>
            <a:ext cx="2787015" cy="868222"/>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rPr>
              <a:t>C. </a:t>
            </a:r>
            <a:r>
              <a:rPr kumimoji="0" lang="en-US" sz="32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rPr>
              <a:t>Không</a:t>
            </a:r>
            <a:r>
              <a:rPr kumimoji="0" lang="en-US" sz="3200" b="0"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rPr>
              <a:t> </a:t>
            </a:r>
            <a:r>
              <a:rPr kumimoji="0" lang="en-US" sz="3200" b="0"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rPr>
              <a:t>thể</a:t>
            </a:r>
            <a:endParaRPr kumimoji="0" lang="en-US" sz="32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endParaRPr>
          </a:p>
        </p:txBody>
      </p:sp>
      <p:sp>
        <p:nvSpPr>
          <p:cNvPr id="16" name="B">
            <a:extLst>
              <a:ext uri="{FF2B5EF4-FFF2-40B4-BE49-F238E27FC236}">
                <a16:creationId xmlns:a16="http://schemas.microsoft.com/office/drawing/2014/main" id="{C0239616-DB52-4B97-BC38-B71199E99E2B}"/>
              </a:ext>
            </a:extLst>
          </p:cNvPr>
          <p:cNvSpPr/>
          <p:nvPr/>
        </p:nvSpPr>
        <p:spPr>
          <a:xfrm>
            <a:off x="4697730" y="1834431"/>
            <a:ext cx="2560319" cy="835100"/>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rPr>
              <a:t>B. </a:t>
            </a:r>
            <a:r>
              <a:rPr kumimoji="0" lang="en-US" sz="32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rPr>
              <a:t>chắc</a:t>
            </a:r>
            <a:r>
              <a:rPr kumimoji="0" lang="en-US" sz="3200" b="0"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rPr>
              <a:t> </a:t>
            </a:r>
            <a:r>
              <a:rPr kumimoji="0" lang="en-US" sz="3200" b="0"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rPr>
              <a:t>chắn</a:t>
            </a:r>
            <a:endParaRPr kumimoji="0" lang="en-US" sz="32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endParaRPr>
          </a:p>
        </p:txBody>
      </p:sp>
      <p:sp>
        <p:nvSpPr>
          <p:cNvPr id="17" name="D">
            <a:extLst>
              <a:ext uri="{FF2B5EF4-FFF2-40B4-BE49-F238E27FC236}">
                <a16:creationId xmlns:a16="http://schemas.microsoft.com/office/drawing/2014/main" id="{4DAC91B1-2D82-41B4-B21E-2C204D4624C4}"/>
              </a:ext>
            </a:extLst>
          </p:cNvPr>
          <p:cNvSpPr/>
          <p:nvPr/>
        </p:nvSpPr>
        <p:spPr>
          <a:xfrm>
            <a:off x="1143000" y="1890600"/>
            <a:ext cx="2578715" cy="837265"/>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rPr>
              <a:t>A. </a:t>
            </a:r>
            <a:r>
              <a:rPr kumimoji="0" lang="en-US" sz="32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rPr>
              <a:t>Có</a:t>
            </a:r>
            <a:r>
              <a:rPr kumimoji="0" lang="en-US" sz="3200" b="0"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rPr>
              <a:t> </a:t>
            </a:r>
            <a:r>
              <a:rPr kumimoji="0" lang="en-US" sz="3200" b="0"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rPr>
              <a:t>thể</a:t>
            </a:r>
            <a:endParaRPr kumimoji="0" lang="en-US" sz="32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endParaRPr>
          </a:p>
        </p:txBody>
      </p:sp>
      <p:grpSp>
        <p:nvGrpSpPr>
          <p:cNvPr id="18" name="Group 17">
            <a:extLst>
              <a:ext uri="{FF2B5EF4-FFF2-40B4-BE49-F238E27FC236}">
                <a16:creationId xmlns:a16="http://schemas.microsoft.com/office/drawing/2014/main" id="{029203BF-4820-48F1-93B6-40AC936EE853}"/>
              </a:ext>
            </a:extLst>
          </p:cNvPr>
          <p:cNvGrpSpPr/>
          <p:nvPr/>
        </p:nvGrpSpPr>
        <p:grpSpPr>
          <a:xfrm>
            <a:off x="1005840" y="238922"/>
            <a:ext cx="9989820" cy="1385212"/>
            <a:chOff x="3436491" y="48411"/>
            <a:chExt cx="4806636" cy="1385212"/>
          </a:xfrm>
        </p:grpSpPr>
        <p:sp>
          <p:nvSpPr>
            <p:cNvPr id="19" name="Round Same Side Corner Rectangle 10">
              <a:extLst>
                <a:ext uri="{FF2B5EF4-FFF2-40B4-BE49-F238E27FC236}">
                  <a16:creationId xmlns:a16="http://schemas.microsoft.com/office/drawing/2014/main" id="{634559CE-9E08-4A21-9207-176384DB279C}"/>
                </a:ext>
              </a:extLst>
            </p:cNvPr>
            <p:cNvSpPr/>
            <p:nvPr/>
          </p:nvSpPr>
          <p:spPr>
            <a:xfrm>
              <a:off x="3436491" y="48411"/>
              <a:ext cx="4806636" cy="1385212"/>
            </a:xfrm>
            <a:prstGeom prst="round2SameRect">
              <a:avLst>
                <a:gd name="adj1" fmla="val 16667"/>
                <a:gd name="adj2" fmla="val 50000"/>
              </a:avLst>
            </a:prstGeom>
            <a:solidFill>
              <a:srgbClr val="29E3B7"/>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Rectangle 19">
              <a:extLst>
                <a:ext uri="{FF2B5EF4-FFF2-40B4-BE49-F238E27FC236}">
                  <a16:creationId xmlns:a16="http://schemas.microsoft.com/office/drawing/2014/main" id="{31D10FDB-67E6-4C7B-B32E-A1A4ADE71C5E}"/>
                </a:ext>
              </a:extLst>
            </p:cNvPr>
            <p:cNvSpPr/>
            <p:nvPr/>
          </p:nvSpPr>
          <p:spPr>
            <a:xfrm>
              <a:off x="3507986" y="151449"/>
              <a:ext cx="4718642" cy="937885"/>
            </a:xfrm>
            <a:prstGeom prst="rect">
              <a:avLst/>
            </a:prstGeom>
            <a:noFill/>
          </p:spPr>
          <p:txBody>
            <a:bodyPr wrap="square" lIns="91440" tIns="45720" rIns="91440" bIns="45720">
              <a:spAutoFit/>
            </a:bodyPr>
            <a:lstStyle/>
            <a:p>
              <a:pPr marL="0" marR="0" algn="ctr">
                <a:lnSpc>
                  <a:spcPct val="120000"/>
                </a:lnSpc>
                <a:spcBef>
                  <a:spcPts val="0"/>
                </a:spcBef>
                <a:spcAft>
                  <a:spcPts val="0"/>
                </a:spcAft>
              </a:pPr>
              <a:r>
                <a:rPr lang="en-US" sz="2400" b="1" dirty="0">
                  <a:effectLst/>
                  <a:latin typeface="Cambria" panose="02040503050406030204" pitchFamily="18" charset="0"/>
                  <a:ea typeface="Cambria" panose="02040503050406030204" pitchFamily="18" charset="0"/>
                </a:rPr>
                <a:t>1. </a:t>
              </a:r>
              <a:r>
                <a:rPr lang="vi-VN" sz="2400" b="1" dirty="0">
                  <a:effectLst/>
                  <a:latin typeface="Cambria" panose="02040503050406030204" pitchFamily="18" charset="0"/>
                  <a:ea typeface="Cambria" panose="02040503050406030204" pitchFamily="18" charset="0"/>
                </a:rPr>
                <a:t>Gieo hai xúc xắc. Chọn khả năng xảy ra trong mỗi trường hợp sau:</a:t>
              </a:r>
              <a:endParaRPr lang="en-US" sz="2400" b="1"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2400" b="1" dirty="0">
                  <a:effectLst/>
                  <a:latin typeface="Cambria" panose="02040503050406030204" pitchFamily="18" charset="0"/>
                  <a:ea typeface="Cambria" panose="02040503050406030204" pitchFamily="18" charset="0"/>
                </a:rPr>
                <a:t>a) Tổng số chấm ở hai mặt trên của hai xúc xắc là số chẵn.</a:t>
              </a:r>
              <a:endParaRPr lang="en-US" sz="2400" b="1" dirty="0">
                <a:effectLst/>
                <a:latin typeface="Cambria" panose="02040503050406030204" pitchFamily="18" charset="0"/>
                <a:ea typeface="Cambria" panose="02040503050406030204" pitchFamily="18" charset="0"/>
              </a:endParaRPr>
            </a:p>
          </p:txBody>
        </p:sp>
      </p:grpSp>
      <p:pic>
        <p:nvPicPr>
          <p:cNvPr id="22" name="Picture 21">
            <a:extLst>
              <a:ext uri="{FF2B5EF4-FFF2-40B4-BE49-F238E27FC236}">
                <a16:creationId xmlns:a16="http://schemas.microsoft.com/office/drawing/2014/main" id="{445319B7-AA7E-44ED-B9B4-6ABD5FE72C1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53660" y="3789272"/>
            <a:ext cx="2009289" cy="1957667"/>
          </a:xfrm>
          <a:prstGeom prst="rect">
            <a:avLst/>
          </a:prstGeom>
        </p:spPr>
      </p:pic>
      <p:pic>
        <p:nvPicPr>
          <p:cNvPr id="23" name="Picture 22">
            <a:extLst>
              <a:ext uri="{FF2B5EF4-FFF2-40B4-BE49-F238E27FC236}">
                <a16:creationId xmlns:a16="http://schemas.microsoft.com/office/drawing/2014/main" id="{A3271BCC-85A5-4320-90D6-16109CAF1F7A}"/>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559" b="94853" l="5806" r="98710">
                        <a14:foregroundMark x1="12258" y1="23529" x2="12258" y2="23529"/>
                        <a14:foregroundMark x1="11613" y1="19853" x2="11613" y2="19853"/>
                        <a14:foregroundMark x1="89677" y1="19853" x2="98710" y2="22794"/>
                        <a14:foregroundMark x1="72903" y1="91176" x2="72903" y2="91176"/>
                        <a14:foregroundMark x1="12903" y1="13971" x2="18065" y2="25000"/>
                        <a14:foregroundMark x1="26452" y1="94853" x2="26452" y2="94853"/>
                        <a14:foregroundMark x1="5806" y1="23529" x2="5806" y2="23529"/>
                        <a14:foregroundMark x1="19355" y1="35294" x2="19355" y2="35294"/>
                        <a14:foregroundMark x1="90968" y1="31618" x2="90968" y2="31618"/>
                        <a14:foregroundMark x1="85161" y1="35294" x2="85161" y2="35294"/>
                      </a14:backgroundRemoval>
                    </a14:imgEffect>
                  </a14:imgLayer>
                </a14:imgProps>
              </a:ext>
            </a:extLst>
          </a:blip>
          <a:stretch>
            <a:fillRect/>
          </a:stretch>
        </p:blipFill>
        <p:spPr>
          <a:xfrm>
            <a:off x="10740734" y="5593281"/>
            <a:ext cx="923733" cy="810502"/>
          </a:xfrm>
          <a:prstGeom prst="rect">
            <a:avLst/>
          </a:prstGeom>
        </p:spPr>
      </p:pic>
    </p:spTree>
    <p:extLst>
      <p:ext uri="{BB962C8B-B14F-4D97-AF65-F5344CB8AC3E}">
        <p14:creationId xmlns:p14="http://schemas.microsoft.com/office/powerpoint/2010/main" val="86595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2000" fill="hold"/>
                                        <p:tgtEl>
                                          <p:spTgt spid="22"/>
                                        </p:tgtEl>
                                        <p:attrNameLst>
                                          <p:attrName>ppt_x</p:attrName>
                                        </p:attrNameLst>
                                      </p:cBhvr>
                                      <p:tavLst>
                                        <p:tav tm="0">
                                          <p:val>
                                            <p:strVal val="0-#ppt_w/2"/>
                                          </p:val>
                                        </p:tav>
                                        <p:tav tm="100000">
                                          <p:val>
                                            <p:strVal val="#ppt_x"/>
                                          </p:val>
                                        </p:tav>
                                      </p:tavLst>
                                    </p:anim>
                                    <p:anim calcmode="lin" valueType="num">
                                      <p:cBhvr additive="base">
                                        <p:cTn id="8" dur="2000" fill="hold"/>
                                        <p:tgtEl>
                                          <p:spTgt spid="22"/>
                                        </p:tgtEl>
                                        <p:attrNameLst>
                                          <p:attrName>ppt_y</p:attrName>
                                        </p:attrNameLst>
                                      </p:cBhvr>
                                      <p:tavLst>
                                        <p:tav tm="0">
                                          <p:val>
                                            <p:strVal val="#ppt_y"/>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200" fill="hold">
                                          <p:stCondLst>
                                            <p:cond delay="0"/>
                                          </p:stCondLst>
                                        </p:cTn>
                                        <p:tgtEl>
                                          <p:spTgt spid="22"/>
                                        </p:tgtEl>
                                        <p:attrNameLst>
                                          <p:attrName>r</p:attrName>
                                        </p:attrNameLst>
                                      </p:cBhvr>
                                    </p:animRot>
                                    <p:animRot by="-240000">
                                      <p:cBhvr>
                                        <p:cTn id="11" dur="400" fill="hold">
                                          <p:stCondLst>
                                            <p:cond delay="400"/>
                                          </p:stCondLst>
                                        </p:cTn>
                                        <p:tgtEl>
                                          <p:spTgt spid="22"/>
                                        </p:tgtEl>
                                        <p:attrNameLst>
                                          <p:attrName>r</p:attrName>
                                        </p:attrNameLst>
                                      </p:cBhvr>
                                    </p:animRot>
                                    <p:animRot by="240000">
                                      <p:cBhvr>
                                        <p:cTn id="12" dur="400" fill="hold">
                                          <p:stCondLst>
                                            <p:cond delay="800"/>
                                          </p:stCondLst>
                                        </p:cTn>
                                        <p:tgtEl>
                                          <p:spTgt spid="22"/>
                                        </p:tgtEl>
                                        <p:attrNameLst>
                                          <p:attrName>r</p:attrName>
                                        </p:attrNameLst>
                                      </p:cBhvr>
                                    </p:animRot>
                                    <p:animRot by="-240000">
                                      <p:cBhvr>
                                        <p:cTn id="13" dur="400" fill="hold">
                                          <p:stCondLst>
                                            <p:cond delay="1200"/>
                                          </p:stCondLst>
                                        </p:cTn>
                                        <p:tgtEl>
                                          <p:spTgt spid="22"/>
                                        </p:tgtEl>
                                        <p:attrNameLst>
                                          <p:attrName>r</p:attrName>
                                        </p:attrNameLst>
                                      </p:cBhvr>
                                    </p:animRot>
                                    <p:animRot by="120000">
                                      <p:cBhvr>
                                        <p:cTn id="14" dur="400" fill="hold">
                                          <p:stCondLst>
                                            <p:cond delay="1600"/>
                                          </p:stCondLst>
                                        </p:cTn>
                                        <p:tgtEl>
                                          <p:spTgt spid="22"/>
                                        </p:tgtEl>
                                        <p:attrNameLst>
                                          <p:attrName>r</p:attrName>
                                        </p:attrNameLst>
                                      </p:cBhvr>
                                    </p:animRot>
                                  </p:childTnLst>
                                </p:cTn>
                              </p:par>
                            </p:childTnLst>
                          </p:cTn>
                        </p:par>
                        <p:par>
                          <p:cTn id="15" fill="hold">
                            <p:stCondLst>
                              <p:cond delay="2000"/>
                            </p:stCondLst>
                            <p:childTnLst>
                              <p:par>
                                <p:cTn id="16" presetID="2" presetClass="entr" presetSubtype="3"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1+#ppt_w/2"/>
                                          </p:val>
                                        </p:tav>
                                        <p:tav tm="100000">
                                          <p:val>
                                            <p:strVal val="#ppt_x"/>
                                          </p:val>
                                        </p:tav>
                                      </p:tavLst>
                                    </p:anim>
                                    <p:anim calcmode="lin" valueType="num">
                                      <p:cBhvr additive="base">
                                        <p:cTn id="19" dur="500" fill="hold"/>
                                        <p:tgtEl>
                                          <p:spTgt spid="3"/>
                                        </p:tgtEl>
                                        <p:attrNameLst>
                                          <p:attrName>ppt_y</p:attrName>
                                        </p:attrNameLst>
                                      </p:cBhvr>
                                      <p:tavLst>
                                        <p:tav tm="0">
                                          <p:val>
                                            <p:strVal val="0-#ppt_h/2"/>
                                          </p:val>
                                        </p:tav>
                                        <p:tav tm="100000">
                                          <p:val>
                                            <p:strVal val="#ppt_y"/>
                                          </p:val>
                                        </p:tav>
                                      </p:tavLst>
                                    </p:anim>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3"/>
                                        </p:tgtEl>
                                        <p:attrNameLst>
                                          <p:attrName>r</p:attrName>
                                        </p:attrNameLst>
                                      </p:cBhvr>
                                    </p:animRot>
                                    <p:animRot by="-240000">
                                      <p:cBhvr>
                                        <p:cTn id="22" dur="200" fill="hold">
                                          <p:stCondLst>
                                            <p:cond delay="200"/>
                                          </p:stCondLst>
                                        </p:cTn>
                                        <p:tgtEl>
                                          <p:spTgt spid="3"/>
                                        </p:tgtEl>
                                        <p:attrNameLst>
                                          <p:attrName>r</p:attrName>
                                        </p:attrNameLst>
                                      </p:cBhvr>
                                    </p:animRot>
                                    <p:animRot by="240000">
                                      <p:cBhvr>
                                        <p:cTn id="23" dur="200" fill="hold">
                                          <p:stCondLst>
                                            <p:cond delay="400"/>
                                          </p:stCondLst>
                                        </p:cTn>
                                        <p:tgtEl>
                                          <p:spTgt spid="3"/>
                                        </p:tgtEl>
                                        <p:attrNameLst>
                                          <p:attrName>r</p:attrName>
                                        </p:attrNameLst>
                                      </p:cBhvr>
                                    </p:animRot>
                                    <p:animRot by="-240000">
                                      <p:cBhvr>
                                        <p:cTn id="24" dur="200" fill="hold">
                                          <p:stCondLst>
                                            <p:cond delay="600"/>
                                          </p:stCondLst>
                                        </p:cTn>
                                        <p:tgtEl>
                                          <p:spTgt spid="3"/>
                                        </p:tgtEl>
                                        <p:attrNameLst>
                                          <p:attrName>r</p:attrName>
                                        </p:attrNameLst>
                                      </p:cBhvr>
                                    </p:animRot>
                                    <p:animRot by="120000">
                                      <p:cBhvr>
                                        <p:cTn id="25" dur="200" fill="hold">
                                          <p:stCondLst>
                                            <p:cond delay="800"/>
                                          </p:stCondLst>
                                        </p:cTn>
                                        <p:tgtEl>
                                          <p:spTgt spid="3"/>
                                        </p:tgtEl>
                                        <p:attrNameLst>
                                          <p:attrName>r</p:attrName>
                                        </p:attrNameLst>
                                      </p:cBhvr>
                                    </p:animRot>
                                  </p:childTnLst>
                                </p:cTn>
                              </p:par>
                            </p:childTnLst>
                          </p:cTn>
                        </p:par>
                        <p:par>
                          <p:cTn id="26" fill="hold">
                            <p:stCondLst>
                              <p:cond delay="3000"/>
                            </p:stCondLst>
                            <p:childTnLst>
                              <p:par>
                                <p:cTn id="27" presetID="12" presetClass="entr" presetSubtype="4"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p:tgtEl>
                                          <p:spTgt spid="15"/>
                                        </p:tgtEl>
                                        <p:attrNameLst>
                                          <p:attrName>ppt_y</p:attrName>
                                        </p:attrNameLst>
                                      </p:cBhvr>
                                      <p:tavLst>
                                        <p:tav tm="0">
                                          <p:val>
                                            <p:strVal val="#ppt_y+#ppt_h*1.125000"/>
                                          </p:val>
                                        </p:tav>
                                        <p:tav tm="100000">
                                          <p:val>
                                            <p:strVal val="#ppt_y"/>
                                          </p:val>
                                        </p:tav>
                                      </p:tavLst>
                                    </p:anim>
                                    <p:animEffect transition="in" filter="wipe(up)">
                                      <p:cBhvr>
                                        <p:cTn id="30" dur="500"/>
                                        <p:tgtEl>
                                          <p:spTgt spid="15"/>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p:tgtEl>
                                          <p:spTgt spid="16"/>
                                        </p:tgtEl>
                                        <p:attrNameLst>
                                          <p:attrName>ppt_y</p:attrName>
                                        </p:attrNameLst>
                                      </p:cBhvr>
                                      <p:tavLst>
                                        <p:tav tm="0">
                                          <p:val>
                                            <p:strVal val="#ppt_y+#ppt_h*1.125000"/>
                                          </p:val>
                                        </p:tav>
                                        <p:tav tm="100000">
                                          <p:val>
                                            <p:strVal val="#ppt_y"/>
                                          </p:val>
                                        </p:tav>
                                      </p:tavLst>
                                    </p:anim>
                                    <p:animEffect transition="in" filter="wipe(up)">
                                      <p:cBhvr>
                                        <p:cTn id="34" dur="500"/>
                                        <p:tgtEl>
                                          <p:spTgt spid="16"/>
                                        </p:tgtEl>
                                      </p:cBhvr>
                                    </p:animEffect>
                                  </p:childTnLst>
                                </p:cTn>
                              </p:par>
                              <p:par>
                                <p:cTn id="35" presetID="12" presetClass="entr" presetSubtype="4"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p:tgtEl>
                                          <p:spTgt spid="18"/>
                                        </p:tgtEl>
                                        <p:attrNameLst>
                                          <p:attrName>ppt_y</p:attrName>
                                        </p:attrNameLst>
                                      </p:cBhvr>
                                      <p:tavLst>
                                        <p:tav tm="0">
                                          <p:val>
                                            <p:strVal val="#ppt_y+#ppt_h*1.125000"/>
                                          </p:val>
                                        </p:tav>
                                        <p:tav tm="100000">
                                          <p:val>
                                            <p:strVal val="#ppt_y"/>
                                          </p:val>
                                        </p:tav>
                                      </p:tavLst>
                                    </p:anim>
                                    <p:animEffect transition="in" filter="wipe(up)">
                                      <p:cBhvr>
                                        <p:cTn id="38" dur="500"/>
                                        <p:tgtEl>
                                          <p:spTgt spid="18"/>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p:tgtEl>
                                          <p:spTgt spid="17"/>
                                        </p:tgtEl>
                                        <p:attrNameLst>
                                          <p:attrName>ppt_y</p:attrName>
                                        </p:attrNameLst>
                                      </p:cBhvr>
                                      <p:tavLst>
                                        <p:tav tm="0">
                                          <p:val>
                                            <p:strVal val="#ppt_y+#ppt_h*1.125000"/>
                                          </p:val>
                                        </p:tav>
                                        <p:tav tm="100000">
                                          <p:val>
                                            <p:strVal val="#ppt_y"/>
                                          </p:val>
                                        </p:tav>
                                      </p:tavLst>
                                    </p:anim>
                                    <p:animEffect transition="in" filter="wipe(up)">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5"/>
                    </p:tgtEl>
                  </p:cond>
                </p:stCondLst>
                <p:endSync evt="end" delay="0">
                  <p:rtn val="all"/>
                </p:endSync>
                <p:childTnLst>
                  <p:par>
                    <p:cTn id="44" fill="hold">
                      <p:stCondLst>
                        <p:cond delay="0"/>
                      </p:stCondLst>
                      <p:childTnLst>
                        <p:par>
                          <p:cTn id="45" fill="hold">
                            <p:stCondLst>
                              <p:cond delay="0"/>
                            </p:stCondLst>
                            <p:childTnLst>
                              <p:par>
                                <p:cTn id="46" presetID="23" presetClass="exit" presetSubtype="32" fill="hold" grpId="1" nodeType="clickEffect">
                                  <p:stCondLst>
                                    <p:cond delay="0"/>
                                  </p:stCondLst>
                                  <p:childTnLst>
                                    <p:anim calcmode="lin" valueType="num">
                                      <p:cBhvr>
                                        <p:cTn id="47" dur="500"/>
                                        <p:tgtEl>
                                          <p:spTgt spid="15"/>
                                        </p:tgtEl>
                                        <p:attrNameLst>
                                          <p:attrName>ppt_w</p:attrName>
                                        </p:attrNameLst>
                                      </p:cBhvr>
                                      <p:tavLst>
                                        <p:tav tm="0">
                                          <p:val>
                                            <p:strVal val="ppt_w"/>
                                          </p:val>
                                        </p:tav>
                                        <p:tav tm="100000">
                                          <p:val>
                                            <p:fltVal val="0"/>
                                          </p:val>
                                        </p:tav>
                                      </p:tavLst>
                                    </p:anim>
                                    <p:anim calcmode="lin" valueType="num">
                                      <p:cBhvr>
                                        <p:cTn id="48" dur="500"/>
                                        <p:tgtEl>
                                          <p:spTgt spid="15"/>
                                        </p:tgtEl>
                                        <p:attrNameLst>
                                          <p:attrName>ppt_h</p:attrName>
                                        </p:attrNameLst>
                                      </p:cBhvr>
                                      <p:tavLst>
                                        <p:tav tm="0">
                                          <p:val>
                                            <p:strVal val="ppt_h"/>
                                          </p:val>
                                        </p:tav>
                                        <p:tav tm="100000">
                                          <p:val>
                                            <p:fltVal val="0"/>
                                          </p:val>
                                        </p:tav>
                                      </p:tavLst>
                                    </p:anim>
                                    <p:set>
                                      <p:cBhvr>
                                        <p:cTn id="49"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5"/>
                  </p:tgtEl>
                </p:cond>
              </p:nextCondLst>
            </p:seq>
            <p:seq concurrent="1" nextAc="seek">
              <p:cTn id="50" restart="whenNotActive" fill="hold" evtFilter="cancelBubble" nodeType="interactiveSeq">
                <p:stCondLst>
                  <p:cond evt="onClick" delay="0">
                    <p:tgtEl>
                      <p:spTgt spid="17"/>
                    </p:tgtEl>
                  </p:cond>
                </p:stCondLst>
                <p:endSync evt="end" delay="0">
                  <p:rtn val="all"/>
                </p:endSync>
                <p:childTnLst>
                  <p:par>
                    <p:cTn id="51" fill="hold">
                      <p:stCondLst>
                        <p:cond delay="0"/>
                      </p:stCondLst>
                      <p:childTnLst>
                        <p:par>
                          <p:cTn id="52" fill="hold">
                            <p:stCondLst>
                              <p:cond delay="0"/>
                            </p:stCondLst>
                            <p:childTnLst>
                              <p:par>
                                <p:cTn id="53" presetID="23" presetClass="emph" presetSubtype="0" fill="hold" grpId="1" nodeType="withEffect">
                                  <p:stCondLst>
                                    <p:cond delay="0"/>
                                  </p:stCondLst>
                                  <p:childTnLst>
                                    <p:animClr clrSpc="hsl" dir="cw">
                                      <p:cBhvr override="childStyle">
                                        <p:cTn id="54" dur="500" fill="hold"/>
                                        <p:tgtEl>
                                          <p:spTgt spid="17"/>
                                        </p:tgtEl>
                                        <p:attrNameLst>
                                          <p:attrName>style.color</p:attrName>
                                        </p:attrNameLst>
                                      </p:cBhvr>
                                      <p:by>
                                        <p:hsl h="10842353" s="0" l="0"/>
                                      </p:by>
                                    </p:animClr>
                                    <p:animClr clrSpc="hsl" dir="cw">
                                      <p:cBhvr>
                                        <p:cTn id="55" dur="500" fill="hold"/>
                                        <p:tgtEl>
                                          <p:spTgt spid="17"/>
                                        </p:tgtEl>
                                        <p:attrNameLst>
                                          <p:attrName>fillcolor</p:attrName>
                                        </p:attrNameLst>
                                      </p:cBhvr>
                                      <p:by>
                                        <p:hsl h="10842353" s="0" l="0"/>
                                      </p:by>
                                    </p:animClr>
                                    <p:animClr clrSpc="hsl" dir="cw">
                                      <p:cBhvr>
                                        <p:cTn id="56" dur="500" fill="hold"/>
                                        <p:tgtEl>
                                          <p:spTgt spid="17"/>
                                        </p:tgtEl>
                                        <p:attrNameLst>
                                          <p:attrName>stroke.color</p:attrName>
                                        </p:attrNameLst>
                                      </p:cBhvr>
                                      <p:by>
                                        <p:hsl h="10842353" s="0" l="0"/>
                                      </p:by>
                                    </p:animClr>
                                    <p:set>
                                      <p:cBhvr>
                                        <p:cTn id="57" dur="500" fill="hold"/>
                                        <p:tgtEl>
                                          <p:spTgt spid="17"/>
                                        </p:tgtEl>
                                        <p:attrNameLst>
                                          <p:attrName>fill.type</p:attrName>
                                        </p:attrNameLst>
                                      </p:cBhvr>
                                      <p:to>
                                        <p:strVal val="solid"/>
                                      </p:to>
                                    </p:set>
                                  </p:childTnLst>
                                  <p:subTnLst>
                                    <p:audio>
                                      <p:cMediaNode>
                                        <p:cTn display="0" masterRel="sameClick">
                                          <p:stCondLst>
                                            <p:cond evt="begin" delay="0">
                                              <p:tn val="53"/>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17"/>
                  </p:tgtEl>
                </p:cond>
              </p:nextCondLst>
            </p:seq>
            <p:seq concurrent="1" nextAc="seek">
              <p:cTn id="58" restart="whenNotActive" fill="hold" evtFilter="cancelBubble" nodeType="interactiveSeq">
                <p:stCondLst>
                  <p:cond evt="onClick" delay="0">
                    <p:tgtEl>
                      <p:spTgt spid="16"/>
                    </p:tgtEl>
                  </p:cond>
                </p:stCondLst>
                <p:endSync evt="end" delay="0">
                  <p:rtn val="all"/>
                </p:endSync>
                <p:childTnLst>
                  <p:par>
                    <p:cTn id="59" fill="hold">
                      <p:stCondLst>
                        <p:cond delay="0"/>
                      </p:stCondLst>
                      <p:childTnLst>
                        <p:par>
                          <p:cTn id="60" fill="hold">
                            <p:stCondLst>
                              <p:cond delay="0"/>
                            </p:stCondLst>
                            <p:childTnLst>
                              <p:par>
                                <p:cTn id="61" presetID="23" presetClass="exit" presetSubtype="32" fill="hold" grpId="1" nodeType="clickEffect">
                                  <p:stCondLst>
                                    <p:cond delay="0"/>
                                  </p:stCondLst>
                                  <p:childTnLst>
                                    <p:anim calcmode="lin" valueType="num">
                                      <p:cBhvr>
                                        <p:cTn id="62" dur="500"/>
                                        <p:tgtEl>
                                          <p:spTgt spid="16"/>
                                        </p:tgtEl>
                                        <p:attrNameLst>
                                          <p:attrName>ppt_w</p:attrName>
                                        </p:attrNameLst>
                                      </p:cBhvr>
                                      <p:tavLst>
                                        <p:tav tm="0">
                                          <p:val>
                                            <p:strVal val="ppt_w"/>
                                          </p:val>
                                        </p:tav>
                                        <p:tav tm="100000">
                                          <p:val>
                                            <p:fltVal val="0"/>
                                          </p:val>
                                        </p:tav>
                                      </p:tavLst>
                                    </p:anim>
                                    <p:anim calcmode="lin" valueType="num">
                                      <p:cBhvr>
                                        <p:cTn id="63" dur="500"/>
                                        <p:tgtEl>
                                          <p:spTgt spid="16"/>
                                        </p:tgtEl>
                                        <p:attrNameLst>
                                          <p:attrName>ppt_h</p:attrName>
                                        </p:attrNameLst>
                                      </p:cBhvr>
                                      <p:tavLst>
                                        <p:tav tm="0">
                                          <p:val>
                                            <p:strVal val="ppt_h"/>
                                          </p:val>
                                        </p:tav>
                                        <p:tav tm="100000">
                                          <p:val>
                                            <p:fltVal val="0"/>
                                          </p:val>
                                        </p:tav>
                                      </p:tavLst>
                                    </p:anim>
                                    <p:set>
                                      <p:cBhvr>
                                        <p:cTn id="6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6"/>
                  </p:tgtEl>
                </p:cond>
              </p:nextCondLst>
            </p:seq>
            <p:seq concurrent="1" nextAc="seek">
              <p:cTn id="65" restart="whenNotActive" fill="hold" evtFilter="cancelBubble" nodeType="interactiveSeq">
                <p:stCondLst>
                  <p:cond evt="onClick" delay="0">
                    <p:tgtEl>
                      <p:spTgt spid="23"/>
                    </p:tgtEl>
                  </p:cond>
                </p:stCondLst>
                <p:endSync evt="end" delay="0">
                  <p:rtn val="all"/>
                </p:endSync>
                <p:childTnLst>
                  <p:par>
                    <p:cTn id="66" fill="hold">
                      <p:stCondLst>
                        <p:cond delay="0"/>
                      </p:stCondLst>
                      <p:childTnLst>
                        <p:par>
                          <p:cTn id="67" fill="hold">
                            <p:stCondLst>
                              <p:cond delay="0"/>
                            </p:stCondLst>
                            <p:childTnLst>
                              <p:par>
                                <p:cTn id="68" presetID="50" presetClass="exit" presetSubtype="0" accel="100000" fill="hold" grpId="2" nodeType="clickEffect">
                                  <p:stCondLst>
                                    <p:cond delay="0"/>
                                  </p:stCondLst>
                                  <p:childTnLst>
                                    <p:anim calcmode="lin" valueType="num">
                                      <p:cBhvr>
                                        <p:cTn id="69" dur="1000"/>
                                        <p:tgtEl>
                                          <p:spTgt spid="15"/>
                                        </p:tgtEl>
                                        <p:attrNameLst>
                                          <p:attrName>ppt_w</p:attrName>
                                        </p:attrNameLst>
                                      </p:cBhvr>
                                      <p:tavLst>
                                        <p:tav tm="0">
                                          <p:val>
                                            <p:strVal val="ppt_w"/>
                                          </p:val>
                                        </p:tav>
                                        <p:tav tm="100000">
                                          <p:val>
                                            <p:strVal val="ppt_w+.3"/>
                                          </p:val>
                                        </p:tav>
                                      </p:tavLst>
                                    </p:anim>
                                    <p:anim calcmode="lin" valueType="num">
                                      <p:cBhvr>
                                        <p:cTn id="70" dur="1000"/>
                                        <p:tgtEl>
                                          <p:spTgt spid="15"/>
                                        </p:tgtEl>
                                        <p:attrNameLst>
                                          <p:attrName>ppt_h</p:attrName>
                                        </p:attrNameLst>
                                      </p:cBhvr>
                                      <p:tavLst>
                                        <p:tav tm="0">
                                          <p:val>
                                            <p:strVal val="ppt_h"/>
                                          </p:val>
                                        </p:tav>
                                        <p:tav tm="100000">
                                          <p:val>
                                            <p:strVal val="ppt_h"/>
                                          </p:val>
                                        </p:tav>
                                      </p:tavLst>
                                    </p:anim>
                                    <p:animEffect transition="out" filter="fade">
                                      <p:cBhvr>
                                        <p:cTn id="71" dur="1000"/>
                                        <p:tgtEl>
                                          <p:spTgt spid="15"/>
                                        </p:tgtEl>
                                      </p:cBhvr>
                                    </p:animEffect>
                                    <p:set>
                                      <p:cBhvr>
                                        <p:cTn id="72" dur="1" fill="hold">
                                          <p:stCondLst>
                                            <p:cond delay="999"/>
                                          </p:stCondLst>
                                        </p:cTn>
                                        <p:tgtEl>
                                          <p:spTgt spid="15"/>
                                        </p:tgtEl>
                                        <p:attrNameLst>
                                          <p:attrName>style.visibility</p:attrName>
                                        </p:attrNameLst>
                                      </p:cBhvr>
                                      <p:to>
                                        <p:strVal val="hidden"/>
                                      </p:to>
                                    </p:set>
                                  </p:childTnLst>
                                </p:cTn>
                              </p:par>
                              <p:par>
                                <p:cTn id="73" presetID="50" presetClass="exit" presetSubtype="0" accel="100000" fill="hold" grpId="2" nodeType="withEffect">
                                  <p:stCondLst>
                                    <p:cond delay="0"/>
                                  </p:stCondLst>
                                  <p:childTnLst>
                                    <p:anim calcmode="lin" valueType="num">
                                      <p:cBhvr>
                                        <p:cTn id="74" dur="1000"/>
                                        <p:tgtEl>
                                          <p:spTgt spid="16"/>
                                        </p:tgtEl>
                                        <p:attrNameLst>
                                          <p:attrName>ppt_w</p:attrName>
                                        </p:attrNameLst>
                                      </p:cBhvr>
                                      <p:tavLst>
                                        <p:tav tm="0">
                                          <p:val>
                                            <p:strVal val="ppt_w"/>
                                          </p:val>
                                        </p:tav>
                                        <p:tav tm="100000">
                                          <p:val>
                                            <p:strVal val="ppt_w+.3"/>
                                          </p:val>
                                        </p:tav>
                                      </p:tavLst>
                                    </p:anim>
                                    <p:anim calcmode="lin" valueType="num">
                                      <p:cBhvr>
                                        <p:cTn id="75" dur="1000"/>
                                        <p:tgtEl>
                                          <p:spTgt spid="16"/>
                                        </p:tgtEl>
                                        <p:attrNameLst>
                                          <p:attrName>ppt_h</p:attrName>
                                        </p:attrNameLst>
                                      </p:cBhvr>
                                      <p:tavLst>
                                        <p:tav tm="0">
                                          <p:val>
                                            <p:strVal val="ppt_h"/>
                                          </p:val>
                                        </p:tav>
                                        <p:tav tm="100000">
                                          <p:val>
                                            <p:strVal val="ppt_h"/>
                                          </p:val>
                                        </p:tav>
                                      </p:tavLst>
                                    </p:anim>
                                    <p:animEffect transition="out" filter="fade">
                                      <p:cBhvr>
                                        <p:cTn id="76" dur="1000"/>
                                        <p:tgtEl>
                                          <p:spTgt spid="16"/>
                                        </p:tgtEl>
                                      </p:cBhvr>
                                    </p:animEffect>
                                    <p:set>
                                      <p:cBhvr>
                                        <p:cTn id="77" dur="1" fill="hold">
                                          <p:stCondLst>
                                            <p:cond delay="999"/>
                                          </p:stCondLst>
                                        </p:cTn>
                                        <p:tgtEl>
                                          <p:spTgt spid="16"/>
                                        </p:tgtEl>
                                        <p:attrNameLst>
                                          <p:attrName>style.visibility</p:attrName>
                                        </p:attrNameLst>
                                      </p:cBhvr>
                                      <p:to>
                                        <p:strVal val="hidden"/>
                                      </p:to>
                                    </p:set>
                                  </p:childTnLst>
                                </p:cTn>
                              </p:par>
                              <p:par>
                                <p:cTn id="78" presetID="50" presetClass="exit" presetSubtype="0" accel="100000" fill="hold" nodeType="withEffect">
                                  <p:stCondLst>
                                    <p:cond delay="0"/>
                                  </p:stCondLst>
                                  <p:childTnLst>
                                    <p:anim calcmode="lin" valueType="num">
                                      <p:cBhvr>
                                        <p:cTn id="79" dur="1000"/>
                                        <p:tgtEl>
                                          <p:spTgt spid="18"/>
                                        </p:tgtEl>
                                        <p:attrNameLst>
                                          <p:attrName>ppt_w</p:attrName>
                                        </p:attrNameLst>
                                      </p:cBhvr>
                                      <p:tavLst>
                                        <p:tav tm="0">
                                          <p:val>
                                            <p:strVal val="ppt_w"/>
                                          </p:val>
                                        </p:tav>
                                        <p:tav tm="100000">
                                          <p:val>
                                            <p:strVal val="ppt_w+.3"/>
                                          </p:val>
                                        </p:tav>
                                      </p:tavLst>
                                    </p:anim>
                                    <p:anim calcmode="lin" valueType="num">
                                      <p:cBhvr>
                                        <p:cTn id="80" dur="1000"/>
                                        <p:tgtEl>
                                          <p:spTgt spid="18"/>
                                        </p:tgtEl>
                                        <p:attrNameLst>
                                          <p:attrName>ppt_h</p:attrName>
                                        </p:attrNameLst>
                                      </p:cBhvr>
                                      <p:tavLst>
                                        <p:tav tm="0">
                                          <p:val>
                                            <p:strVal val="ppt_h"/>
                                          </p:val>
                                        </p:tav>
                                        <p:tav tm="100000">
                                          <p:val>
                                            <p:strVal val="ppt_h"/>
                                          </p:val>
                                        </p:tav>
                                      </p:tavLst>
                                    </p:anim>
                                    <p:animEffect transition="out" filter="fade">
                                      <p:cBhvr>
                                        <p:cTn id="81" dur="1000"/>
                                        <p:tgtEl>
                                          <p:spTgt spid="18"/>
                                        </p:tgtEl>
                                      </p:cBhvr>
                                    </p:animEffect>
                                    <p:set>
                                      <p:cBhvr>
                                        <p:cTn id="82" dur="1" fill="hold">
                                          <p:stCondLst>
                                            <p:cond delay="999"/>
                                          </p:stCondLst>
                                        </p:cTn>
                                        <p:tgtEl>
                                          <p:spTgt spid="18"/>
                                        </p:tgtEl>
                                        <p:attrNameLst>
                                          <p:attrName>style.visibility</p:attrName>
                                        </p:attrNameLst>
                                      </p:cBhvr>
                                      <p:to>
                                        <p:strVal val="hidden"/>
                                      </p:to>
                                    </p:set>
                                  </p:childTnLst>
                                </p:cTn>
                              </p:par>
                              <p:par>
                                <p:cTn id="83" presetID="50" presetClass="exit" presetSubtype="0" accel="100000" fill="hold" grpId="2" nodeType="withEffect">
                                  <p:stCondLst>
                                    <p:cond delay="0"/>
                                  </p:stCondLst>
                                  <p:childTnLst>
                                    <p:anim calcmode="lin" valueType="num">
                                      <p:cBhvr>
                                        <p:cTn id="84" dur="1000"/>
                                        <p:tgtEl>
                                          <p:spTgt spid="17"/>
                                        </p:tgtEl>
                                        <p:attrNameLst>
                                          <p:attrName>ppt_w</p:attrName>
                                        </p:attrNameLst>
                                      </p:cBhvr>
                                      <p:tavLst>
                                        <p:tav tm="0">
                                          <p:val>
                                            <p:strVal val="ppt_w"/>
                                          </p:val>
                                        </p:tav>
                                        <p:tav tm="100000">
                                          <p:val>
                                            <p:strVal val="ppt_w+.3"/>
                                          </p:val>
                                        </p:tav>
                                      </p:tavLst>
                                    </p:anim>
                                    <p:anim calcmode="lin" valueType="num">
                                      <p:cBhvr>
                                        <p:cTn id="85" dur="1000"/>
                                        <p:tgtEl>
                                          <p:spTgt spid="17"/>
                                        </p:tgtEl>
                                        <p:attrNameLst>
                                          <p:attrName>ppt_h</p:attrName>
                                        </p:attrNameLst>
                                      </p:cBhvr>
                                      <p:tavLst>
                                        <p:tav tm="0">
                                          <p:val>
                                            <p:strVal val="ppt_h"/>
                                          </p:val>
                                        </p:tav>
                                        <p:tav tm="100000">
                                          <p:val>
                                            <p:strVal val="ppt_h"/>
                                          </p:val>
                                        </p:tav>
                                      </p:tavLst>
                                    </p:anim>
                                    <p:animEffect transition="out" filter="fade">
                                      <p:cBhvr>
                                        <p:cTn id="86" dur="1000"/>
                                        <p:tgtEl>
                                          <p:spTgt spid="17"/>
                                        </p:tgtEl>
                                      </p:cBhvr>
                                    </p:animEffect>
                                    <p:set>
                                      <p:cBhvr>
                                        <p:cTn id="87" dur="1" fill="hold">
                                          <p:stCondLst>
                                            <p:cond delay="999"/>
                                          </p:stCondLst>
                                        </p:cTn>
                                        <p:tgtEl>
                                          <p:spTgt spid="17"/>
                                        </p:tgtEl>
                                        <p:attrNameLst>
                                          <p:attrName>style.visibility</p:attrName>
                                        </p:attrNameLst>
                                      </p:cBhvr>
                                      <p:to>
                                        <p:strVal val="hidden"/>
                                      </p:to>
                                    </p:set>
                                  </p:childTnLst>
                                </p:cTn>
                              </p:par>
                            </p:childTnLst>
                          </p:cTn>
                        </p:par>
                        <p:par>
                          <p:cTn id="88" fill="hold">
                            <p:stCondLst>
                              <p:cond delay="1000"/>
                            </p:stCondLst>
                            <p:childTnLst>
                              <p:par>
                                <p:cTn id="89" presetID="8" presetClass="exit" presetSubtype="32" fill="hold" nodeType="afterEffect">
                                  <p:stCondLst>
                                    <p:cond delay="0"/>
                                  </p:stCondLst>
                                  <p:childTnLst>
                                    <p:animEffect transition="out" filter="diamond(out)">
                                      <p:cBhvr>
                                        <p:cTn id="90" dur="2000"/>
                                        <p:tgtEl>
                                          <p:spTgt spid="3"/>
                                        </p:tgtEl>
                                      </p:cBhvr>
                                    </p:animEffect>
                                    <p:set>
                                      <p:cBhvr>
                                        <p:cTn id="91" dur="1" fill="hold">
                                          <p:stCondLst>
                                            <p:cond delay="1999"/>
                                          </p:stCondLst>
                                        </p:cTn>
                                        <p:tgtEl>
                                          <p:spTgt spid="3"/>
                                        </p:tgtEl>
                                        <p:attrNameLst>
                                          <p:attrName>style.visibility</p:attrName>
                                        </p:attrNameLst>
                                      </p:cBhvr>
                                      <p:to>
                                        <p:strVal val="hidden"/>
                                      </p:to>
                                    </p:set>
                                  </p:childTnLst>
                                </p:cTn>
                              </p:par>
                            </p:childTnLst>
                          </p:cTn>
                        </p:par>
                        <p:par>
                          <p:cTn id="92" fill="hold">
                            <p:stCondLst>
                              <p:cond delay="3000"/>
                            </p:stCondLst>
                            <p:childTnLst>
                              <p:par>
                                <p:cTn id="93" presetID="2" presetClass="exit" presetSubtype="2" fill="hold" nodeType="afterEffect">
                                  <p:stCondLst>
                                    <p:cond delay="0"/>
                                  </p:stCondLst>
                                  <p:childTnLst>
                                    <p:anim calcmode="lin" valueType="num">
                                      <p:cBhvr additive="base">
                                        <p:cTn id="94" dur="2000"/>
                                        <p:tgtEl>
                                          <p:spTgt spid="22"/>
                                        </p:tgtEl>
                                        <p:attrNameLst>
                                          <p:attrName>ppt_x</p:attrName>
                                        </p:attrNameLst>
                                      </p:cBhvr>
                                      <p:tavLst>
                                        <p:tav tm="0">
                                          <p:val>
                                            <p:strVal val="ppt_x"/>
                                          </p:val>
                                        </p:tav>
                                        <p:tav tm="100000">
                                          <p:val>
                                            <p:strVal val="1+ppt_w/2"/>
                                          </p:val>
                                        </p:tav>
                                      </p:tavLst>
                                    </p:anim>
                                    <p:anim calcmode="lin" valueType="num">
                                      <p:cBhvr additive="base">
                                        <p:cTn id="95" dur="2000"/>
                                        <p:tgtEl>
                                          <p:spTgt spid="22"/>
                                        </p:tgtEl>
                                        <p:attrNameLst>
                                          <p:attrName>ppt_y</p:attrName>
                                        </p:attrNameLst>
                                      </p:cBhvr>
                                      <p:tavLst>
                                        <p:tav tm="0">
                                          <p:val>
                                            <p:strVal val="ppt_y"/>
                                          </p:val>
                                        </p:tav>
                                        <p:tav tm="100000">
                                          <p:val>
                                            <p:strVal val="ppt_y"/>
                                          </p:val>
                                        </p:tav>
                                      </p:tavLst>
                                    </p:anim>
                                    <p:set>
                                      <p:cBhvr>
                                        <p:cTn id="96" dur="1" fill="hold">
                                          <p:stCondLst>
                                            <p:cond delay="1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5" grpId="0" animBg="1"/>
      <p:bldP spid="15" grpId="1" animBg="1"/>
      <p:bldP spid="15" grpId="2" animBg="1"/>
      <p:bldP spid="16" grpId="0" animBg="1"/>
      <p:bldP spid="16" grpId="1" animBg="1"/>
      <p:bldP spid="16" grpId="2" animBg="1"/>
      <p:bldP spid="17" grpId="0" animBg="1"/>
      <p:bldP spid="17" grpId="1" animBg="1"/>
      <p:bldP spid="17"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E65F9A-BFD8-411F-9404-1AA9E55D6C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426200"/>
          </a:xfrm>
          <a:prstGeom prst="rect">
            <a:avLst/>
          </a:prstGeom>
        </p:spPr>
      </p:pic>
      <p:pic>
        <p:nvPicPr>
          <p:cNvPr id="45" name="Picture 44">
            <a:extLst>
              <a:ext uri="{FF2B5EF4-FFF2-40B4-BE49-F238E27FC236}">
                <a16:creationId xmlns:a16="http://schemas.microsoft.com/office/drawing/2014/main" id="{A75A6B12-F0FB-4B0E-8AA3-B19320E37C74}"/>
              </a:ext>
            </a:extLst>
          </p:cNvPr>
          <p:cNvPicPr>
            <a:picLocks noChangeAspect="1"/>
          </p:cNvPicPr>
          <p:nvPr/>
        </p:nvPicPr>
        <p:blipFill>
          <a:blip r:embed="rId8"/>
          <a:stretch>
            <a:fillRect/>
          </a:stretch>
        </p:blipFill>
        <p:spPr>
          <a:xfrm>
            <a:off x="-1517655" y="-1923649"/>
            <a:ext cx="6872303" cy="7622707"/>
          </a:xfrm>
          <a:prstGeom prst="rect">
            <a:avLst/>
          </a:prstGeom>
        </p:spPr>
      </p:pic>
      <p:pic>
        <p:nvPicPr>
          <p:cNvPr id="5" name="Picture 4">
            <a:extLst>
              <a:ext uri="{FF2B5EF4-FFF2-40B4-BE49-F238E27FC236}">
                <a16:creationId xmlns:a16="http://schemas.microsoft.com/office/drawing/2014/main" id="{AAB4CBF3-F0F8-4817-A46A-4DAF4BE6E373}"/>
              </a:ext>
            </a:extLst>
          </p:cNvPr>
          <p:cNvPicPr>
            <a:picLocks noChangeAspect="1"/>
          </p:cNvPicPr>
          <p:nvPr/>
        </p:nvPicPr>
        <p:blipFill>
          <a:blip r:embed="rId9"/>
          <a:stretch>
            <a:fillRect/>
          </a:stretch>
        </p:blipFill>
        <p:spPr>
          <a:xfrm>
            <a:off x="3922320" y="1730418"/>
            <a:ext cx="2849927" cy="3008257"/>
          </a:xfrm>
          <a:prstGeom prst="rect">
            <a:avLst/>
          </a:prstGeom>
        </p:spPr>
      </p:pic>
      <p:pic>
        <p:nvPicPr>
          <p:cNvPr id="3" name="Picture 2">
            <a:extLst>
              <a:ext uri="{FF2B5EF4-FFF2-40B4-BE49-F238E27FC236}">
                <a16:creationId xmlns:a16="http://schemas.microsoft.com/office/drawing/2014/main" id="{4B48CD9A-99AB-4F7B-82E8-962FFB439921}"/>
              </a:ext>
            </a:extLst>
          </p:cNvPr>
          <p:cNvPicPr>
            <a:picLocks noChangeAspect="1"/>
          </p:cNvPicPr>
          <p:nvPr/>
        </p:nvPicPr>
        <p:blipFill>
          <a:blip r:embed="rId8"/>
          <a:stretch>
            <a:fillRect/>
          </a:stretch>
        </p:blipFill>
        <p:spPr>
          <a:xfrm>
            <a:off x="9518792" y="741017"/>
            <a:ext cx="3498136" cy="3880106"/>
          </a:xfrm>
          <a:prstGeom prst="rect">
            <a:avLst/>
          </a:prstGeom>
        </p:spPr>
      </p:pic>
      <p:pic>
        <p:nvPicPr>
          <p:cNvPr id="16" name="Picture 15">
            <a:extLst>
              <a:ext uri="{FF2B5EF4-FFF2-40B4-BE49-F238E27FC236}">
                <a16:creationId xmlns:a16="http://schemas.microsoft.com/office/drawing/2014/main" id="{DD65D4DE-77F0-4280-AB69-C6A7A36F383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778" b="93778" l="2157" r="96275">
                        <a14:foregroundMark x1="6667" y1="71111" x2="6667" y2="71111"/>
                        <a14:foregroundMark x1="2157" y1="68000" x2="2157" y2="68000"/>
                        <a14:foregroundMark x1="31373" y1="89333" x2="31373" y2="89333"/>
                        <a14:foregroundMark x1="48039" y1="93778" x2="48039" y2="93778"/>
                        <a14:foregroundMark x1="96275" y1="89333" x2="96275" y2="89333"/>
                        <a14:foregroundMark x1="55098" y1="14222" x2="55098" y2="14222"/>
                      </a14:backgroundRemoval>
                    </a14:imgEffect>
                  </a14:imgLayer>
                </a14:imgProps>
              </a:ext>
            </a:extLst>
          </a:blip>
          <a:stretch>
            <a:fillRect/>
          </a:stretch>
        </p:blipFill>
        <p:spPr>
          <a:xfrm>
            <a:off x="6349462" y="3429000"/>
            <a:ext cx="4857143" cy="2142857"/>
          </a:xfrm>
          <a:prstGeom prst="rect">
            <a:avLst/>
          </a:prstGeom>
        </p:spPr>
      </p:pic>
      <p:pic>
        <p:nvPicPr>
          <p:cNvPr id="14" name="Picture 13">
            <a:extLst>
              <a:ext uri="{FF2B5EF4-FFF2-40B4-BE49-F238E27FC236}">
                <a16:creationId xmlns:a16="http://schemas.microsoft.com/office/drawing/2014/main" id="{B0C4279C-E447-4EC7-BA23-A8129D6318D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7153876" y="1606419"/>
            <a:ext cx="2817973" cy="2973109"/>
          </a:xfrm>
          <a:prstGeom prst="rect">
            <a:avLst/>
          </a:prstGeom>
        </p:spPr>
      </p:pic>
      <p:pic>
        <p:nvPicPr>
          <p:cNvPr id="18" name="Picture 17">
            <a:extLst>
              <a:ext uri="{FF2B5EF4-FFF2-40B4-BE49-F238E27FC236}">
                <a16:creationId xmlns:a16="http://schemas.microsoft.com/office/drawing/2014/main" id="{9520AB4B-5DD7-4B82-867C-6F46B9DD4E3E}"/>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3601" b="95845" l="5634" r="94366">
                        <a14:foregroundMark x1="11871" y1="66482" x2="11871" y2="66482"/>
                        <a14:foregroundMark x1="8451" y1="66482" x2="8451" y2="66482"/>
                        <a14:foregroundMark x1="5835" y1="68975" x2="5835" y2="68975"/>
                        <a14:foregroundMark x1="33803" y1="88089" x2="33803" y2="88089"/>
                        <a14:foregroundMark x1="42254" y1="85596" x2="42254" y2="85596"/>
                        <a14:foregroundMark x1="57746" y1="85596" x2="57746" y2="85596"/>
                        <a14:foregroundMark x1="73038" y1="82548" x2="74245" y2="80055"/>
                        <a14:foregroundMark x1="79879" y1="76454" x2="80684" y2="75069"/>
                        <a14:foregroundMark x1="82696" y1="71191" x2="82696" y2="71191"/>
                        <a14:foregroundMark x1="82696" y1="62881" x2="82696" y2="60665"/>
                        <a14:foregroundMark x1="80282" y1="50693" x2="80282" y2="49584"/>
                        <a14:foregroundMark x1="77867" y1="34903" x2="77867" y2="33795"/>
                        <a14:foregroundMark x1="76258" y1="26316" x2="76258" y2="24377"/>
                        <a14:foregroundMark x1="72233" y1="10803" x2="70624" y2="9141"/>
                        <a14:foregroundMark x1="61569" y1="4155" x2="61569" y2="4155"/>
                        <a14:foregroundMark x1="61972" y1="8033" x2="61972" y2="8033"/>
                        <a14:foregroundMark x1="66197" y1="26593" x2="66197" y2="26593"/>
                        <a14:foregroundMark x1="66197" y1="16620" x2="80080" y2="72299"/>
                        <a14:foregroundMark x1="81891" y1="73684" x2="81891" y2="73684"/>
                        <a14:foregroundMark x1="85513" y1="60111" x2="87928" y2="75069"/>
                        <a14:foregroundMark x1="94567" y1="72299" x2="94567" y2="72299"/>
                        <a14:foregroundMark x1="49095" y1="95845" x2="49095" y2="95845"/>
                      </a14:backgroundRemoval>
                    </a14:imgEffect>
                  </a14:imgLayer>
                </a14:imgProps>
              </a:ext>
            </a:extLst>
          </a:blip>
          <a:stretch>
            <a:fillRect/>
          </a:stretch>
        </p:blipFill>
        <p:spPr>
          <a:xfrm>
            <a:off x="-216551" y="1880146"/>
            <a:ext cx="5181878" cy="3763900"/>
          </a:xfrm>
          <a:prstGeom prst="rect">
            <a:avLst/>
          </a:prstGeom>
        </p:spPr>
      </p:pic>
      <p:pic>
        <p:nvPicPr>
          <p:cNvPr id="23" name="Picture 22">
            <a:extLst>
              <a:ext uri="{FF2B5EF4-FFF2-40B4-BE49-F238E27FC236}">
                <a16:creationId xmlns:a16="http://schemas.microsoft.com/office/drawing/2014/main" id="{EEA615DF-8CBA-4202-B666-8DFEA12C993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73090" y="4242499"/>
            <a:ext cx="1035150" cy="1193256"/>
          </a:xfrm>
          <a:prstGeom prst="rect">
            <a:avLst/>
          </a:prstGeom>
        </p:spPr>
      </p:pic>
      <p:pic>
        <p:nvPicPr>
          <p:cNvPr id="24" name="Picture 23">
            <a:extLst>
              <a:ext uri="{FF2B5EF4-FFF2-40B4-BE49-F238E27FC236}">
                <a16:creationId xmlns:a16="http://schemas.microsoft.com/office/drawing/2014/main" id="{6D6D365F-ADF5-4F7B-99A6-45B423CE8A2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90665" y="3996835"/>
            <a:ext cx="1035150" cy="1193256"/>
          </a:xfrm>
          <a:prstGeom prst="rect">
            <a:avLst/>
          </a:prstGeom>
        </p:spPr>
      </p:pic>
      <p:pic>
        <p:nvPicPr>
          <p:cNvPr id="25" name="Picture 24">
            <a:extLst>
              <a:ext uri="{FF2B5EF4-FFF2-40B4-BE49-F238E27FC236}">
                <a16:creationId xmlns:a16="http://schemas.microsoft.com/office/drawing/2014/main" id="{DB9AC41A-5D02-4C13-BD5B-B81AF1AB968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416003" y="4346645"/>
            <a:ext cx="1035150" cy="1193256"/>
          </a:xfrm>
          <a:prstGeom prst="rect">
            <a:avLst/>
          </a:prstGeom>
        </p:spPr>
      </p:pic>
      <p:pic>
        <p:nvPicPr>
          <p:cNvPr id="26" name="Picture 25">
            <a:extLst>
              <a:ext uri="{FF2B5EF4-FFF2-40B4-BE49-F238E27FC236}">
                <a16:creationId xmlns:a16="http://schemas.microsoft.com/office/drawing/2014/main" id="{70AFC137-509C-4BD7-9002-BB89CC187AB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88207" y="3981499"/>
            <a:ext cx="578830" cy="667239"/>
          </a:xfrm>
          <a:prstGeom prst="rect">
            <a:avLst/>
          </a:prstGeom>
        </p:spPr>
      </p:pic>
      <p:pic>
        <p:nvPicPr>
          <p:cNvPr id="27" name="Picture 26">
            <a:extLst>
              <a:ext uri="{FF2B5EF4-FFF2-40B4-BE49-F238E27FC236}">
                <a16:creationId xmlns:a16="http://schemas.microsoft.com/office/drawing/2014/main" id="{3BCE0D81-5A2E-4F17-83A7-28650D55FD4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97909" y="3894490"/>
            <a:ext cx="620925" cy="715763"/>
          </a:xfrm>
          <a:prstGeom prst="rect">
            <a:avLst/>
          </a:prstGeom>
        </p:spPr>
      </p:pic>
      <p:pic>
        <p:nvPicPr>
          <p:cNvPr id="28" name="Picture 27">
            <a:extLst>
              <a:ext uri="{FF2B5EF4-FFF2-40B4-BE49-F238E27FC236}">
                <a16:creationId xmlns:a16="http://schemas.microsoft.com/office/drawing/2014/main" id="{F768451D-F849-423C-81A0-C4FF403D5CB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35628" y="4359703"/>
            <a:ext cx="1035150" cy="1193256"/>
          </a:xfrm>
          <a:prstGeom prst="rect">
            <a:avLst/>
          </a:prstGeom>
        </p:spPr>
      </p:pic>
      <p:pic>
        <p:nvPicPr>
          <p:cNvPr id="29" name="Picture 28">
            <a:extLst>
              <a:ext uri="{FF2B5EF4-FFF2-40B4-BE49-F238E27FC236}">
                <a16:creationId xmlns:a16="http://schemas.microsoft.com/office/drawing/2014/main" id="{FF8C7B16-9FCD-45E1-8672-422637A57C9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177959" y="15800"/>
            <a:ext cx="1529158" cy="934970"/>
          </a:xfrm>
          <a:prstGeom prst="rect">
            <a:avLst/>
          </a:prstGeom>
        </p:spPr>
      </p:pic>
      <p:pic>
        <p:nvPicPr>
          <p:cNvPr id="30" name="Picture 29">
            <a:extLst>
              <a:ext uri="{FF2B5EF4-FFF2-40B4-BE49-F238E27FC236}">
                <a16:creationId xmlns:a16="http://schemas.microsoft.com/office/drawing/2014/main" id="{ECC47FBA-CF66-47A5-8DEF-EB3FE204381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964697" y="175192"/>
            <a:ext cx="1189180" cy="727098"/>
          </a:xfrm>
          <a:prstGeom prst="rect">
            <a:avLst/>
          </a:prstGeom>
        </p:spPr>
      </p:pic>
      <p:pic>
        <p:nvPicPr>
          <p:cNvPr id="31" name="Picture 30">
            <a:extLst>
              <a:ext uri="{FF2B5EF4-FFF2-40B4-BE49-F238E27FC236}">
                <a16:creationId xmlns:a16="http://schemas.microsoft.com/office/drawing/2014/main" id="{C6A1EEA9-35EE-4830-BB85-B9B2C812A4B6}"/>
              </a:ext>
            </a:extLst>
          </p:cNvPr>
          <p:cNvPicPr>
            <a:picLocks noChangeAspect="1"/>
          </p:cNvPicPr>
          <p:nvPr/>
        </p:nvPicPr>
        <p:blipFill rotWithShape="1">
          <a:blip r:embed="rId17"/>
          <a:srcRect t="7770"/>
          <a:stretch/>
        </p:blipFill>
        <p:spPr>
          <a:xfrm>
            <a:off x="0" y="5522764"/>
            <a:ext cx="12192000" cy="1335236"/>
          </a:xfrm>
          <a:prstGeom prst="rect">
            <a:avLst/>
          </a:prstGeom>
        </p:spPr>
      </p:pic>
      <p:pic>
        <p:nvPicPr>
          <p:cNvPr id="33" name="Picture 32">
            <a:extLst>
              <a:ext uri="{FF2B5EF4-FFF2-40B4-BE49-F238E27FC236}">
                <a16:creationId xmlns:a16="http://schemas.microsoft.com/office/drawing/2014/main" id="{260AF362-A025-401F-9E81-4257D568539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857055" y="4087214"/>
            <a:ext cx="1204022" cy="1374454"/>
          </a:xfrm>
          <a:prstGeom prst="rect">
            <a:avLst/>
          </a:prstGeom>
        </p:spPr>
      </p:pic>
      <p:pic>
        <p:nvPicPr>
          <p:cNvPr id="34" name="Picture 33">
            <a:extLst>
              <a:ext uri="{FF2B5EF4-FFF2-40B4-BE49-F238E27FC236}">
                <a16:creationId xmlns:a16="http://schemas.microsoft.com/office/drawing/2014/main" id="{92A9554A-2B20-4443-B168-BB570FA0965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554468" y="4809608"/>
            <a:ext cx="596267" cy="596267"/>
          </a:xfrm>
          <a:prstGeom prst="rect">
            <a:avLst/>
          </a:prstGeom>
        </p:spPr>
      </p:pic>
      <p:pic>
        <p:nvPicPr>
          <p:cNvPr id="35" name="Picture 34">
            <a:extLst>
              <a:ext uri="{FF2B5EF4-FFF2-40B4-BE49-F238E27FC236}">
                <a16:creationId xmlns:a16="http://schemas.microsoft.com/office/drawing/2014/main" id="{AF111387-2A01-4A16-B552-33F271B6322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679526" y="4781989"/>
            <a:ext cx="596267" cy="596267"/>
          </a:xfrm>
          <a:prstGeom prst="rect">
            <a:avLst/>
          </a:prstGeom>
        </p:spPr>
      </p:pic>
      <p:pic>
        <p:nvPicPr>
          <p:cNvPr id="36" name="Picture 35">
            <a:extLst>
              <a:ext uri="{FF2B5EF4-FFF2-40B4-BE49-F238E27FC236}">
                <a16:creationId xmlns:a16="http://schemas.microsoft.com/office/drawing/2014/main" id="{57B875D6-F712-41D5-9FB5-EF20B27C661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418650" y="4698438"/>
            <a:ext cx="596267" cy="596267"/>
          </a:xfrm>
          <a:prstGeom prst="rect">
            <a:avLst/>
          </a:prstGeom>
        </p:spPr>
      </p:pic>
      <p:sp>
        <p:nvSpPr>
          <p:cNvPr id="22" name="A">
            <a:extLst>
              <a:ext uri="{FF2B5EF4-FFF2-40B4-BE49-F238E27FC236}">
                <a16:creationId xmlns:a16="http://schemas.microsoft.com/office/drawing/2014/main" id="{78C0AD2B-1F66-4C9D-AABB-2405B2B39DD0}"/>
              </a:ext>
            </a:extLst>
          </p:cNvPr>
          <p:cNvSpPr/>
          <p:nvPr/>
        </p:nvSpPr>
        <p:spPr>
          <a:xfrm>
            <a:off x="7938941" y="1712199"/>
            <a:ext cx="2610949" cy="868222"/>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C</a:t>
            </a:r>
            <a:r>
              <a:rPr kumimoji="0" lang="en-US" sz="28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2800" b="0"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thể</a:t>
            </a:r>
            <a:endParaRPr kumimoji="0" lang="en-US" sz="28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7" name="B">
            <a:extLst>
              <a:ext uri="{FF2B5EF4-FFF2-40B4-BE49-F238E27FC236}">
                <a16:creationId xmlns:a16="http://schemas.microsoft.com/office/drawing/2014/main" id="{7A24BF87-46C3-4BD7-9AF6-5F3818EC53AD}"/>
              </a:ext>
            </a:extLst>
          </p:cNvPr>
          <p:cNvSpPr/>
          <p:nvPr/>
        </p:nvSpPr>
        <p:spPr>
          <a:xfrm>
            <a:off x="1423558" y="1702410"/>
            <a:ext cx="2622662" cy="835100"/>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28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Chắc</a:t>
            </a:r>
            <a:r>
              <a:rPr kumimoji="0" lang="en-US" sz="2800" b="0"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chắn</a:t>
            </a:r>
            <a:endParaRPr kumimoji="0" lang="en-US" sz="28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39" name="Group 38">
            <a:extLst>
              <a:ext uri="{FF2B5EF4-FFF2-40B4-BE49-F238E27FC236}">
                <a16:creationId xmlns:a16="http://schemas.microsoft.com/office/drawing/2014/main" id="{521667C3-73E8-424C-A73D-050AE0527D76}"/>
              </a:ext>
            </a:extLst>
          </p:cNvPr>
          <p:cNvGrpSpPr/>
          <p:nvPr/>
        </p:nvGrpSpPr>
        <p:grpSpPr>
          <a:xfrm>
            <a:off x="1474470" y="48411"/>
            <a:ext cx="9235440" cy="1385212"/>
            <a:chOff x="3436491" y="48411"/>
            <a:chExt cx="4806636" cy="1385212"/>
          </a:xfrm>
        </p:grpSpPr>
        <p:sp>
          <p:nvSpPr>
            <p:cNvPr id="40" name="Round Same Side Corner Rectangle 10">
              <a:extLst>
                <a:ext uri="{FF2B5EF4-FFF2-40B4-BE49-F238E27FC236}">
                  <a16:creationId xmlns:a16="http://schemas.microsoft.com/office/drawing/2014/main" id="{4BBB03F6-0537-47AA-97EE-9EC88B21A736}"/>
                </a:ext>
              </a:extLst>
            </p:cNvPr>
            <p:cNvSpPr/>
            <p:nvPr/>
          </p:nvSpPr>
          <p:spPr>
            <a:xfrm>
              <a:off x="3436491" y="48411"/>
              <a:ext cx="4806636" cy="1385212"/>
            </a:xfrm>
            <a:prstGeom prst="round2SameRect">
              <a:avLst>
                <a:gd name="adj1" fmla="val 16667"/>
                <a:gd name="adj2" fmla="val 50000"/>
              </a:avLst>
            </a:prstGeom>
            <a:solidFill>
              <a:srgbClr val="29E3B7"/>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1" name="Rectangle 40">
              <a:extLst>
                <a:ext uri="{FF2B5EF4-FFF2-40B4-BE49-F238E27FC236}">
                  <a16:creationId xmlns:a16="http://schemas.microsoft.com/office/drawing/2014/main" id="{C569BE79-E04F-43D7-AB5A-27FBA9A12ACD}"/>
                </a:ext>
              </a:extLst>
            </p:cNvPr>
            <p:cNvSpPr/>
            <p:nvPr/>
          </p:nvSpPr>
          <p:spPr>
            <a:xfrm>
              <a:off x="3934217" y="137160"/>
              <a:ext cx="3766273" cy="1200329"/>
            </a:xfrm>
            <a:prstGeom prst="rect">
              <a:avLst/>
            </a:prstGeom>
            <a:noFill/>
          </p:spPr>
          <p:txBody>
            <a:bodyPr wrap="square" lIns="91440" tIns="45720" rIns="91440" bIns="45720">
              <a:spAutoFit/>
            </a:bodyPr>
            <a:lstStyle/>
            <a:p>
              <a:pPr marL="0" marR="0" algn="ctr">
                <a:spcBef>
                  <a:spcPts val="0"/>
                </a:spcBef>
                <a:spcAft>
                  <a:spcPts val="0"/>
                </a:spcAft>
              </a:pPr>
              <a:r>
                <a:rPr lang="vi-VN" sz="3600" dirty="0">
                  <a:effectLst/>
                  <a:latin typeface="Cambria" panose="02040503050406030204" pitchFamily="18" charset="0"/>
                  <a:ea typeface="Cambria" panose="02040503050406030204" pitchFamily="18" charset="0"/>
                </a:rPr>
                <a:t>Tổng số chấm ở hai mặt trên của hai xúc xắc là 13.</a:t>
              </a:r>
              <a:endParaRPr lang="en-US" sz="3600" dirty="0">
                <a:effectLst/>
                <a:latin typeface="Cambria" panose="02040503050406030204" pitchFamily="18" charset="0"/>
                <a:ea typeface="Cambria" panose="02040503050406030204" pitchFamily="18" charset="0"/>
              </a:endParaRPr>
            </a:p>
          </p:txBody>
        </p:sp>
      </p:grpSp>
      <p:pic>
        <p:nvPicPr>
          <p:cNvPr id="42" name="Picture 41">
            <a:extLst>
              <a:ext uri="{FF2B5EF4-FFF2-40B4-BE49-F238E27FC236}">
                <a16:creationId xmlns:a16="http://schemas.microsoft.com/office/drawing/2014/main" id="{BC05AC37-A470-4A41-868A-19CD4A9C156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850268" y="3674722"/>
            <a:ext cx="2009289" cy="1957667"/>
          </a:xfrm>
          <a:prstGeom prst="rect">
            <a:avLst/>
          </a:prstGeom>
        </p:spPr>
      </p:pic>
      <p:pic>
        <p:nvPicPr>
          <p:cNvPr id="43" name="Picture 42">
            <a:extLst>
              <a:ext uri="{FF2B5EF4-FFF2-40B4-BE49-F238E27FC236}">
                <a16:creationId xmlns:a16="http://schemas.microsoft.com/office/drawing/2014/main" id="{25EE8CE1-1797-4348-B738-9DA6352238DC}"/>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9559" b="94853" l="5806" r="98710">
                        <a14:foregroundMark x1="12258" y1="23529" x2="12258" y2="23529"/>
                        <a14:foregroundMark x1="11613" y1="19853" x2="11613" y2="19853"/>
                        <a14:foregroundMark x1="89677" y1="19853" x2="98710" y2="22794"/>
                        <a14:foregroundMark x1="72903" y1="91176" x2="72903" y2="91176"/>
                        <a14:foregroundMark x1="12903" y1="13971" x2="18065" y2="25000"/>
                        <a14:foregroundMark x1="26452" y1="94853" x2="26452" y2="94853"/>
                        <a14:foregroundMark x1="5806" y1="23529" x2="5806" y2="23529"/>
                        <a14:foregroundMark x1="19355" y1="35294" x2="19355" y2="35294"/>
                        <a14:foregroundMark x1="90968" y1="31618" x2="90968" y2="31618"/>
                        <a14:foregroundMark x1="85161" y1="35294" x2="85161" y2="35294"/>
                      </a14:backgroundRemoval>
                    </a14:imgEffect>
                  </a14:imgLayer>
                </a14:imgProps>
              </a:ext>
            </a:extLst>
          </a:blip>
          <a:stretch>
            <a:fillRect/>
          </a:stretch>
        </p:blipFill>
        <p:spPr>
          <a:xfrm>
            <a:off x="10352060" y="5688747"/>
            <a:ext cx="923733" cy="810502"/>
          </a:xfrm>
          <a:prstGeom prst="rect">
            <a:avLst/>
          </a:prstGeom>
        </p:spPr>
      </p:pic>
      <p:sp>
        <p:nvSpPr>
          <p:cNvPr id="44" name="B">
            <a:extLst>
              <a:ext uri="{FF2B5EF4-FFF2-40B4-BE49-F238E27FC236}">
                <a16:creationId xmlns:a16="http://schemas.microsoft.com/office/drawing/2014/main" id="{05269886-688F-4C77-AB75-75CB4947F801}"/>
              </a:ext>
            </a:extLst>
          </p:cNvPr>
          <p:cNvSpPr/>
          <p:nvPr/>
        </p:nvSpPr>
        <p:spPr>
          <a:xfrm>
            <a:off x="4572001" y="1774408"/>
            <a:ext cx="2547734" cy="835100"/>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B. </a:t>
            </a:r>
            <a:r>
              <a:rPr kumimoji="0" lang="en-US" sz="28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sz="2800" b="0"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thể</a:t>
            </a:r>
            <a:endParaRPr kumimoji="0" lang="en-US" sz="28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8" name="Tieng-ngua-chay-www_tiengdong_com">
            <a:hlinkClick r:id="" action="ppaction://media"/>
            <a:extLst>
              <a:ext uri="{FF2B5EF4-FFF2-40B4-BE49-F238E27FC236}">
                <a16:creationId xmlns:a16="http://schemas.microsoft.com/office/drawing/2014/main" id="{D96DA844-1FB4-43A2-81CA-E81E8286ABCC}"/>
              </a:ext>
            </a:extLst>
          </p:cNvPr>
          <p:cNvPicPr>
            <a:picLocks noChangeAspect="1"/>
          </p:cNvPicPr>
          <p:nvPr>
            <a:audioFile r:link="rId1"/>
            <p:extLst>
              <p:ext uri="{DAA4B4D4-6D71-4841-9C94-3DE7FCFB9230}">
                <p14:media xmlns:p14="http://schemas.microsoft.com/office/powerpoint/2010/main" r:embed="rId2">
                  <p14:trim end="5467.9166"/>
                </p14:media>
              </p:ext>
            </p:extLst>
          </p:nvPr>
        </p:nvPicPr>
        <p:blipFill>
          <a:blip r:embed="rId23"/>
          <a:stretch>
            <a:fillRect/>
          </a:stretch>
        </p:blipFill>
        <p:spPr>
          <a:xfrm>
            <a:off x="12336497" y="2123085"/>
            <a:ext cx="487363" cy="487363"/>
          </a:xfrm>
          <a:prstGeom prst="rect">
            <a:avLst/>
          </a:prstGeom>
        </p:spPr>
      </p:pic>
    </p:spTree>
    <p:extLst>
      <p:ext uri="{BB962C8B-B14F-4D97-AF65-F5344CB8AC3E}">
        <p14:creationId xmlns:p14="http://schemas.microsoft.com/office/powerpoint/2010/main" val="26895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2000" fill="hold"/>
                                        <p:tgtEl>
                                          <p:spTgt spid="42"/>
                                        </p:tgtEl>
                                        <p:attrNameLst>
                                          <p:attrName>ppt_x</p:attrName>
                                        </p:attrNameLst>
                                      </p:cBhvr>
                                      <p:tavLst>
                                        <p:tav tm="0">
                                          <p:val>
                                            <p:strVal val="0-#ppt_w/2"/>
                                          </p:val>
                                        </p:tav>
                                        <p:tav tm="100000">
                                          <p:val>
                                            <p:strVal val="#ppt_x"/>
                                          </p:val>
                                        </p:tav>
                                      </p:tavLst>
                                    </p:anim>
                                    <p:anim calcmode="lin" valueType="num">
                                      <p:cBhvr additive="base">
                                        <p:cTn id="8" dur="2000" fill="hold"/>
                                        <p:tgtEl>
                                          <p:spTgt spid="42"/>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2839" fill="hold"/>
                                        <p:tgtEl>
                                          <p:spTgt spid="38"/>
                                        </p:tgtEl>
                                      </p:cBhvr>
                                    </p:cmd>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2"/>
                                        </p:tgtEl>
                                        <p:attrNameLst>
                                          <p:attrName>r</p:attrName>
                                        </p:attrNameLst>
                                      </p:cBhvr>
                                    </p:animRot>
                                    <p:animRot by="-240000">
                                      <p:cBhvr>
                                        <p:cTn id="13" dur="200" fill="hold">
                                          <p:stCondLst>
                                            <p:cond delay="200"/>
                                          </p:stCondLst>
                                        </p:cTn>
                                        <p:tgtEl>
                                          <p:spTgt spid="42"/>
                                        </p:tgtEl>
                                        <p:attrNameLst>
                                          <p:attrName>r</p:attrName>
                                        </p:attrNameLst>
                                      </p:cBhvr>
                                    </p:animRot>
                                    <p:animRot by="240000">
                                      <p:cBhvr>
                                        <p:cTn id="14" dur="200" fill="hold">
                                          <p:stCondLst>
                                            <p:cond delay="400"/>
                                          </p:stCondLst>
                                        </p:cTn>
                                        <p:tgtEl>
                                          <p:spTgt spid="42"/>
                                        </p:tgtEl>
                                        <p:attrNameLst>
                                          <p:attrName>r</p:attrName>
                                        </p:attrNameLst>
                                      </p:cBhvr>
                                    </p:animRot>
                                    <p:animRot by="-240000">
                                      <p:cBhvr>
                                        <p:cTn id="15" dur="200" fill="hold">
                                          <p:stCondLst>
                                            <p:cond delay="600"/>
                                          </p:stCondLst>
                                        </p:cTn>
                                        <p:tgtEl>
                                          <p:spTgt spid="42"/>
                                        </p:tgtEl>
                                        <p:attrNameLst>
                                          <p:attrName>r</p:attrName>
                                        </p:attrNameLst>
                                      </p:cBhvr>
                                    </p:animRot>
                                    <p:animRot by="120000">
                                      <p:cBhvr>
                                        <p:cTn id="16" dur="200" fill="hold">
                                          <p:stCondLst>
                                            <p:cond delay="800"/>
                                          </p:stCondLst>
                                        </p:cTn>
                                        <p:tgtEl>
                                          <p:spTgt spid="42"/>
                                        </p:tgtEl>
                                        <p:attrNameLst>
                                          <p:attrName>r</p:attrName>
                                        </p:attrNameLst>
                                      </p:cBhvr>
                                    </p:animRot>
                                  </p:childTnLst>
                                </p:cTn>
                              </p:par>
                            </p:childTnLst>
                          </p:cTn>
                        </p:par>
                        <p:par>
                          <p:cTn id="17" fill="hold">
                            <p:stCondLst>
                              <p:cond delay="2839"/>
                            </p:stCondLst>
                            <p:childTnLst>
                              <p:par>
                                <p:cTn id="18" presetID="2" presetClass="entr" presetSubtype="1"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0-#ppt_h/2"/>
                                          </p:val>
                                        </p:tav>
                                        <p:tav tm="100000">
                                          <p:val>
                                            <p:strVal val="#ppt_y"/>
                                          </p:val>
                                        </p:tav>
                                      </p:tavLst>
                                    </p:anim>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14"/>
                                        </p:tgtEl>
                                        <p:attrNameLst>
                                          <p:attrName>r</p:attrName>
                                        </p:attrNameLst>
                                      </p:cBhvr>
                                    </p:animRot>
                                    <p:animRot by="-240000">
                                      <p:cBhvr>
                                        <p:cTn id="24" dur="200" fill="hold">
                                          <p:stCondLst>
                                            <p:cond delay="200"/>
                                          </p:stCondLst>
                                        </p:cTn>
                                        <p:tgtEl>
                                          <p:spTgt spid="14"/>
                                        </p:tgtEl>
                                        <p:attrNameLst>
                                          <p:attrName>r</p:attrName>
                                        </p:attrNameLst>
                                      </p:cBhvr>
                                    </p:animRot>
                                    <p:animRot by="240000">
                                      <p:cBhvr>
                                        <p:cTn id="25" dur="200" fill="hold">
                                          <p:stCondLst>
                                            <p:cond delay="400"/>
                                          </p:stCondLst>
                                        </p:cTn>
                                        <p:tgtEl>
                                          <p:spTgt spid="14"/>
                                        </p:tgtEl>
                                        <p:attrNameLst>
                                          <p:attrName>r</p:attrName>
                                        </p:attrNameLst>
                                      </p:cBhvr>
                                    </p:animRot>
                                    <p:animRot by="-240000">
                                      <p:cBhvr>
                                        <p:cTn id="26" dur="200" fill="hold">
                                          <p:stCondLst>
                                            <p:cond delay="600"/>
                                          </p:stCondLst>
                                        </p:cTn>
                                        <p:tgtEl>
                                          <p:spTgt spid="14"/>
                                        </p:tgtEl>
                                        <p:attrNameLst>
                                          <p:attrName>r</p:attrName>
                                        </p:attrNameLst>
                                      </p:cBhvr>
                                    </p:animRot>
                                    <p:animRot by="120000">
                                      <p:cBhvr>
                                        <p:cTn id="27" dur="200" fill="hold">
                                          <p:stCondLst>
                                            <p:cond delay="800"/>
                                          </p:stCondLst>
                                        </p:cTn>
                                        <p:tgtEl>
                                          <p:spTgt spid="14"/>
                                        </p:tgtEl>
                                        <p:attrNameLst>
                                          <p:attrName>r</p:attrName>
                                        </p:attrNameLst>
                                      </p:cBhvr>
                                    </p:animRot>
                                  </p:childTnLst>
                                </p:cTn>
                              </p:par>
                            </p:childTnLst>
                          </p:cTn>
                        </p:par>
                        <p:par>
                          <p:cTn id="28" fill="hold">
                            <p:stCondLst>
                              <p:cond delay="3839"/>
                            </p:stCondLst>
                            <p:childTnLst>
                              <p:par>
                                <p:cTn id="29" presetID="12" presetClass="entr" presetSubtype="4"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p:tgtEl>
                                          <p:spTgt spid="22"/>
                                        </p:tgtEl>
                                        <p:attrNameLst>
                                          <p:attrName>ppt_y</p:attrName>
                                        </p:attrNameLst>
                                      </p:cBhvr>
                                      <p:tavLst>
                                        <p:tav tm="0">
                                          <p:val>
                                            <p:strVal val="#ppt_y+#ppt_h*1.125000"/>
                                          </p:val>
                                        </p:tav>
                                        <p:tav tm="100000">
                                          <p:val>
                                            <p:strVal val="#ppt_y"/>
                                          </p:val>
                                        </p:tav>
                                      </p:tavLst>
                                    </p:anim>
                                    <p:animEffect transition="in" filter="wipe(up)">
                                      <p:cBhvr>
                                        <p:cTn id="32" dur="500"/>
                                        <p:tgtEl>
                                          <p:spTgt spid="22"/>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additive="base">
                                        <p:cTn id="35" dur="500"/>
                                        <p:tgtEl>
                                          <p:spTgt spid="37"/>
                                        </p:tgtEl>
                                        <p:attrNameLst>
                                          <p:attrName>ppt_y</p:attrName>
                                        </p:attrNameLst>
                                      </p:cBhvr>
                                      <p:tavLst>
                                        <p:tav tm="0">
                                          <p:val>
                                            <p:strVal val="#ppt_y+#ppt_h*1.125000"/>
                                          </p:val>
                                        </p:tav>
                                        <p:tav tm="100000">
                                          <p:val>
                                            <p:strVal val="#ppt_y"/>
                                          </p:val>
                                        </p:tav>
                                      </p:tavLst>
                                    </p:anim>
                                    <p:animEffect transition="in" filter="wipe(up)">
                                      <p:cBhvr>
                                        <p:cTn id="36" dur="500"/>
                                        <p:tgtEl>
                                          <p:spTgt spid="37"/>
                                        </p:tgtEl>
                                      </p:cBhvr>
                                    </p:animEffect>
                                  </p:childTnLst>
                                </p:cTn>
                              </p:par>
                              <p:par>
                                <p:cTn id="37" presetID="12" presetClass="entr" presetSubtype="4"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additive="base">
                                        <p:cTn id="39" dur="500"/>
                                        <p:tgtEl>
                                          <p:spTgt spid="39"/>
                                        </p:tgtEl>
                                        <p:attrNameLst>
                                          <p:attrName>ppt_y</p:attrName>
                                        </p:attrNameLst>
                                      </p:cBhvr>
                                      <p:tavLst>
                                        <p:tav tm="0">
                                          <p:val>
                                            <p:strVal val="#ppt_y+#ppt_h*1.125000"/>
                                          </p:val>
                                        </p:tav>
                                        <p:tav tm="100000">
                                          <p:val>
                                            <p:strVal val="#ppt_y"/>
                                          </p:val>
                                        </p:tav>
                                      </p:tavLst>
                                    </p:anim>
                                    <p:animEffect transition="in" filter="wipe(up)">
                                      <p:cBhvr>
                                        <p:cTn id="40" dur="500"/>
                                        <p:tgtEl>
                                          <p:spTgt spid="39"/>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 calcmode="lin" valueType="num">
                                      <p:cBhvr additive="base">
                                        <p:cTn id="43" dur="500"/>
                                        <p:tgtEl>
                                          <p:spTgt spid="44"/>
                                        </p:tgtEl>
                                        <p:attrNameLst>
                                          <p:attrName>ppt_y</p:attrName>
                                        </p:attrNameLst>
                                      </p:cBhvr>
                                      <p:tavLst>
                                        <p:tav tm="0">
                                          <p:val>
                                            <p:strVal val="#ppt_y+#ppt_h*1.125000"/>
                                          </p:val>
                                        </p:tav>
                                        <p:tav tm="100000">
                                          <p:val>
                                            <p:strVal val="#ppt_y"/>
                                          </p:val>
                                        </p:tav>
                                      </p:tavLst>
                                    </p:anim>
                                    <p:animEffect transition="in" filter="wipe(up)">
                                      <p:cBhvr>
                                        <p:cTn id="4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2"/>
                    </p:tgtEl>
                  </p:cond>
                </p:stCondLst>
                <p:endSync evt="end" delay="0">
                  <p:rtn val="all"/>
                </p:endSync>
                <p:childTnLst>
                  <p:par>
                    <p:cTn id="46" fill="hold">
                      <p:stCondLst>
                        <p:cond delay="0"/>
                      </p:stCondLst>
                      <p:childTnLst>
                        <p:par>
                          <p:cTn id="47" fill="hold">
                            <p:stCondLst>
                              <p:cond delay="0"/>
                            </p:stCondLst>
                            <p:childTnLst>
                              <p:par>
                                <p:cTn id="48" presetID="23" presetClass="emph" presetSubtype="0" fill="hold" grpId="1" nodeType="clickEffect">
                                  <p:stCondLst>
                                    <p:cond delay="0"/>
                                  </p:stCondLst>
                                  <p:childTnLst>
                                    <p:animClr clrSpc="hsl" dir="cw">
                                      <p:cBhvr override="childStyle">
                                        <p:cTn id="49" dur="500" fill="hold"/>
                                        <p:tgtEl>
                                          <p:spTgt spid="22"/>
                                        </p:tgtEl>
                                        <p:attrNameLst>
                                          <p:attrName>style.color</p:attrName>
                                        </p:attrNameLst>
                                      </p:cBhvr>
                                      <p:by>
                                        <p:hsl h="10842353" s="0" l="0"/>
                                      </p:by>
                                    </p:animClr>
                                    <p:animClr clrSpc="hsl" dir="cw">
                                      <p:cBhvr>
                                        <p:cTn id="50" dur="500" fill="hold"/>
                                        <p:tgtEl>
                                          <p:spTgt spid="22"/>
                                        </p:tgtEl>
                                        <p:attrNameLst>
                                          <p:attrName>fillcolor</p:attrName>
                                        </p:attrNameLst>
                                      </p:cBhvr>
                                      <p:by>
                                        <p:hsl h="10842353" s="0" l="0"/>
                                      </p:by>
                                    </p:animClr>
                                    <p:animClr clrSpc="hsl" dir="cw">
                                      <p:cBhvr>
                                        <p:cTn id="51" dur="500" fill="hold"/>
                                        <p:tgtEl>
                                          <p:spTgt spid="22"/>
                                        </p:tgtEl>
                                        <p:attrNameLst>
                                          <p:attrName>stroke.color</p:attrName>
                                        </p:attrNameLst>
                                      </p:cBhvr>
                                      <p:by>
                                        <p:hsl h="10842353" s="0" l="0"/>
                                      </p:by>
                                    </p:animClr>
                                    <p:set>
                                      <p:cBhvr>
                                        <p:cTn id="52" dur="500" fill="hold"/>
                                        <p:tgtEl>
                                          <p:spTgt spid="22"/>
                                        </p:tgtEl>
                                        <p:attrNameLst>
                                          <p:attrName>fill.type</p:attrName>
                                        </p:attrNameLst>
                                      </p:cBhvr>
                                      <p:to>
                                        <p:strVal val="solid"/>
                                      </p:to>
                                    </p:set>
                                  </p:childTnLst>
                                  <p:subTnLst>
                                    <p:audio>
                                      <p:cMediaNode>
                                        <p:cTn display="0" masterRel="sameClick">
                                          <p:stCondLst>
                                            <p:cond evt="begin" delay="0">
                                              <p:tn val="48"/>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22"/>
                  </p:tgtEl>
                </p:cond>
              </p:nextCondLst>
            </p:seq>
            <p:seq concurrent="1" nextAc="seek">
              <p:cTn id="53" restart="whenNotActive" fill="hold" evtFilter="cancelBubble" nodeType="interactiveSeq">
                <p:stCondLst>
                  <p:cond evt="onClick" delay="0">
                    <p:tgtEl>
                      <p:spTgt spid="37"/>
                    </p:tgtEl>
                  </p:cond>
                </p:stCondLst>
                <p:endSync evt="end" delay="0">
                  <p:rtn val="all"/>
                </p:endSync>
                <p:childTnLst>
                  <p:par>
                    <p:cTn id="54" fill="hold">
                      <p:stCondLst>
                        <p:cond delay="0"/>
                      </p:stCondLst>
                      <p:childTnLst>
                        <p:par>
                          <p:cTn id="55" fill="hold">
                            <p:stCondLst>
                              <p:cond delay="0"/>
                            </p:stCondLst>
                            <p:childTnLst>
                              <p:par>
                                <p:cTn id="56" presetID="23" presetClass="exit" presetSubtype="32" fill="hold" grpId="1" nodeType="clickEffect">
                                  <p:stCondLst>
                                    <p:cond delay="0"/>
                                  </p:stCondLst>
                                  <p:childTnLst>
                                    <p:anim calcmode="lin" valueType="num">
                                      <p:cBhvr>
                                        <p:cTn id="57" dur="500"/>
                                        <p:tgtEl>
                                          <p:spTgt spid="37"/>
                                        </p:tgtEl>
                                        <p:attrNameLst>
                                          <p:attrName>ppt_w</p:attrName>
                                        </p:attrNameLst>
                                      </p:cBhvr>
                                      <p:tavLst>
                                        <p:tav tm="0">
                                          <p:val>
                                            <p:strVal val="ppt_w"/>
                                          </p:val>
                                        </p:tav>
                                        <p:tav tm="100000">
                                          <p:val>
                                            <p:fltVal val="0"/>
                                          </p:val>
                                        </p:tav>
                                      </p:tavLst>
                                    </p:anim>
                                    <p:anim calcmode="lin" valueType="num">
                                      <p:cBhvr>
                                        <p:cTn id="58" dur="500"/>
                                        <p:tgtEl>
                                          <p:spTgt spid="37"/>
                                        </p:tgtEl>
                                        <p:attrNameLst>
                                          <p:attrName>ppt_h</p:attrName>
                                        </p:attrNameLst>
                                      </p:cBhvr>
                                      <p:tavLst>
                                        <p:tav tm="0">
                                          <p:val>
                                            <p:strVal val="ppt_h"/>
                                          </p:val>
                                        </p:tav>
                                        <p:tav tm="100000">
                                          <p:val>
                                            <p:fltVal val="0"/>
                                          </p:val>
                                        </p:tav>
                                      </p:tavLst>
                                    </p:anim>
                                    <p:set>
                                      <p:cBhvr>
                                        <p:cTn id="59"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5" name="Am-thanh-tra-loi-sai-www_nhacchuongvui_com.wav"/>
                                        </p:tgtEl>
                                      </p:cMediaNode>
                                    </p:audio>
                                  </p:subTnLst>
                                </p:cTn>
                              </p:par>
                            </p:childTnLst>
                          </p:cTn>
                        </p:par>
                      </p:childTnLst>
                    </p:cTn>
                  </p:par>
                </p:childTnLst>
              </p:cTn>
              <p:nextCondLst>
                <p:cond evt="onClick" delay="0">
                  <p:tgtEl>
                    <p:spTgt spid="37"/>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23" presetClass="exit" presetSubtype="32" fill="hold" grpId="2" nodeType="withEffect">
                                  <p:stCondLst>
                                    <p:cond delay="0"/>
                                  </p:stCondLst>
                                  <p:childTnLst>
                                    <p:anim calcmode="lin" valueType="num">
                                      <p:cBhvr>
                                        <p:cTn id="64" dur="500"/>
                                        <p:tgtEl>
                                          <p:spTgt spid="22"/>
                                        </p:tgtEl>
                                        <p:attrNameLst>
                                          <p:attrName>ppt_w</p:attrName>
                                        </p:attrNameLst>
                                      </p:cBhvr>
                                      <p:tavLst>
                                        <p:tav tm="0">
                                          <p:val>
                                            <p:strVal val="ppt_w"/>
                                          </p:val>
                                        </p:tav>
                                        <p:tav tm="100000">
                                          <p:val>
                                            <p:fltVal val="0"/>
                                          </p:val>
                                        </p:tav>
                                      </p:tavLst>
                                    </p:anim>
                                    <p:anim calcmode="lin" valueType="num">
                                      <p:cBhvr>
                                        <p:cTn id="65" dur="500"/>
                                        <p:tgtEl>
                                          <p:spTgt spid="22"/>
                                        </p:tgtEl>
                                        <p:attrNameLst>
                                          <p:attrName>ppt_h</p:attrName>
                                        </p:attrNameLst>
                                      </p:cBhvr>
                                      <p:tavLst>
                                        <p:tav tm="0">
                                          <p:val>
                                            <p:strVal val="ppt_h"/>
                                          </p:val>
                                        </p:tav>
                                        <p:tav tm="100000">
                                          <p:val>
                                            <p:fltVal val="0"/>
                                          </p:val>
                                        </p:tav>
                                      </p:tavLst>
                                    </p:anim>
                                    <p:set>
                                      <p:cBhvr>
                                        <p:cTn id="66" dur="1" fill="hold">
                                          <p:stCondLst>
                                            <p:cond delay="499"/>
                                          </p:stCondLst>
                                        </p:cTn>
                                        <p:tgtEl>
                                          <p:spTgt spid="22"/>
                                        </p:tgtEl>
                                        <p:attrNameLst>
                                          <p:attrName>style.visibility</p:attrName>
                                        </p:attrNameLst>
                                      </p:cBhvr>
                                      <p:to>
                                        <p:strVal val="hidden"/>
                                      </p:to>
                                    </p:set>
                                  </p:childTnLst>
                                </p:cTn>
                              </p:par>
                              <p:par>
                                <p:cTn id="67" presetID="23" presetClass="exit" presetSubtype="32" fill="hold" grpId="2" nodeType="withEffect">
                                  <p:stCondLst>
                                    <p:cond delay="0"/>
                                  </p:stCondLst>
                                  <p:childTnLst>
                                    <p:anim calcmode="lin" valueType="num">
                                      <p:cBhvr>
                                        <p:cTn id="68" dur="500"/>
                                        <p:tgtEl>
                                          <p:spTgt spid="37"/>
                                        </p:tgtEl>
                                        <p:attrNameLst>
                                          <p:attrName>ppt_w</p:attrName>
                                        </p:attrNameLst>
                                      </p:cBhvr>
                                      <p:tavLst>
                                        <p:tav tm="0">
                                          <p:val>
                                            <p:strVal val="ppt_w"/>
                                          </p:val>
                                        </p:tav>
                                        <p:tav tm="100000">
                                          <p:val>
                                            <p:fltVal val="0"/>
                                          </p:val>
                                        </p:tav>
                                      </p:tavLst>
                                    </p:anim>
                                    <p:anim calcmode="lin" valueType="num">
                                      <p:cBhvr>
                                        <p:cTn id="69" dur="500"/>
                                        <p:tgtEl>
                                          <p:spTgt spid="37"/>
                                        </p:tgtEl>
                                        <p:attrNameLst>
                                          <p:attrName>ppt_h</p:attrName>
                                        </p:attrNameLst>
                                      </p:cBhvr>
                                      <p:tavLst>
                                        <p:tav tm="0">
                                          <p:val>
                                            <p:strVal val="ppt_h"/>
                                          </p:val>
                                        </p:tav>
                                        <p:tav tm="100000">
                                          <p:val>
                                            <p:fltVal val="0"/>
                                          </p:val>
                                        </p:tav>
                                      </p:tavLst>
                                    </p:anim>
                                    <p:set>
                                      <p:cBhvr>
                                        <p:cTn id="70" dur="1" fill="hold">
                                          <p:stCondLst>
                                            <p:cond delay="499"/>
                                          </p:stCondLst>
                                        </p:cTn>
                                        <p:tgtEl>
                                          <p:spTgt spid="37"/>
                                        </p:tgtEl>
                                        <p:attrNameLst>
                                          <p:attrName>style.visibility</p:attrName>
                                        </p:attrNameLst>
                                      </p:cBhvr>
                                      <p:to>
                                        <p:strVal val="hidden"/>
                                      </p:to>
                                    </p:set>
                                  </p:childTnLst>
                                </p:cTn>
                              </p:par>
                              <p:par>
                                <p:cTn id="71" presetID="23" presetClass="exit" presetSubtype="32" fill="hold" nodeType="withEffect">
                                  <p:stCondLst>
                                    <p:cond delay="0"/>
                                  </p:stCondLst>
                                  <p:childTnLst>
                                    <p:anim calcmode="lin" valueType="num">
                                      <p:cBhvr>
                                        <p:cTn id="72" dur="500"/>
                                        <p:tgtEl>
                                          <p:spTgt spid="39"/>
                                        </p:tgtEl>
                                        <p:attrNameLst>
                                          <p:attrName>ppt_w</p:attrName>
                                        </p:attrNameLst>
                                      </p:cBhvr>
                                      <p:tavLst>
                                        <p:tav tm="0">
                                          <p:val>
                                            <p:strVal val="ppt_w"/>
                                          </p:val>
                                        </p:tav>
                                        <p:tav tm="100000">
                                          <p:val>
                                            <p:fltVal val="0"/>
                                          </p:val>
                                        </p:tav>
                                      </p:tavLst>
                                    </p:anim>
                                    <p:anim calcmode="lin" valueType="num">
                                      <p:cBhvr>
                                        <p:cTn id="73" dur="500"/>
                                        <p:tgtEl>
                                          <p:spTgt spid="39"/>
                                        </p:tgtEl>
                                        <p:attrNameLst>
                                          <p:attrName>ppt_h</p:attrName>
                                        </p:attrNameLst>
                                      </p:cBhvr>
                                      <p:tavLst>
                                        <p:tav tm="0">
                                          <p:val>
                                            <p:strVal val="ppt_h"/>
                                          </p:val>
                                        </p:tav>
                                        <p:tav tm="100000">
                                          <p:val>
                                            <p:fltVal val="0"/>
                                          </p:val>
                                        </p:tav>
                                      </p:tavLst>
                                    </p:anim>
                                    <p:set>
                                      <p:cBhvr>
                                        <p:cTn id="74" dur="1" fill="hold">
                                          <p:stCondLst>
                                            <p:cond delay="499"/>
                                          </p:stCondLst>
                                        </p:cTn>
                                        <p:tgtEl>
                                          <p:spTgt spid="39"/>
                                        </p:tgtEl>
                                        <p:attrNameLst>
                                          <p:attrName>style.visibility</p:attrName>
                                        </p:attrNameLst>
                                      </p:cBhvr>
                                      <p:to>
                                        <p:strVal val="hidden"/>
                                      </p:to>
                                    </p:set>
                                  </p:childTnLst>
                                </p:cTn>
                              </p:par>
                              <p:par>
                                <p:cTn id="75" presetID="23" presetClass="exit" presetSubtype="32" fill="hold" grpId="2" nodeType="withEffect">
                                  <p:stCondLst>
                                    <p:cond delay="0"/>
                                  </p:stCondLst>
                                  <p:childTnLst>
                                    <p:anim calcmode="lin" valueType="num">
                                      <p:cBhvr>
                                        <p:cTn id="76" dur="500"/>
                                        <p:tgtEl>
                                          <p:spTgt spid="44"/>
                                        </p:tgtEl>
                                        <p:attrNameLst>
                                          <p:attrName>ppt_w</p:attrName>
                                        </p:attrNameLst>
                                      </p:cBhvr>
                                      <p:tavLst>
                                        <p:tav tm="0">
                                          <p:val>
                                            <p:strVal val="ppt_w"/>
                                          </p:val>
                                        </p:tav>
                                        <p:tav tm="100000">
                                          <p:val>
                                            <p:fltVal val="0"/>
                                          </p:val>
                                        </p:tav>
                                      </p:tavLst>
                                    </p:anim>
                                    <p:anim calcmode="lin" valueType="num">
                                      <p:cBhvr>
                                        <p:cTn id="77" dur="500"/>
                                        <p:tgtEl>
                                          <p:spTgt spid="44"/>
                                        </p:tgtEl>
                                        <p:attrNameLst>
                                          <p:attrName>ppt_h</p:attrName>
                                        </p:attrNameLst>
                                      </p:cBhvr>
                                      <p:tavLst>
                                        <p:tav tm="0">
                                          <p:val>
                                            <p:strVal val="ppt_h"/>
                                          </p:val>
                                        </p:tav>
                                        <p:tav tm="100000">
                                          <p:val>
                                            <p:fltVal val="0"/>
                                          </p:val>
                                        </p:tav>
                                      </p:tavLst>
                                    </p:anim>
                                    <p:set>
                                      <p:cBhvr>
                                        <p:cTn id="78" dur="1" fill="hold">
                                          <p:stCondLst>
                                            <p:cond delay="499"/>
                                          </p:stCondLst>
                                        </p:cTn>
                                        <p:tgtEl>
                                          <p:spTgt spid="44"/>
                                        </p:tgtEl>
                                        <p:attrNameLst>
                                          <p:attrName>style.visibility</p:attrName>
                                        </p:attrNameLst>
                                      </p:cBhvr>
                                      <p:to>
                                        <p:strVal val="hidden"/>
                                      </p:to>
                                    </p:set>
                                  </p:childTnLst>
                                </p:cTn>
                              </p:par>
                            </p:childTnLst>
                          </p:cTn>
                        </p:par>
                        <p:par>
                          <p:cTn id="79" fill="hold">
                            <p:stCondLst>
                              <p:cond delay="500"/>
                            </p:stCondLst>
                            <p:childTnLst>
                              <p:par>
                                <p:cTn id="80" presetID="23" presetClass="exit" presetSubtype="32" fill="hold" nodeType="afterEffect">
                                  <p:stCondLst>
                                    <p:cond delay="0"/>
                                  </p:stCondLst>
                                  <p:childTnLst>
                                    <p:anim calcmode="lin" valueType="num">
                                      <p:cBhvr>
                                        <p:cTn id="81" dur="500"/>
                                        <p:tgtEl>
                                          <p:spTgt spid="14"/>
                                        </p:tgtEl>
                                        <p:attrNameLst>
                                          <p:attrName>ppt_w</p:attrName>
                                        </p:attrNameLst>
                                      </p:cBhvr>
                                      <p:tavLst>
                                        <p:tav tm="0">
                                          <p:val>
                                            <p:strVal val="ppt_w"/>
                                          </p:val>
                                        </p:tav>
                                        <p:tav tm="100000">
                                          <p:val>
                                            <p:fltVal val="0"/>
                                          </p:val>
                                        </p:tav>
                                      </p:tavLst>
                                    </p:anim>
                                    <p:anim calcmode="lin" valueType="num">
                                      <p:cBhvr>
                                        <p:cTn id="82" dur="500"/>
                                        <p:tgtEl>
                                          <p:spTgt spid="14"/>
                                        </p:tgtEl>
                                        <p:attrNameLst>
                                          <p:attrName>ppt_h</p:attrName>
                                        </p:attrNameLst>
                                      </p:cBhvr>
                                      <p:tavLst>
                                        <p:tav tm="0">
                                          <p:val>
                                            <p:strVal val="ppt_h"/>
                                          </p:val>
                                        </p:tav>
                                        <p:tav tm="100000">
                                          <p:val>
                                            <p:fltVal val="0"/>
                                          </p:val>
                                        </p:tav>
                                      </p:tavLst>
                                    </p:anim>
                                    <p:set>
                                      <p:cBhvr>
                                        <p:cTn id="83" dur="1" fill="hold">
                                          <p:stCondLst>
                                            <p:cond delay="499"/>
                                          </p:stCondLst>
                                        </p:cTn>
                                        <p:tgtEl>
                                          <p:spTgt spid="14"/>
                                        </p:tgtEl>
                                        <p:attrNameLst>
                                          <p:attrName>style.visibility</p:attrName>
                                        </p:attrNameLst>
                                      </p:cBhvr>
                                      <p:to>
                                        <p:strVal val="hidden"/>
                                      </p:to>
                                    </p:set>
                                  </p:childTnLst>
                                </p:cTn>
                              </p:par>
                            </p:childTnLst>
                          </p:cTn>
                        </p:par>
                        <p:par>
                          <p:cTn id="84" fill="hold">
                            <p:stCondLst>
                              <p:cond delay="1000"/>
                            </p:stCondLst>
                            <p:childTnLst>
                              <p:par>
                                <p:cTn id="85" presetID="2" presetClass="exit" presetSubtype="2" fill="hold" nodeType="afterEffect">
                                  <p:stCondLst>
                                    <p:cond delay="0"/>
                                  </p:stCondLst>
                                  <p:childTnLst>
                                    <p:anim calcmode="lin" valueType="num">
                                      <p:cBhvr additive="base">
                                        <p:cTn id="86" dur="2000"/>
                                        <p:tgtEl>
                                          <p:spTgt spid="42"/>
                                        </p:tgtEl>
                                        <p:attrNameLst>
                                          <p:attrName>ppt_x</p:attrName>
                                        </p:attrNameLst>
                                      </p:cBhvr>
                                      <p:tavLst>
                                        <p:tav tm="0">
                                          <p:val>
                                            <p:strVal val="ppt_x"/>
                                          </p:val>
                                        </p:tav>
                                        <p:tav tm="100000">
                                          <p:val>
                                            <p:strVal val="1+ppt_w/2"/>
                                          </p:val>
                                        </p:tav>
                                      </p:tavLst>
                                    </p:anim>
                                    <p:anim calcmode="lin" valueType="num">
                                      <p:cBhvr additive="base">
                                        <p:cTn id="87" dur="2000"/>
                                        <p:tgtEl>
                                          <p:spTgt spid="42"/>
                                        </p:tgtEl>
                                        <p:attrNameLst>
                                          <p:attrName>ppt_y</p:attrName>
                                        </p:attrNameLst>
                                      </p:cBhvr>
                                      <p:tavLst>
                                        <p:tav tm="0">
                                          <p:val>
                                            <p:strVal val="ppt_y"/>
                                          </p:val>
                                        </p:tav>
                                        <p:tav tm="100000">
                                          <p:val>
                                            <p:strVal val="ppt_y"/>
                                          </p:val>
                                        </p:tav>
                                      </p:tavLst>
                                    </p:anim>
                                    <p:set>
                                      <p:cBhvr>
                                        <p:cTn id="88" dur="1" fill="hold">
                                          <p:stCondLst>
                                            <p:cond delay="1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23" presetClass="exit" presetSubtype="32" fill="hold" grpId="1" nodeType="clickEffect">
                                  <p:stCondLst>
                                    <p:cond delay="0"/>
                                  </p:stCondLst>
                                  <p:childTnLst>
                                    <p:anim calcmode="lin" valueType="num">
                                      <p:cBhvr>
                                        <p:cTn id="93" dur="500"/>
                                        <p:tgtEl>
                                          <p:spTgt spid="44"/>
                                        </p:tgtEl>
                                        <p:attrNameLst>
                                          <p:attrName>ppt_w</p:attrName>
                                        </p:attrNameLst>
                                      </p:cBhvr>
                                      <p:tavLst>
                                        <p:tav tm="0">
                                          <p:val>
                                            <p:strVal val="ppt_w"/>
                                          </p:val>
                                        </p:tav>
                                        <p:tav tm="100000">
                                          <p:val>
                                            <p:fltVal val="0"/>
                                          </p:val>
                                        </p:tav>
                                      </p:tavLst>
                                    </p:anim>
                                    <p:anim calcmode="lin" valueType="num">
                                      <p:cBhvr>
                                        <p:cTn id="94" dur="500"/>
                                        <p:tgtEl>
                                          <p:spTgt spid="44"/>
                                        </p:tgtEl>
                                        <p:attrNameLst>
                                          <p:attrName>ppt_h</p:attrName>
                                        </p:attrNameLst>
                                      </p:cBhvr>
                                      <p:tavLst>
                                        <p:tav tm="0">
                                          <p:val>
                                            <p:strVal val="ppt_h"/>
                                          </p:val>
                                        </p:tav>
                                        <p:tav tm="100000">
                                          <p:val>
                                            <p:fltVal val="0"/>
                                          </p:val>
                                        </p:tav>
                                      </p:tavLst>
                                    </p:anim>
                                    <p:set>
                                      <p:cBhvr>
                                        <p:cTn id="95" dur="1" fill="hold">
                                          <p:stCondLst>
                                            <p:cond delay="499"/>
                                          </p:stCondLst>
                                        </p:cTn>
                                        <p:tgtEl>
                                          <p:spTgt spid="44"/>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5" name="Am-thanh-tra-loi-sai-www_nhacchuongvui_com.wav"/>
                                        </p:tgtEl>
                                      </p:cMediaNode>
                                    </p:audio>
                                  </p:subTnLst>
                                </p:cTn>
                              </p:par>
                            </p:childTnLst>
                          </p:cTn>
                        </p:par>
                      </p:childTnLst>
                    </p:cTn>
                  </p:par>
                </p:childTnLst>
              </p:cTn>
              <p:nextCondLst>
                <p:cond evt="onClick" delay="0">
                  <p:tgtEl>
                    <p:spTgt spid="44"/>
                  </p:tgtEl>
                </p:cond>
              </p:nextCondLst>
            </p:seq>
            <p:audio>
              <p:cMediaNode vol="80000">
                <p:cTn id="96" fill="hold" display="0">
                  <p:stCondLst>
                    <p:cond delay="indefinite"/>
                  </p:stCondLst>
                  <p:endCondLst>
                    <p:cond evt="onStopAudio" delay="0">
                      <p:tgtEl>
                        <p:sldTgt/>
                      </p:tgtEl>
                    </p:cond>
                  </p:endCondLst>
                </p:cTn>
                <p:tgtEl>
                  <p:spTgt spid="38"/>
                </p:tgtEl>
              </p:cMediaNode>
            </p:audio>
          </p:childTnLst>
        </p:cTn>
      </p:par>
    </p:tnLst>
    <p:bldLst>
      <p:bldP spid="22" grpId="0" animBg="1"/>
      <p:bldP spid="22" grpId="1" animBg="1"/>
      <p:bldP spid="22" grpId="2" animBg="1"/>
      <p:bldP spid="37" grpId="0" animBg="1"/>
      <p:bldP spid="37" grpId="1" animBg="1"/>
      <p:bldP spid="37" grpId="2" animBg="1"/>
      <p:bldP spid="44" grpId="0" animBg="1"/>
      <p:bldP spid="44" grpId="1" animBg="1"/>
      <p:bldP spid="44"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0B413A-76D7-457B-A7BA-4DF6EC15E4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502400"/>
          </a:xfrm>
          <a:prstGeom prst="rect">
            <a:avLst/>
          </a:prstGeom>
        </p:spPr>
      </p:pic>
      <p:pic>
        <p:nvPicPr>
          <p:cNvPr id="5" name="Picture 4">
            <a:extLst>
              <a:ext uri="{FF2B5EF4-FFF2-40B4-BE49-F238E27FC236}">
                <a16:creationId xmlns:a16="http://schemas.microsoft.com/office/drawing/2014/main" id="{05EBDFAC-4D25-4F6F-9E72-B732E44354C1}"/>
              </a:ext>
            </a:extLst>
          </p:cNvPr>
          <p:cNvPicPr>
            <a:picLocks noChangeAspect="1"/>
          </p:cNvPicPr>
          <p:nvPr/>
        </p:nvPicPr>
        <p:blipFill rotWithShape="1">
          <a:blip r:embed="rId8"/>
          <a:srcRect t="7770"/>
          <a:stretch/>
        </p:blipFill>
        <p:spPr>
          <a:xfrm>
            <a:off x="0" y="5178892"/>
            <a:ext cx="12192000" cy="1679108"/>
          </a:xfrm>
          <a:prstGeom prst="rect">
            <a:avLst/>
          </a:prstGeom>
        </p:spPr>
      </p:pic>
      <p:pic>
        <p:nvPicPr>
          <p:cNvPr id="2" name="Picture 1">
            <a:extLst>
              <a:ext uri="{FF2B5EF4-FFF2-40B4-BE49-F238E27FC236}">
                <a16:creationId xmlns:a16="http://schemas.microsoft.com/office/drawing/2014/main" id="{BA3E5A6D-D1B5-4675-851F-A9460021F8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94193" y="1320152"/>
            <a:ext cx="4363866" cy="4363866"/>
          </a:xfrm>
          <a:prstGeom prst="rect">
            <a:avLst/>
          </a:prstGeom>
        </p:spPr>
      </p:pic>
      <p:pic>
        <p:nvPicPr>
          <p:cNvPr id="7" name="Picture 6">
            <a:extLst>
              <a:ext uri="{FF2B5EF4-FFF2-40B4-BE49-F238E27FC236}">
                <a16:creationId xmlns:a16="http://schemas.microsoft.com/office/drawing/2014/main" id="{C920F3E1-9B69-46D1-BD91-66608C21AD7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91502" y="433895"/>
            <a:ext cx="3478882" cy="2622542"/>
          </a:xfrm>
          <a:prstGeom prst="rect">
            <a:avLst/>
          </a:prstGeom>
        </p:spPr>
      </p:pic>
      <p:sp>
        <p:nvSpPr>
          <p:cNvPr id="8" name="C">
            <a:extLst>
              <a:ext uri="{FF2B5EF4-FFF2-40B4-BE49-F238E27FC236}">
                <a16:creationId xmlns:a16="http://schemas.microsoft.com/office/drawing/2014/main" id="{B4AB945A-80E5-4E4A-8250-F1ECA8BB6437}"/>
              </a:ext>
            </a:extLst>
          </p:cNvPr>
          <p:cNvSpPr/>
          <p:nvPr/>
        </p:nvSpPr>
        <p:spPr>
          <a:xfrm>
            <a:off x="331470" y="1993089"/>
            <a:ext cx="2905539" cy="868222"/>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A. </a:t>
            </a:r>
            <a:r>
              <a:rPr lang="en-US" sz="32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Không</a:t>
            </a:r>
            <a:r>
              <a:rPr lang="en-US"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thể</a:t>
            </a:r>
            <a:endParaRPr lang="en-US"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9" name="B">
            <a:extLst>
              <a:ext uri="{FF2B5EF4-FFF2-40B4-BE49-F238E27FC236}">
                <a16:creationId xmlns:a16="http://schemas.microsoft.com/office/drawing/2014/main" id="{B8F75F88-F200-4903-80CB-D2B22EFE0544}"/>
              </a:ext>
            </a:extLst>
          </p:cNvPr>
          <p:cNvSpPr/>
          <p:nvPr/>
        </p:nvSpPr>
        <p:spPr>
          <a:xfrm>
            <a:off x="7186885" y="2068809"/>
            <a:ext cx="2574335" cy="835100"/>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C. </a:t>
            </a:r>
            <a:r>
              <a:rPr lang="en-US" sz="32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Có</a:t>
            </a:r>
            <a:r>
              <a:rPr lang="en-US"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thể</a:t>
            </a:r>
            <a:endParaRPr lang="en-US"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0" name="D">
            <a:extLst>
              <a:ext uri="{FF2B5EF4-FFF2-40B4-BE49-F238E27FC236}">
                <a16:creationId xmlns:a16="http://schemas.microsoft.com/office/drawing/2014/main" id="{4DB0A247-9005-4ADF-9084-2FD301436999}"/>
              </a:ext>
            </a:extLst>
          </p:cNvPr>
          <p:cNvSpPr/>
          <p:nvPr/>
        </p:nvSpPr>
        <p:spPr>
          <a:xfrm>
            <a:off x="4057650" y="2068809"/>
            <a:ext cx="2903220" cy="837265"/>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B. </a:t>
            </a:r>
            <a:r>
              <a:rPr lang="en-US" sz="32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Chắc</a:t>
            </a:r>
            <a:r>
              <a:rPr lang="en-US"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chắn</a:t>
            </a:r>
            <a:endParaRPr lang="en-US"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AB172E53-6902-4B63-ACE3-CF13B085CE93}"/>
              </a:ext>
            </a:extLst>
          </p:cNvPr>
          <p:cNvGrpSpPr/>
          <p:nvPr/>
        </p:nvGrpSpPr>
        <p:grpSpPr>
          <a:xfrm>
            <a:off x="1474470" y="261336"/>
            <a:ext cx="9761220" cy="1385212"/>
            <a:chOff x="3436491" y="48411"/>
            <a:chExt cx="4806636" cy="1385212"/>
          </a:xfrm>
        </p:grpSpPr>
        <p:sp>
          <p:nvSpPr>
            <p:cNvPr id="12" name="Round Same Side Corner Rectangle 10">
              <a:extLst>
                <a:ext uri="{FF2B5EF4-FFF2-40B4-BE49-F238E27FC236}">
                  <a16:creationId xmlns:a16="http://schemas.microsoft.com/office/drawing/2014/main" id="{00FE31E0-EA3B-482B-A377-F412AC8ADAF7}"/>
                </a:ext>
              </a:extLst>
            </p:cNvPr>
            <p:cNvSpPr/>
            <p:nvPr/>
          </p:nvSpPr>
          <p:spPr>
            <a:xfrm>
              <a:off x="3436491" y="48411"/>
              <a:ext cx="4806636" cy="1385212"/>
            </a:xfrm>
            <a:prstGeom prst="round2SameRect">
              <a:avLst>
                <a:gd name="adj1" fmla="val 16667"/>
                <a:gd name="adj2" fmla="val 50000"/>
              </a:avLst>
            </a:prstGeom>
            <a:solidFill>
              <a:srgbClr val="29E3B7"/>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2FB25449-A7C6-4D76-AEA4-E7EF5283113E}"/>
                </a:ext>
              </a:extLst>
            </p:cNvPr>
            <p:cNvSpPr/>
            <p:nvPr/>
          </p:nvSpPr>
          <p:spPr>
            <a:xfrm>
              <a:off x="3939787" y="265749"/>
              <a:ext cx="3766273" cy="1077218"/>
            </a:xfrm>
            <a:prstGeom prst="rect">
              <a:avLst/>
            </a:prstGeom>
            <a:noFill/>
          </p:spPr>
          <p:txBody>
            <a:bodyPr wrap="square" lIns="91440" tIns="45720" rIns="91440" bIns="45720">
              <a:spAutoFit/>
            </a:bodyPr>
            <a:lstStyle/>
            <a:p>
              <a:pPr marL="0" marR="0" algn="ctr">
                <a:spcBef>
                  <a:spcPts val="0"/>
                </a:spcBef>
                <a:spcAft>
                  <a:spcPts val="0"/>
                </a:spcAft>
              </a:pPr>
              <a:r>
                <a:rPr lang="vi-VN" sz="3200" dirty="0">
                  <a:effectLst/>
                  <a:latin typeface="Cambria" panose="02040503050406030204" pitchFamily="18" charset="0"/>
                  <a:ea typeface="Cambria" panose="02040503050406030204" pitchFamily="18" charset="0"/>
                </a:rPr>
                <a:t>c) Tổng số chấm ở hai mặt trên của hai xúc xắc là số bé hơn 13 và lớn hơn 1.</a:t>
              </a:r>
              <a:endParaRPr lang="en-US" sz="3200" dirty="0">
                <a:effectLst/>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84F2F5D9-F9C8-45A1-BDC4-386E463278C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22791" y="3575918"/>
            <a:ext cx="2009289" cy="1957667"/>
          </a:xfrm>
          <a:prstGeom prst="rect">
            <a:avLst/>
          </a:prstGeom>
        </p:spPr>
      </p:pic>
      <p:pic>
        <p:nvPicPr>
          <p:cNvPr id="16" name="Picture 15">
            <a:extLst>
              <a:ext uri="{FF2B5EF4-FFF2-40B4-BE49-F238E27FC236}">
                <a16:creationId xmlns:a16="http://schemas.microsoft.com/office/drawing/2014/main" id="{4BE4ACE6-762B-450E-B10D-01115715C555}"/>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559" b="94853" l="5806" r="98710">
                        <a14:foregroundMark x1="12258" y1="23529" x2="12258" y2="23529"/>
                        <a14:foregroundMark x1="11613" y1="19853" x2="11613" y2="19853"/>
                        <a14:foregroundMark x1="89677" y1="19853" x2="98710" y2="22794"/>
                        <a14:foregroundMark x1="72903" y1="91176" x2="72903" y2="91176"/>
                        <a14:foregroundMark x1="12903" y1="13971" x2="18065" y2="25000"/>
                        <a14:foregroundMark x1="26452" y1="94853" x2="26452" y2="94853"/>
                        <a14:foregroundMark x1="5806" y1="23529" x2="5806" y2="23529"/>
                        <a14:foregroundMark x1="19355" y1="35294" x2="19355" y2="35294"/>
                        <a14:foregroundMark x1="90968" y1="31618" x2="90968" y2="31618"/>
                        <a14:foregroundMark x1="85161" y1="35294" x2="85161" y2="35294"/>
                      </a14:backgroundRemoval>
                    </a14:imgEffect>
                  </a14:imgLayer>
                </a14:imgProps>
              </a:ext>
            </a:extLst>
          </a:blip>
          <a:stretch>
            <a:fillRect/>
          </a:stretch>
        </p:blipFill>
        <p:spPr>
          <a:xfrm>
            <a:off x="10644480" y="5695838"/>
            <a:ext cx="923733" cy="810502"/>
          </a:xfrm>
          <a:prstGeom prst="rect">
            <a:avLst/>
          </a:prstGeom>
        </p:spPr>
      </p:pic>
      <p:pic>
        <p:nvPicPr>
          <p:cNvPr id="17" name="Tieng-ngua-chay-www_tiengdong_com">
            <a:hlinkClick r:id="" action="ppaction://media"/>
            <a:extLst>
              <a:ext uri="{FF2B5EF4-FFF2-40B4-BE49-F238E27FC236}">
                <a16:creationId xmlns:a16="http://schemas.microsoft.com/office/drawing/2014/main" id="{410D70E4-D6DC-4043-AB33-FD37A2566EB1}"/>
              </a:ext>
            </a:extLst>
          </p:cNvPr>
          <p:cNvPicPr>
            <a:picLocks noChangeAspect="1"/>
          </p:cNvPicPr>
          <p:nvPr>
            <a:audioFile r:link="rId1"/>
            <p:extLst>
              <p:ext uri="{DAA4B4D4-6D71-4841-9C94-3DE7FCFB9230}">
                <p14:media xmlns:p14="http://schemas.microsoft.com/office/powerpoint/2010/main" r:embed="rId2">
                  <p14:trim end="5467.9166"/>
                </p14:media>
              </p:ext>
            </p:extLst>
          </p:nvPr>
        </p:nvPicPr>
        <p:blipFill>
          <a:blip r:embed="rId14"/>
          <a:stretch>
            <a:fillRect/>
          </a:stretch>
        </p:blipFill>
        <p:spPr>
          <a:xfrm>
            <a:off x="12336497" y="2123085"/>
            <a:ext cx="487363" cy="487363"/>
          </a:xfrm>
          <a:prstGeom prst="rect">
            <a:avLst/>
          </a:prstGeom>
        </p:spPr>
      </p:pic>
    </p:spTree>
    <p:extLst>
      <p:ext uri="{BB962C8B-B14F-4D97-AF65-F5344CB8AC3E}">
        <p14:creationId xmlns:p14="http://schemas.microsoft.com/office/powerpoint/2010/main" val="381493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2000" fill="hold"/>
                                        <p:tgtEl>
                                          <p:spTgt spid="15"/>
                                        </p:tgtEl>
                                        <p:attrNameLst>
                                          <p:attrName>ppt_x</p:attrName>
                                        </p:attrNameLst>
                                      </p:cBhvr>
                                      <p:tavLst>
                                        <p:tav tm="0">
                                          <p:val>
                                            <p:strVal val="0-#ppt_w/2"/>
                                          </p:val>
                                        </p:tav>
                                        <p:tav tm="100000">
                                          <p:val>
                                            <p:strVal val="#ppt_x"/>
                                          </p:val>
                                        </p:tav>
                                      </p:tavLst>
                                    </p:anim>
                                    <p:anim calcmode="lin" valueType="num">
                                      <p:cBhvr additive="base">
                                        <p:cTn id="8" dur="2000" fill="hold"/>
                                        <p:tgtEl>
                                          <p:spTgt spid="15"/>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2839" fill="hold"/>
                                        <p:tgtEl>
                                          <p:spTgt spid="17"/>
                                        </p:tgtEl>
                                      </p:cBhvr>
                                    </p:cmd>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5"/>
                                        </p:tgtEl>
                                        <p:attrNameLst>
                                          <p:attrName>r</p:attrName>
                                        </p:attrNameLst>
                                      </p:cBhvr>
                                    </p:animRot>
                                    <p:animRot by="-240000">
                                      <p:cBhvr>
                                        <p:cTn id="13" dur="400" fill="hold">
                                          <p:stCondLst>
                                            <p:cond delay="400"/>
                                          </p:stCondLst>
                                        </p:cTn>
                                        <p:tgtEl>
                                          <p:spTgt spid="15"/>
                                        </p:tgtEl>
                                        <p:attrNameLst>
                                          <p:attrName>r</p:attrName>
                                        </p:attrNameLst>
                                      </p:cBhvr>
                                    </p:animRot>
                                    <p:animRot by="240000">
                                      <p:cBhvr>
                                        <p:cTn id="14" dur="400" fill="hold">
                                          <p:stCondLst>
                                            <p:cond delay="800"/>
                                          </p:stCondLst>
                                        </p:cTn>
                                        <p:tgtEl>
                                          <p:spTgt spid="15"/>
                                        </p:tgtEl>
                                        <p:attrNameLst>
                                          <p:attrName>r</p:attrName>
                                        </p:attrNameLst>
                                      </p:cBhvr>
                                    </p:animRot>
                                    <p:animRot by="-240000">
                                      <p:cBhvr>
                                        <p:cTn id="15" dur="400" fill="hold">
                                          <p:stCondLst>
                                            <p:cond delay="1200"/>
                                          </p:stCondLst>
                                        </p:cTn>
                                        <p:tgtEl>
                                          <p:spTgt spid="15"/>
                                        </p:tgtEl>
                                        <p:attrNameLst>
                                          <p:attrName>r</p:attrName>
                                        </p:attrNameLst>
                                      </p:cBhvr>
                                    </p:animRot>
                                    <p:animRot by="120000">
                                      <p:cBhvr>
                                        <p:cTn id="16" dur="400" fill="hold">
                                          <p:stCondLst>
                                            <p:cond delay="1600"/>
                                          </p:stCondLst>
                                        </p:cTn>
                                        <p:tgtEl>
                                          <p:spTgt spid="15"/>
                                        </p:tgtEl>
                                        <p:attrNameLst>
                                          <p:attrName>r</p:attrName>
                                        </p:attrNameLst>
                                      </p:cBhvr>
                                    </p:animRot>
                                  </p:childTnLst>
                                </p:cTn>
                              </p:par>
                            </p:childTnLst>
                          </p:cTn>
                        </p:par>
                        <p:par>
                          <p:cTn id="17" fill="hold">
                            <p:stCondLst>
                              <p:cond delay="2839"/>
                            </p:stCondLst>
                            <p:childTnLst>
                              <p:par>
                                <p:cTn id="18" presetID="2" presetClass="entr" presetSubtype="3"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1+#ppt_w/2"/>
                                          </p:val>
                                        </p:tav>
                                        <p:tav tm="100000">
                                          <p:val>
                                            <p:strVal val="#ppt_x"/>
                                          </p:val>
                                        </p:tav>
                                      </p:tavLst>
                                    </p:anim>
                                    <p:anim calcmode="lin" valueType="num">
                                      <p:cBhvr additive="base">
                                        <p:cTn id="21" dur="500" fill="hold"/>
                                        <p:tgtEl>
                                          <p:spTgt spid="2"/>
                                        </p:tgtEl>
                                        <p:attrNameLst>
                                          <p:attrName>ppt_y</p:attrName>
                                        </p:attrNameLst>
                                      </p:cBhvr>
                                      <p:tavLst>
                                        <p:tav tm="0">
                                          <p:val>
                                            <p:strVal val="0-#ppt_h/2"/>
                                          </p:val>
                                        </p:tav>
                                        <p:tav tm="100000">
                                          <p:val>
                                            <p:strVal val="#ppt_y"/>
                                          </p:val>
                                        </p:tav>
                                      </p:tavLst>
                                    </p:anim>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2"/>
                                        </p:tgtEl>
                                        <p:attrNameLst>
                                          <p:attrName>r</p:attrName>
                                        </p:attrNameLst>
                                      </p:cBhvr>
                                    </p:animRot>
                                    <p:animRot by="-240000">
                                      <p:cBhvr>
                                        <p:cTn id="24" dur="200" fill="hold">
                                          <p:stCondLst>
                                            <p:cond delay="200"/>
                                          </p:stCondLst>
                                        </p:cTn>
                                        <p:tgtEl>
                                          <p:spTgt spid="2"/>
                                        </p:tgtEl>
                                        <p:attrNameLst>
                                          <p:attrName>r</p:attrName>
                                        </p:attrNameLst>
                                      </p:cBhvr>
                                    </p:animRot>
                                    <p:animRot by="240000">
                                      <p:cBhvr>
                                        <p:cTn id="25" dur="200" fill="hold">
                                          <p:stCondLst>
                                            <p:cond delay="400"/>
                                          </p:stCondLst>
                                        </p:cTn>
                                        <p:tgtEl>
                                          <p:spTgt spid="2"/>
                                        </p:tgtEl>
                                        <p:attrNameLst>
                                          <p:attrName>r</p:attrName>
                                        </p:attrNameLst>
                                      </p:cBhvr>
                                    </p:animRot>
                                    <p:animRot by="-240000">
                                      <p:cBhvr>
                                        <p:cTn id="26" dur="200" fill="hold">
                                          <p:stCondLst>
                                            <p:cond delay="600"/>
                                          </p:stCondLst>
                                        </p:cTn>
                                        <p:tgtEl>
                                          <p:spTgt spid="2"/>
                                        </p:tgtEl>
                                        <p:attrNameLst>
                                          <p:attrName>r</p:attrName>
                                        </p:attrNameLst>
                                      </p:cBhvr>
                                    </p:animRot>
                                    <p:animRot by="120000">
                                      <p:cBhvr>
                                        <p:cTn id="27" dur="200" fill="hold">
                                          <p:stCondLst>
                                            <p:cond delay="800"/>
                                          </p:stCondLst>
                                        </p:cTn>
                                        <p:tgtEl>
                                          <p:spTgt spid="2"/>
                                        </p:tgtEl>
                                        <p:attrNameLst>
                                          <p:attrName>r</p:attrName>
                                        </p:attrNameLst>
                                      </p:cBhvr>
                                    </p:animRot>
                                  </p:childTnLst>
                                </p:cTn>
                              </p:par>
                            </p:childTnLst>
                          </p:cTn>
                        </p:par>
                        <p:par>
                          <p:cTn id="28" fill="hold">
                            <p:stCondLst>
                              <p:cond delay="3839"/>
                            </p:stCondLst>
                            <p:childTnLst>
                              <p:par>
                                <p:cTn id="29" presetID="12" presetClass="entr" presetSubtype="4"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p:tgtEl>
                                          <p:spTgt spid="8"/>
                                        </p:tgtEl>
                                        <p:attrNameLst>
                                          <p:attrName>ppt_y</p:attrName>
                                        </p:attrNameLst>
                                      </p:cBhvr>
                                      <p:tavLst>
                                        <p:tav tm="0">
                                          <p:val>
                                            <p:strVal val="#ppt_y+#ppt_h*1.125000"/>
                                          </p:val>
                                        </p:tav>
                                        <p:tav tm="100000">
                                          <p:val>
                                            <p:strVal val="#ppt_y"/>
                                          </p:val>
                                        </p:tav>
                                      </p:tavLst>
                                    </p:anim>
                                    <p:animEffect transition="in" filter="wipe(up)">
                                      <p:cBhvr>
                                        <p:cTn id="32" dur="500"/>
                                        <p:tgtEl>
                                          <p:spTgt spid="8"/>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p:tgtEl>
                                          <p:spTgt spid="9"/>
                                        </p:tgtEl>
                                        <p:attrNameLst>
                                          <p:attrName>ppt_y</p:attrName>
                                        </p:attrNameLst>
                                      </p:cBhvr>
                                      <p:tavLst>
                                        <p:tav tm="0">
                                          <p:val>
                                            <p:strVal val="#ppt_y+#ppt_h*1.125000"/>
                                          </p:val>
                                        </p:tav>
                                        <p:tav tm="100000">
                                          <p:val>
                                            <p:strVal val="#ppt_y"/>
                                          </p:val>
                                        </p:tav>
                                      </p:tavLst>
                                    </p:anim>
                                    <p:animEffect transition="in" filter="wipe(up)">
                                      <p:cBhvr>
                                        <p:cTn id="36" dur="500"/>
                                        <p:tgtEl>
                                          <p:spTgt spid="9"/>
                                        </p:tgtEl>
                                      </p:cBhvr>
                                    </p:animEffect>
                                  </p:childTnLst>
                                </p:cTn>
                              </p:par>
                              <p:par>
                                <p:cTn id="37" presetID="12" presetClass="entr" presetSubtype="4"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p:tgtEl>
                                          <p:spTgt spid="11"/>
                                        </p:tgtEl>
                                        <p:attrNameLst>
                                          <p:attrName>ppt_y</p:attrName>
                                        </p:attrNameLst>
                                      </p:cBhvr>
                                      <p:tavLst>
                                        <p:tav tm="0">
                                          <p:val>
                                            <p:strVal val="#ppt_y+#ppt_h*1.125000"/>
                                          </p:val>
                                        </p:tav>
                                        <p:tav tm="100000">
                                          <p:val>
                                            <p:strVal val="#ppt_y"/>
                                          </p:val>
                                        </p:tav>
                                      </p:tavLst>
                                    </p:anim>
                                    <p:animEffect transition="in" filter="wipe(up)">
                                      <p:cBhvr>
                                        <p:cTn id="40" dur="500"/>
                                        <p:tgtEl>
                                          <p:spTgt spid="11"/>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p:tgtEl>
                                          <p:spTgt spid="10"/>
                                        </p:tgtEl>
                                        <p:attrNameLst>
                                          <p:attrName>ppt_y</p:attrName>
                                        </p:attrNameLst>
                                      </p:cBhvr>
                                      <p:tavLst>
                                        <p:tav tm="0">
                                          <p:val>
                                            <p:strVal val="#ppt_y+#ppt_h*1.125000"/>
                                          </p:val>
                                        </p:tav>
                                        <p:tav tm="100000">
                                          <p:val>
                                            <p:strVal val="#ppt_y"/>
                                          </p:val>
                                        </p:tav>
                                      </p:tavLst>
                                    </p:anim>
                                    <p:animEffect transition="in" filter="wipe(up)">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8"/>
                    </p:tgtEl>
                  </p:cond>
                </p:stCondLst>
                <p:endSync evt="end" delay="0">
                  <p:rtn val="all"/>
                </p:endSync>
                <p:childTnLst>
                  <p:par>
                    <p:cTn id="46" fill="hold">
                      <p:stCondLst>
                        <p:cond delay="0"/>
                      </p:stCondLst>
                      <p:childTnLst>
                        <p:par>
                          <p:cTn id="47" fill="hold">
                            <p:stCondLst>
                              <p:cond delay="0"/>
                            </p:stCondLst>
                            <p:childTnLst>
                              <p:par>
                                <p:cTn id="48" presetID="23" presetClass="exit" presetSubtype="32" fill="hold" grpId="1" nodeType="clickEffect">
                                  <p:stCondLst>
                                    <p:cond delay="0"/>
                                  </p:stCondLst>
                                  <p:childTnLst>
                                    <p:anim calcmode="lin" valueType="num">
                                      <p:cBhvr>
                                        <p:cTn id="49" dur="500"/>
                                        <p:tgtEl>
                                          <p:spTgt spid="8"/>
                                        </p:tgtEl>
                                        <p:attrNameLst>
                                          <p:attrName>ppt_w</p:attrName>
                                        </p:attrNameLst>
                                      </p:cBhvr>
                                      <p:tavLst>
                                        <p:tav tm="0">
                                          <p:val>
                                            <p:strVal val="ppt_w"/>
                                          </p:val>
                                        </p:tav>
                                        <p:tav tm="100000">
                                          <p:val>
                                            <p:fltVal val="0"/>
                                          </p:val>
                                        </p:tav>
                                      </p:tavLst>
                                    </p:anim>
                                    <p:anim calcmode="lin" valueType="num">
                                      <p:cBhvr>
                                        <p:cTn id="50" dur="500"/>
                                        <p:tgtEl>
                                          <p:spTgt spid="8"/>
                                        </p:tgtEl>
                                        <p:attrNameLst>
                                          <p:attrName>ppt_h</p:attrName>
                                        </p:attrNameLst>
                                      </p:cBhvr>
                                      <p:tavLst>
                                        <p:tav tm="0">
                                          <p:val>
                                            <p:strVal val="ppt_h"/>
                                          </p:val>
                                        </p:tav>
                                        <p:tav tm="100000">
                                          <p:val>
                                            <p:fltVal val="0"/>
                                          </p:val>
                                        </p:tav>
                                      </p:tavLst>
                                    </p:anim>
                                    <p:set>
                                      <p:cBhvr>
                                        <p:cTn id="51"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0"/>
                    </p:tgtEl>
                  </p:cond>
                </p:stCondLst>
                <p:endSync evt="end" delay="0">
                  <p:rtn val="all"/>
                </p:endSync>
                <p:childTnLst>
                  <p:par>
                    <p:cTn id="53" fill="hold">
                      <p:stCondLst>
                        <p:cond delay="0"/>
                      </p:stCondLst>
                      <p:childTnLst>
                        <p:par>
                          <p:cTn id="54" fill="hold">
                            <p:stCondLst>
                              <p:cond delay="0"/>
                            </p:stCondLst>
                            <p:childTnLst>
                              <p:par>
                                <p:cTn id="55" presetID="23" presetClass="emph" presetSubtype="0" fill="hold" grpId="1" nodeType="withEffect">
                                  <p:stCondLst>
                                    <p:cond delay="0"/>
                                  </p:stCondLst>
                                  <p:childTnLst>
                                    <p:animClr clrSpc="hsl" dir="cw">
                                      <p:cBhvr override="childStyle">
                                        <p:cTn id="56" dur="500" fill="hold"/>
                                        <p:tgtEl>
                                          <p:spTgt spid="10"/>
                                        </p:tgtEl>
                                        <p:attrNameLst>
                                          <p:attrName>style.color</p:attrName>
                                        </p:attrNameLst>
                                      </p:cBhvr>
                                      <p:by>
                                        <p:hsl h="10842353" s="0" l="0"/>
                                      </p:by>
                                    </p:animClr>
                                    <p:animClr clrSpc="hsl" dir="cw">
                                      <p:cBhvr>
                                        <p:cTn id="57" dur="500" fill="hold"/>
                                        <p:tgtEl>
                                          <p:spTgt spid="10"/>
                                        </p:tgtEl>
                                        <p:attrNameLst>
                                          <p:attrName>fillcolor</p:attrName>
                                        </p:attrNameLst>
                                      </p:cBhvr>
                                      <p:by>
                                        <p:hsl h="10842353" s="0" l="0"/>
                                      </p:by>
                                    </p:animClr>
                                    <p:animClr clrSpc="hsl" dir="cw">
                                      <p:cBhvr>
                                        <p:cTn id="58" dur="500" fill="hold"/>
                                        <p:tgtEl>
                                          <p:spTgt spid="10"/>
                                        </p:tgtEl>
                                        <p:attrNameLst>
                                          <p:attrName>stroke.color</p:attrName>
                                        </p:attrNameLst>
                                      </p:cBhvr>
                                      <p:by>
                                        <p:hsl h="10842353" s="0" l="0"/>
                                      </p:by>
                                    </p:animClr>
                                    <p:set>
                                      <p:cBhvr>
                                        <p:cTn id="59" dur="500" fill="hold"/>
                                        <p:tgtEl>
                                          <p:spTgt spid="10"/>
                                        </p:tgtEl>
                                        <p:attrNameLst>
                                          <p:attrName>fill.type</p:attrName>
                                        </p:attrNameLst>
                                      </p:cBhvr>
                                      <p:to>
                                        <p:strVal val="solid"/>
                                      </p:to>
                                    </p:set>
                                  </p:childTnLst>
                                  <p:subTnLst>
                                    <p:audio>
                                      <p:cMediaNode>
                                        <p:cTn display="0" masterRel="sameClick">
                                          <p:stCondLst>
                                            <p:cond evt="begin" delay="0">
                                              <p:tn val="55"/>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10"/>
                  </p:tgtEl>
                </p:cond>
              </p:nextCondLst>
            </p:seq>
            <p:seq concurrent="1" nextAc="seek">
              <p:cTn id="60" restart="whenNotActive" fill="hold" evtFilter="cancelBubble" nodeType="interactiveSeq">
                <p:stCondLst>
                  <p:cond evt="onClick" delay="0">
                    <p:tgtEl>
                      <p:spTgt spid="9"/>
                    </p:tgtEl>
                  </p:cond>
                </p:stCondLst>
                <p:endSync evt="end" delay="0">
                  <p:rtn val="all"/>
                </p:endSync>
                <p:childTnLst>
                  <p:par>
                    <p:cTn id="61" fill="hold">
                      <p:stCondLst>
                        <p:cond delay="0"/>
                      </p:stCondLst>
                      <p:childTnLst>
                        <p:par>
                          <p:cTn id="62" fill="hold">
                            <p:stCondLst>
                              <p:cond delay="0"/>
                            </p:stCondLst>
                            <p:childTnLst>
                              <p:par>
                                <p:cTn id="63" presetID="23" presetClass="exit" presetSubtype="32" fill="hold" grpId="1" nodeType="clickEffect">
                                  <p:stCondLst>
                                    <p:cond delay="0"/>
                                  </p:stCondLst>
                                  <p:childTnLst>
                                    <p:anim calcmode="lin" valueType="num">
                                      <p:cBhvr>
                                        <p:cTn id="64" dur="500"/>
                                        <p:tgtEl>
                                          <p:spTgt spid="9"/>
                                        </p:tgtEl>
                                        <p:attrNameLst>
                                          <p:attrName>ppt_w</p:attrName>
                                        </p:attrNameLst>
                                      </p:cBhvr>
                                      <p:tavLst>
                                        <p:tav tm="0">
                                          <p:val>
                                            <p:strVal val="ppt_w"/>
                                          </p:val>
                                        </p:tav>
                                        <p:tav tm="100000">
                                          <p:val>
                                            <p:fltVal val="0"/>
                                          </p:val>
                                        </p:tav>
                                      </p:tavLst>
                                    </p:anim>
                                    <p:anim calcmode="lin" valueType="num">
                                      <p:cBhvr>
                                        <p:cTn id="65" dur="500"/>
                                        <p:tgtEl>
                                          <p:spTgt spid="9"/>
                                        </p:tgtEl>
                                        <p:attrNameLst>
                                          <p:attrName>ppt_h</p:attrName>
                                        </p:attrNameLst>
                                      </p:cBhvr>
                                      <p:tavLst>
                                        <p:tav tm="0">
                                          <p:val>
                                            <p:strVal val="ppt_h"/>
                                          </p:val>
                                        </p:tav>
                                        <p:tav tm="100000">
                                          <p:val>
                                            <p:fltVal val="0"/>
                                          </p:val>
                                        </p:tav>
                                      </p:tavLst>
                                    </p:anim>
                                    <p:set>
                                      <p:cBhvr>
                                        <p:cTn id="6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9"/>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50" presetClass="exit" presetSubtype="0" accel="100000" fill="hold" grpId="2" nodeType="clickEffect">
                                  <p:stCondLst>
                                    <p:cond delay="0"/>
                                  </p:stCondLst>
                                  <p:childTnLst>
                                    <p:anim calcmode="lin" valueType="num">
                                      <p:cBhvr>
                                        <p:cTn id="71" dur="1000"/>
                                        <p:tgtEl>
                                          <p:spTgt spid="8"/>
                                        </p:tgtEl>
                                        <p:attrNameLst>
                                          <p:attrName>ppt_w</p:attrName>
                                        </p:attrNameLst>
                                      </p:cBhvr>
                                      <p:tavLst>
                                        <p:tav tm="0">
                                          <p:val>
                                            <p:strVal val="ppt_w"/>
                                          </p:val>
                                        </p:tav>
                                        <p:tav tm="100000">
                                          <p:val>
                                            <p:strVal val="ppt_w+.3"/>
                                          </p:val>
                                        </p:tav>
                                      </p:tavLst>
                                    </p:anim>
                                    <p:anim calcmode="lin" valueType="num">
                                      <p:cBhvr>
                                        <p:cTn id="72" dur="1000"/>
                                        <p:tgtEl>
                                          <p:spTgt spid="8"/>
                                        </p:tgtEl>
                                        <p:attrNameLst>
                                          <p:attrName>ppt_h</p:attrName>
                                        </p:attrNameLst>
                                      </p:cBhvr>
                                      <p:tavLst>
                                        <p:tav tm="0">
                                          <p:val>
                                            <p:strVal val="ppt_h"/>
                                          </p:val>
                                        </p:tav>
                                        <p:tav tm="100000">
                                          <p:val>
                                            <p:strVal val="ppt_h"/>
                                          </p:val>
                                        </p:tav>
                                      </p:tavLst>
                                    </p:anim>
                                    <p:animEffect transition="out" filter="fade">
                                      <p:cBhvr>
                                        <p:cTn id="73" dur="1000"/>
                                        <p:tgtEl>
                                          <p:spTgt spid="8"/>
                                        </p:tgtEl>
                                      </p:cBhvr>
                                    </p:animEffect>
                                    <p:set>
                                      <p:cBhvr>
                                        <p:cTn id="74" dur="1" fill="hold">
                                          <p:stCondLst>
                                            <p:cond delay="999"/>
                                          </p:stCondLst>
                                        </p:cTn>
                                        <p:tgtEl>
                                          <p:spTgt spid="8"/>
                                        </p:tgtEl>
                                        <p:attrNameLst>
                                          <p:attrName>style.visibility</p:attrName>
                                        </p:attrNameLst>
                                      </p:cBhvr>
                                      <p:to>
                                        <p:strVal val="hidden"/>
                                      </p:to>
                                    </p:set>
                                  </p:childTnLst>
                                </p:cTn>
                              </p:par>
                              <p:par>
                                <p:cTn id="75" presetID="50" presetClass="exit" presetSubtype="0" accel="100000" fill="hold" grpId="2" nodeType="withEffect">
                                  <p:stCondLst>
                                    <p:cond delay="0"/>
                                  </p:stCondLst>
                                  <p:childTnLst>
                                    <p:anim calcmode="lin" valueType="num">
                                      <p:cBhvr>
                                        <p:cTn id="76" dur="1000"/>
                                        <p:tgtEl>
                                          <p:spTgt spid="9"/>
                                        </p:tgtEl>
                                        <p:attrNameLst>
                                          <p:attrName>ppt_w</p:attrName>
                                        </p:attrNameLst>
                                      </p:cBhvr>
                                      <p:tavLst>
                                        <p:tav tm="0">
                                          <p:val>
                                            <p:strVal val="ppt_w"/>
                                          </p:val>
                                        </p:tav>
                                        <p:tav tm="100000">
                                          <p:val>
                                            <p:strVal val="ppt_w+.3"/>
                                          </p:val>
                                        </p:tav>
                                      </p:tavLst>
                                    </p:anim>
                                    <p:anim calcmode="lin" valueType="num">
                                      <p:cBhvr>
                                        <p:cTn id="77" dur="1000"/>
                                        <p:tgtEl>
                                          <p:spTgt spid="9"/>
                                        </p:tgtEl>
                                        <p:attrNameLst>
                                          <p:attrName>ppt_h</p:attrName>
                                        </p:attrNameLst>
                                      </p:cBhvr>
                                      <p:tavLst>
                                        <p:tav tm="0">
                                          <p:val>
                                            <p:strVal val="ppt_h"/>
                                          </p:val>
                                        </p:tav>
                                        <p:tav tm="100000">
                                          <p:val>
                                            <p:strVal val="ppt_h"/>
                                          </p:val>
                                        </p:tav>
                                      </p:tavLst>
                                    </p:anim>
                                    <p:animEffect transition="out" filter="fade">
                                      <p:cBhvr>
                                        <p:cTn id="78" dur="1000"/>
                                        <p:tgtEl>
                                          <p:spTgt spid="9"/>
                                        </p:tgtEl>
                                      </p:cBhvr>
                                    </p:animEffect>
                                    <p:set>
                                      <p:cBhvr>
                                        <p:cTn id="79" dur="1" fill="hold">
                                          <p:stCondLst>
                                            <p:cond delay="999"/>
                                          </p:stCondLst>
                                        </p:cTn>
                                        <p:tgtEl>
                                          <p:spTgt spid="9"/>
                                        </p:tgtEl>
                                        <p:attrNameLst>
                                          <p:attrName>style.visibility</p:attrName>
                                        </p:attrNameLst>
                                      </p:cBhvr>
                                      <p:to>
                                        <p:strVal val="hidden"/>
                                      </p:to>
                                    </p:set>
                                  </p:childTnLst>
                                </p:cTn>
                              </p:par>
                              <p:par>
                                <p:cTn id="80" presetID="50" presetClass="exit" presetSubtype="0" accel="100000" fill="hold" nodeType="withEffect">
                                  <p:stCondLst>
                                    <p:cond delay="0"/>
                                  </p:stCondLst>
                                  <p:childTnLst>
                                    <p:anim calcmode="lin" valueType="num">
                                      <p:cBhvr>
                                        <p:cTn id="81" dur="1000"/>
                                        <p:tgtEl>
                                          <p:spTgt spid="11"/>
                                        </p:tgtEl>
                                        <p:attrNameLst>
                                          <p:attrName>ppt_w</p:attrName>
                                        </p:attrNameLst>
                                      </p:cBhvr>
                                      <p:tavLst>
                                        <p:tav tm="0">
                                          <p:val>
                                            <p:strVal val="ppt_w"/>
                                          </p:val>
                                        </p:tav>
                                        <p:tav tm="100000">
                                          <p:val>
                                            <p:strVal val="ppt_w+.3"/>
                                          </p:val>
                                        </p:tav>
                                      </p:tavLst>
                                    </p:anim>
                                    <p:anim calcmode="lin" valueType="num">
                                      <p:cBhvr>
                                        <p:cTn id="82" dur="1000"/>
                                        <p:tgtEl>
                                          <p:spTgt spid="11"/>
                                        </p:tgtEl>
                                        <p:attrNameLst>
                                          <p:attrName>ppt_h</p:attrName>
                                        </p:attrNameLst>
                                      </p:cBhvr>
                                      <p:tavLst>
                                        <p:tav tm="0">
                                          <p:val>
                                            <p:strVal val="ppt_h"/>
                                          </p:val>
                                        </p:tav>
                                        <p:tav tm="100000">
                                          <p:val>
                                            <p:strVal val="ppt_h"/>
                                          </p:val>
                                        </p:tav>
                                      </p:tavLst>
                                    </p:anim>
                                    <p:animEffect transition="out" filter="fade">
                                      <p:cBhvr>
                                        <p:cTn id="83" dur="1000"/>
                                        <p:tgtEl>
                                          <p:spTgt spid="11"/>
                                        </p:tgtEl>
                                      </p:cBhvr>
                                    </p:animEffect>
                                    <p:set>
                                      <p:cBhvr>
                                        <p:cTn id="84" dur="1" fill="hold">
                                          <p:stCondLst>
                                            <p:cond delay="999"/>
                                          </p:stCondLst>
                                        </p:cTn>
                                        <p:tgtEl>
                                          <p:spTgt spid="11"/>
                                        </p:tgtEl>
                                        <p:attrNameLst>
                                          <p:attrName>style.visibility</p:attrName>
                                        </p:attrNameLst>
                                      </p:cBhvr>
                                      <p:to>
                                        <p:strVal val="hidden"/>
                                      </p:to>
                                    </p:set>
                                  </p:childTnLst>
                                </p:cTn>
                              </p:par>
                              <p:par>
                                <p:cTn id="85" presetID="50" presetClass="exit" presetSubtype="0" accel="100000" fill="hold" grpId="2" nodeType="withEffect">
                                  <p:stCondLst>
                                    <p:cond delay="0"/>
                                  </p:stCondLst>
                                  <p:childTnLst>
                                    <p:anim calcmode="lin" valueType="num">
                                      <p:cBhvr>
                                        <p:cTn id="86" dur="1000"/>
                                        <p:tgtEl>
                                          <p:spTgt spid="10"/>
                                        </p:tgtEl>
                                        <p:attrNameLst>
                                          <p:attrName>ppt_w</p:attrName>
                                        </p:attrNameLst>
                                      </p:cBhvr>
                                      <p:tavLst>
                                        <p:tav tm="0">
                                          <p:val>
                                            <p:strVal val="ppt_w"/>
                                          </p:val>
                                        </p:tav>
                                        <p:tav tm="100000">
                                          <p:val>
                                            <p:strVal val="ppt_w+.3"/>
                                          </p:val>
                                        </p:tav>
                                      </p:tavLst>
                                    </p:anim>
                                    <p:anim calcmode="lin" valueType="num">
                                      <p:cBhvr>
                                        <p:cTn id="87" dur="1000"/>
                                        <p:tgtEl>
                                          <p:spTgt spid="10"/>
                                        </p:tgtEl>
                                        <p:attrNameLst>
                                          <p:attrName>ppt_h</p:attrName>
                                        </p:attrNameLst>
                                      </p:cBhvr>
                                      <p:tavLst>
                                        <p:tav tm="0">
                                          <p:val>
                                            <p:strVal val="ppt_h"/>
                                          </p:val>
                                        </p:tav>
                                        <p:tav tm="100000">
                                          <p:val>
                                            <p:strVal val="ppt_h"/>
                                          </p:val>
                                        </p:tav>
                                      </p:tavLst>
                                    </p:anim>
                                    <p:animEffect transition="out" filter="fade">
                                      <p:cBhvr>
                                        <p:cTn id="88" dur="1000"/>
                                        <p:tgtEl>
                                          <p:spTgt spid="10"/>
                                        </p:tgtEl>
                                      </p:cBhvr>
                                    </p:animEffect>
                                    <p:set>
                                      <p:cBhvr>
                                        <p:cTn id="89" dur="1" fill="hold">
                                          <p:stCondLst>
                                            <p:cond delay="999"/>
                                          </p:stCondLst>
                                        </p:cTn>
                                        <p:tgtEl>
                                          <p:spTgt spid="10"/>
                                        </p:tgtEl>
                                        <p:attrNameLst>
                                          <p:attrName>style.visibility</p:attrName>
                                        </p:attrNameLst>
                                      </p:cBhvr>
                                      <p:to>
                                        <p:strVal val="hidden"/>
                                      </p:to>
                                    </p:set>
                                  </p:childTnLst>
                                </p:cTn>
                              </p:par>
                              <p:par>
                                <p:cTn id="90" presetID="50" presetClass="exit" presetSubtype="0" accel="100000" fill="hold" nodeType="withEffect">
                                  <p:stCondLst>
                                    <p:cond delay="0"/>
                                  </p:stCondLst>
                                  <p:childTnLst>
                                    <p:anim calcmode="lin" valueType="num">
                                      <p:cBhvr>
                                        <p:cTn id="91" dur="1000"/>
                                        <p:tgtEl>
                                          <p:spTgt spid="2"/>
                                        </p:tgtEl>
                                        <p:attrNameLst>
                                          <p:attrName>ppt_w</p:attrName>
                                        </p:attrNameLst>
                                      </p:cBhvr>
                                      <p:tavLst>
                                        <p:tav tm="0">
                                          <p:val>
                                            <p:strVal val="ppt_w"/>
                                          </p:val>
                                        </p:tav>
                                        <p:tav tm="100000">
                                          <p:val>
                                            <p:strVal val="ppt_w+.3"/>
                                          </p:val>
                                        </p:tav>
                                      </p:tavLst>
                                    </p:anim>
                                    <p:anim calcmode="lin" valueType="num">
                                      <p:cBhvr>
                                        <p:cTn id="92" dur="1000"/>
                                        <p:tgtEl>
                                          <p:spTgt spid="2"/>
                                        </p:tgtEl>
                                        <p:attrNameLst>
                                          <p:attrName>ppt_h</p:attrName>
                                        </p:attrNameLst>
                                      </p:cBhvr>
                                      <p:tavLst>
                                        <p:tav tm="0">
                                          <p:val>
                                            <p:strVal val="ppt_h"/>
                                          </p:val>
                                        </p:tav>
                                        <p:tav tm="100000">
                                          <p:val>
                                            <p:strVal val="ppt_h"/>
                                          </p:val>
                                        </p:tav>
                                      </p:tavLst>
                                    </p:anim>
                                    <p:animEffect transition="out" filter="fade">
                                      <p:cBhvr>
                                        <p:cTn id="93" dur="1000"/>
                                        <p:tgtEl>
                                          <p:spTgt spid="2"/>
                                        </p:tgtEl>
                                      </p:cBhvr>
                                    </p:animEffect>
                                    <p:set>
                                      <p:cBhvr>
                                        <p:cTn id="94" dur="1" fill="hold">
                                          <p:stCondLst>
                                            <p:cond delay="999"/>
                                          </p:stCondLst>
                                        </p:cTn>
                                        <p:tgtEl>
                                          <p:spTgt spid="2"/>
                                        </p:tgtEl>
                                        <p:attrNameLst>
                                          <p:attrName>style.visibility</p:attrName>
                                        </p:attrNameLst>
                                      </p:cBhvr>
                                      <p:to>
                                        <p:strVal val="hidden"/>
                                      </p:to>
                                    </p:set>
                                  </p:childTnLst>
                                </p:cTn>
                              </p:par>
                            </p:childTnLst>
                          </p:cTn>
                        </p:par>
                        <p:par>
                          <p:cTn id="95" fill="hold">
                            <p:stCondLst>
                              <p:cond delay="1000"/>
                            </p:stCondLst>
                            <p:childTnLst>
                              <p:par>
                                <p:cTn id="96" presetID="2" presetClass="exit" presetSubtype="2" fill="hold" nodeType="afterEffect">
                                  <p:stCondLst>
                                    <p:cond delay="0"/>
                                  </p:stCondLst>
                                  <p:childTnLst>
                                    <p:anim calcmode="lin" valueType="num">
                                      <p:cBhvr additive="base">
                                        <p:cTn id="97" dur="2000"/>
                                        <p:tgtEl>
                                          <p:spTgt spid="15"/>
                                        </p:tgtEl>
                                        <p:attrNameLst>
                                          <p:attrName>ppt_x</p:attrName>
                                        </p:attrNameLst>
                                      </p:cBhvr>
                                      <p:tavLst>
                                        <p:tav tm="0">
                                          <p:val>
                                            <p:strVal val="ppt_x"/>
                                          </p:val>
                                        </p:tav>
                                        <p:tav tm="100000">
                                          <p:val>
                                            <p:strVal val="1+ppt_w/2"/>
                                          </p:val>
                                        </p:tav>
                                      </p:tavLst>
                                    </p:anim>
                                    <p:anim calcmode="lin" valueType="num">
                                      <p:cBhvr additive="base">
                                        <p:cTn id="98" dur="2000"/>
                                        <p:tgtEl>
                                          <p:spTgt spid="15"/>
                                        </p:tgtEl>
                                        <p:attrNameLst>
                                          <p:attrName>ppt_y</p:attrName>
                                        </p:attrNameLst>
                                      </p:cBhvr>
                                      <p:tavLst>
                                        <p:tav tm="0">
                                          <p:val>
                                            <p:strVal val="ppt_y"/>
                                          </p:val>
                                        </p:tav>
                                        <p:tav tm="100000">
                                          <p:val>
                                            <p:strVal val="ppt_y"/>
                                          </p:val>
                                        </p:tav>
                                      </p:tavLst>
                                    </p:anim>
                                    <p:set>
                                      <p:cBhvr>
                                        <p:cTn id="9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audio>
              <p:cMediaNode vol="80000">
                <p:cTn id="100" fill="hold" display="0">
                  <p:stCondLst>
                    <p:cond delay="indefinite"/>
                  </p:stCondLst>
                  <p:endCondLst>
                    <p:cond evt="onStopAudio" delay="0">
                      <p:tgtEl>
                        <p:sldTgt/>
                      </p:tgtEl>
                    </p:cond>
                  </p:endCondLst>
                </p:cTn>
                <p:tgtEl>
                  <p:spTgt spid="17"/>
                </p:tgtEl>
              </p:cMediaNode>
            </p:audio>
          </p:childTnLst>
        </p:cTn>
      </p:par>
    </p:tnLst>
    <p:bldLst>
      <p:bldP spid="8" grpId="0" animBg="1"/>
      <p:bldP spid="8" grpId="1" animBg="1"/>
      <p:bldP spid="8" grpId="2" animBg="1"/>
      <p:bldP spid="9" grpId="0" animBg="1"/>
      <p:bldP spid="9" grpId="1" animBg="1"/>
      <p:bldP spid="9" grpId="2" animBg="1"/>
      <p:bldP spid="10" grpId="0" animBg="1"/>
      <p:bldP spid="10" grpId="1" animBg="1"/>
      <p:bldP spid="10"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Hình chữ nhật: Góc Tròn 6">
            <a:extLst>
              <a:ext uri="{FF2B5EF4-FFF2-40B4-BE49-F238E27FC236}">
                <a16:creationId xmlns:a16="http://schemas.microsoft.com/office/drawing/2014/main" id="{7AF62F2D-D4D5-F9EA-B599-F3ADBC9B036E}"/>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E2F4F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2" name="Group 11">
            <a:extLst>
              <a:ext uri="{FF2B5EF4-FFF2-40B4-BE49-F238E27FC236}">
                <a16:creationId xmlns:a16="http://schemas.microsoft.com/office/drawing/2014/main" id="{0D27C808-4D57-157A-238D-1C7F70C74D41}"/>
              </a:ext>
            </a:extLst>
          </p:cNvPr>
          <p:cNvGrpSpPr/>
          <p:nvPr/>
        </p:nvGrpSpPr>
        <p:grpSpPr>
          <a:xfrm>
            <a:off x="255127" y="271552"/>
            <a:ext cx="11677793" cy="1569660"/>
            <a:chOff x="394673" y="1300185"/>
            <a:chExt cx="11677793" cy="1569660"/>
          </a:xfrm>
        </p:grpSpPr>
        <p:sp>
          <p:nvSpPr>
            <p:cNvPr id="13" name="TextBox 12">
              <a:extLst>
                <a:ext uri="{FF2B5EF4-FFF2-40B4-BE49-F238E27FC236}">
                  <a16:creationId xmlns:a16="http://schemas.microsoft.com/office/drawing/2014/main" id="{ED1CC7B7-92FB-59FC-29A6-AF09C9BF565A}"/>
                </a:ext>
              </a:extLst>
            </p:cNvPr>
            <p:cNvSpPr txBox="1"/>
            <p:nvPr/>
          </p:nvSpPr>
          <p:spPr>
            <a:xfrm>
              <a:off x="871066" y="1300185"/>
              <a:ext cx="11201400" cy="1569660"/>
            </a:xfrm>
            <a:prstGeom prst="rect">
              <a:avLst/>
            </a:prstGeom>
            <a:noFill/>
            <a:ln w="38100">
              <a:noFill/>
            </a:ln>
          </p:spPr>
          <p:txBody>
            <a:bodyPr wrap="square" rtlCol="0">
              <a:spAutoFit/>
            </a:bodyPr>
            <a:lstStyle/>
            <a:p>
              <a:pPr marL="514350" marR="0" lvl="0" indent="-514350" algn="l" defTabSz="914400" rtl="0" eaLnBrk="1" fontAlgn="auto" latinLnBrk="0" hangingPunct="1">
                <a:spcBef>
                  <a:spcPts val="0"/>
                </a:spcBef>
                <a:spcAft>
                  <a:spcPts val="0"/>
                </a:spcAft>
                <a:buClrTx/>
                <a:buSzTx/>
                <a:buFontTx/>
                <a:buAutoNum type="alphaLcParenR"/>
                <a:tabLst/>
                <a:defRPr/>
              </a:pPr>
              <a:r>
                <a:rPr lang="en-US" sz="3200" b="0" i="0" dirty="0">
                  <a:solidFill>
                    <a:srgbClr val="333333"/>
                  </a:solidFill>
                  <a:effectLst/>
                  <a:latin typeface="Cambria" panose="02040503050406030204" pitchFamily="18" charset="0"/>
                  <a:ea typeface="Cambria" panose="02040503050406030204" pitchFamily="18" charset="0"/>
                </a:rPr>
                <a:t>Trong </a:t>
              </a:r>
              <a:r>
                <a:rPr lang="en-US" sz="3200" b="0" i="0" dirty="0" err="1">
                  <a:solidFill>
                    <a:srgbClr val="333333"/>
                  </a:solidFill>
                  <a:effectLst/>
                  <a:latin typeface="Cambria" panose="02040503050406030204" pitchFamily="18" charset="0"/>
                  <a:ea typeface="Cambria" panose="02040503050406030204" pitchFamily="18" charset="0"/>
                </a:rPr>
                <a:t>hộp</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có</a:t>
              </a:r>
              <a:r>
                <a:rPr lang="en-US" sz="3200" b="0" i="0" dirty="0">
                  <a:solidFill>
                    <a:srgbClr val="333333"/>
                  </a:solidFill>
                  <a:effectLst/>
                  <a:latin typeface="Cambria" panose="02040503050406030204" pitchFamily="18" charset="0"/>
                  <a:ea typeface="Cambria" panose="02040503050406030204" pitchFamily="18" charset="0"/>
                </a:rPr>
                <a:t> 2 </a:t>
              </a:r>
              <a:r>
                <a:rPr lang="en-US" sz="3200" b="0" i="0" dirty="0" err="1">
                  <a:solidFill>
                    <a:srgbClr val="333333"/>
                  </a:solidFill>
                  <a:effectLst/>
                  <a:latin typeface="Cambria" panose="02040503050406030204" pitchFamily="18" charset="0"/>
                  <a:ea typeface="Cambria" panose="02040503050406030204" pitchFamily="18" charset="0"/>
                </a:rPr>
                <a:t>quả</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bóng</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đỏ</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và</a:t>
              </a:r>
              <a:r>
                <a:rPr lang="en-US" sz="3200" b="0" i="0" dirty="0">
                  <a:solidFill>
                    <a:srgbClr val="333333"/>
                  </a:solidFill>
                  <a:effectLst/>
                  <a:latin typeface="Cambria" panose="02040503050406030204" pitchFamily="18" charset="0"/>
                  <a:ea typeface="Cambria" panose="02040503050406030204" pitchFamily="18" charset="0"/>
                </a:rPr>
                <a:t> 3 </a:t>
              </a:r>
              <a:r>
                <a:rPr lang="en-US" sz="3200" b="0" i="0" dirty="0" err="1">
                  <a:solidFill>
                    <a:srgbClr val="333333"/>
                  </a:solidFill>
                  <a:effectLst/>
                  <a:latin typeface="Cambria" panose="02040503050406030204" pitchFamily="18" charset="0"/>
                  <a:ea typeface="Cambria" panose="02040503050406030204" pitchFamily="18" charset="0"/>
                </a:rPr>
                <a:t>quả</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bóng</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xanh</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Nếu</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Rô-bốt</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lấy</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ra</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từ</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trong</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hộp</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cùng</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một</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lúc</a:t>
              </a:r>
              <a:r>
                <a:rPr lang="en-US" sz="3200" b="0" i="0" dirty="0">
                  <a:solidFill>
                    <a:srgbClr val="333333"/>
                  </a:solidFill>
                  <a:effectLst/>
                  <a:latin typeface="Cambria" panose="02040503050406030204" pitchFamily="18" charset="0"/>
                  <a:ea typeface="Cambria" panose="02040503050406030204" pitchFamily="18" charset="0"/>
                </a:rPr>
                <a:t> 3 </a:t>
              </a:r>
              <a:r>
                <a:rPr lang="en-US" sz="3200" b="0" i="0" dirty="0" err="1">
                  <a:solidFill>
                    <a:srgbClr val="333333"/>
                  </a:solidFill>
                  <a:effectLst/>
                  <a:latin typeface="Cambria" panose="02040503050406030204" pitchFamily="18" charset="0"/>
                  <a:ea typeface="Cambria" panose="02040503050406030204" pitchFamily="18" charset="0"/>
                </a:rPr>
                <a:t>quả</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bóng</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thì</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có</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các</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khả</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năng</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nào</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về</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màu</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của</a:t>
              </a:r>
              <a:r>
                <a:rPr lang="en-US" sz="3200" b="0" i="0" dirty="0">
                  <a:solidFill>
                    <a:srgbClr val="333333"/>
                  </a:solidFill>
                  <a:effectLst/>
                  <a:latin typeface="Cambria" panose="02040503050406030204" pitchFamily="18" charset="0"/>
                  <a:ea typeface="Cambria" panose="02040503050406030204" pitchFamily="18" charset="0"/>
                </a:rPr>
                <a:t> 3 </a:t>
              </a:r>
              <a:r>
                <a:rPr lang="en-US" sz="3200" b="0" i="0" dirty="0" err="1">
                  <a:solidFill>
                    <a:srgbClr val="333333"/>
                  </a:solidFill>
                  <a:effectLst/>
                  <a:latin typeface="Cambria" panose="02040503050406030204" pitchFamily="18" charset="0"/>
                  <a:ea typeface="Cambria" panose="02040503050406030204" pitchFamily="18" charset="0"/>
                </a:rPr>
                <a:t>quả</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bóng</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đó</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có</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thể</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xảy</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ra</a:t>
              </a:r>
              <a:r>
                <a:rPr lang="en-US" sz="3200" b="0" i="0" dirty="0">
                  <a:solidFill>
                    <a:srgbClr val="333333"/>
                  </a:solidFill>
                  <a:effectLst/>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Oval 13">
              <a:extLst>
                <a:ext uri="{FF2B5EF4-FFF2-40B4-BE49-F238E27FC236}">
                  <a16:creationId xmlns:a16="http://schemas.microsoft.com/office/drawing/2014/main" id="{FFF61938-3C0B-3A20-47E5-D93CDBE1CC5C}"/>
                </a:ext>
              </a:extLst>
            </p:cNvPr>
            <p:cNvSpPr/>
            <p:nvPr/>
          </p:nvSpPr>
          <p:spPr>
            <a:xfrm>
              <a:off x="394673" y="1304284"/>
              <a:ext cx="570588" cy="570588"/>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2</a:t>
              </a:r>
            </a:p>
          </p:txBody>
        </p:sp>
      </p:grpSp>
      <p:pic>
        <p:nvPicPr>
          <p:cNvPr id="5" name="Picture 4">
            <a:extLst>
              <a:ext uri="{FF2B5EF4-FFF2-40B4-BE49-F238E27FC236}">
                <a16:creationId xmlns:a16="http://schemas.microsoft.com/office/drawing/2014/main" id="{BBDCA293-0039-46E7-3DAE-C776B7EE23B1}"/>
              </a:ext>
            </a:extLst>
          </p:cNvPr>
          <p:cNvPicPr>
            <a:picLocks noChangeAspect="1"/>
          </p:cNvPicPr>
          <p:nvPr/>
        </p:nvPicPr>
        <p:blipFill>
          <a:blip r:embed="rId3"/>
          <a:stretch>
            <a:fillRect/>
          </a:stretch>
        </p:blipFill>
        <p:spPr>
          <a:xfrm>
            <a:off x="5726430" y="2316256"/>
            <a:ext cx="6096952" cy="3814033"/>
          </a:xfrm>
          <a:prstGeom prst="rect">
            <a:avLst/>
          </a:prstGeom>
        </p:spPr>
      </p:pic>
      <p:sp>
        <p:nvSpPr>
          <p:cNvPr id="6" name="TextBox 5">
            <a:extLst>
              <a:ext uri="{FF2B5EF4-FFF2-40B4-BE49-F238E27FC236}">
                <a16:creationId xmlns:a16="http://schemas.microsoft.com/office/drawing/2014/main" id="{670D7998-5414-AD7B-2432-0F88A7240245}"/>
              </a:ext>
            </a:extLst>
          </p:cNvPr>
          <p:cNvSpPr txBox="1"/>
          <p:nvPr/>
        </p:nvSpPr>
        <p:spPr>
          <a:xfrm>
            <a:off x="548640" y="2537460"/>
            <a:ext cx="6389370" cy="4130361"/>
          </a:xfrm>
          <a:prstGeom prst="rect">
            <a:avLst/>
          </a:prstGeom>
          <a:noFill/>
        </p:spPr>
        <p:txBody>
          <a:bodyPr wrap="square" rtlCol="0">
            <a:spAutoFit/>
          </a:bodyPr>
          <a:lstStyle/>
          <a:p>
            <a:pPr marL="0" marR="0" algn="just">
              <a:lnSpc>
                <a:spcPct val="120000"/>
              </a:lnSpc>
              <a:spcBef>
                <a:spcPts val="0"/>
              </a:spcBef>
              <a:spcAft>
                <a:spcPts val="0"/>
              </a:spcAft>
            </a:pPr>
            <a:r>
              <a:rPr lang="vi-VN" sz="3200" b="1" dirty="0">
                <a:solidFill>
                  <a:srgbClr val="FF0000"/>
                </a:solidFill>
                <a:effectLst/>
                <a:latin typeface="Cambria" panose="02040503050406030204" pitchFamily="18" charset="0"/>
                <a:ea typeface="Cambria" panose="02040503050406030204" pitchFamily="18" charset="0"/>
              </a:rPr>
              <a:t>Các khả năng có thể xảy ra là:</a:t>
            </a:r>
            <a:endParaRPr lang="en-US" sz="3200" b="1"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3200" dirty="0">
                <a:solidFill>
                  <a:srgbClr val="FF0000"/>
                </a:solidFill>
                <a:effectLst/>
                <a:latin typeface="Cambria" panose="02040503050406030204" pitchFamily="18" charset="0"/>
                <a:ea typeface="Cambria" panose="02040503050406030204" pitchFamily="18" charset="0"/>
              </a:rPr>
              <a:t>- Lấy được 3 quả bóng màu xanh.</a:t>
            </a:r>
            <a:endParaRPr lang="en-US" sz="32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3200" dirty="0">
                <a:solidFill>
                  <a:srgbClr val="FF0000"/>
                </a:solidFill>
                <a:effectLst/>
                <a:latin typeface="Cambria" panose="02040503050406030204" pitchFamily="18" charset="0"/>
                <a:ea typeface="Cambria" panose="02040503050406030204" pitchFamily="18" charset="0"/>
              </a:rPr>
              <a:t>- Lấy được 1 quả bóng màu đỏ và 2 quả bóng màu xanh.</a:t>
            </a:r>
            <a:endParaRPr lang="en-US" sz="32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3200" dirty="0">
                <a:solidFill>
                  <a:srgbClr val="FF0000"/>
                </a:solidFill>
                <a:effectLst/>
                <a:latin typeface="Cambria" panose="02040503050406030204" pitchFamily="18" charset="0"/>
                <a:ea typeface="Cambria" panose="02040503050406030204" pitchFamily="18" charset="0"/>
              </a:rPr>
              <a:t>- Lấy được 2 quả bóng màu đỏ và 1 quả bóng màu xanh.</a:t>
            </a:r>
            <a:endParaRPr lang="en-US" sz="3200" dirty="0">
              <a:solidFill>
                <a:srgbClr val="FF0000"/>
              </a:solidFill>
              <a:effectLst/>
              <a:latin typeface="Cambria" panose="02040503050406030204" pitchFamily="18" charset="0"/>
              <a:ea typeface="Cambria" panose="02040503050406030204" pitchFamily="18" charset="0"/>
            </a:endParaRPr>
          </a:p>
          <a:p>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582258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Hình chữ nhật: Góc Tròn 6">
            <a:extLst>
              <a:ext uri="{FF2B5EF4-FFF2-40B4-BE49-F238E27FC236}">
                <a16:creationId xmlns:a16="http://schemas.microsoft.com/office/drawing/2014/main" id="{7AF62F2D-D4D5-F9EA-B599-F3ADBC9B036E}"/>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E2F4F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2" name="Group 11">
            <a:extLst>
              <a:ext uri="{FF2B5EF4-FFF2-40B4-BE49-F238E27FC236}">
                <a16:creationId xmlns:a16="http://schemas.microsoft.com/office/drawing/2014/main" id="{0D27C808-4D57-157A-238D-1C7F70C74D41}"/>
              </a:ext>
            </a:extLst>
          </p:cNvPr>
          <p:cNvGrpSpPr/>
          <p:nvPr/>
        </p:nvGrpSpPr>
        <p:grpSpPr>
          <a:xfrm>
            <a:off x="255127" y="271552"/>
            <a:ext cx="11677793" cy="1077218"/>
            <a:chOff x="394673" y="1300185"/>
            <a:chExt cx="11677793" cy="1077218"/>
          </a:xfrm>
        </p:grpSpPr>
        <p:sp>
          <p:nvSpPr>
            <p:cNvPr id="13" name="TextBox 12">
              <a:extLst>
                <a:ext uri="{FF2B5EF4-FFF2-40B4-BE49-F238E27FC236}">
                  <a16:creationId xmlns:a16="http://schemas.microsoft.com/office/drawing/2014/main" id="{ED1CC7B7-92FB-59FC-29A6-AF09C9BF565A}"/>
                </a:ext>
              </a:extLst>
            </p:cNvPr>
            <p:cNvSpPr txBox="1"/>
            <p:nvPr/>
          </p:nvSpPr>
          <p:spPr>
            <a:xfrm>
              <a:off x="871066" y="1300185"/>
              <a:ext cx="11201400" cy="1077218"/>
            </a:xfrm>
            <a:prstGeom prst="rect">
              <a:avLst/>
            </a:prstGeom>
            <a:noFill/>
            <a:ln w="38100">
              <a:noFill/>
            </a:ln>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lphaLcParenR"/>
                <a:tabLst/>
                <a:defRPr/>
              </a:pPr>
              <a:r>
                <a:rPr kumimoji="0" lang="vi-VN" sz="32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Việt gieo xúc xắc nhiều lần rồi ghi lại kết quả nhận được như bảng sau (chẳng hạn, mặt 6 chấm xuất hiện 4 lần ghi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Oval 13">
              <a:extLst>
                <a:ext uri="{FF2B5EF4-FFF2-40B4-BE49-F238E27FC236}">
                  <a16:creationId xmlns:a16="http://schemas.microsoft.com/office/drawing/2014/main" id="{FFF61938-3C0B-3A20-47E5-D93CDBE1CC5C}"/>
                </a:ext>
              </a:extLst>
            </p:cNvPr>
            <p:cNvSpPr/>
            <p:nvPr/>
          </p:nvSpPr>
          <p:spPr>
            <a:xfrm>
              <a:off x="394673" y="1304284"/>
              <a:ext cx="570588" cy="570588"/>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3</a:t>
              </a:r>
            </a:p>
          </p:txBody>
        </p:sp>
      </p:grpSp>
      <p:pic>
        <p:nvPicPr>
          <p:cNvPr id="3" name="Picture 2">
            <a:extLst>
              <a:ext uri="{FF2B5EF4-FFF2-40B4-BE49-F238E27FC236}">
                <a16:creationId xmlns:a16="http://schemas.microsoft.com/office/drawing/2014/main" id="{B945E71E-84F2-ECCA-C631-EDC4366C3621}"/>
              </a:ext>
            </a:extLst>
          </p:cNvPr>
          <p:cNvPicPr>
            <a:picLocks noChangeAspect="1"/>
          </p:cNvPicPr>
          <p:nvPr/>
        </p:nvPicPr>
        <p:blipFill>
          <a:blip r:embed="rId3"/>
          <a:stretch>
            <a:fillRect/>
          </a:stretch>
        </p:blipFill>
        <p:spPr>
          <a:xfrm>
            <a:off x="2184082" y="1488757"/>
            <a:ext cx="7915275" cy="2371725"/>
          </a:xfrm>
          <a:prstGeom prst="rect">
            <a:avLst/>
          </a:prstGeom>
        </p:spPr>
      </p:pic>
      <p:sp>
        <p:nvSpPr>
          <p:cNvPr id="4" name="TextBox 3">
            <a:extLst>
              <a:ext uri="{FF2B5EF4-FFF2-40B4-BE49-F238E27FC236}">
                <a16:creationId xmlns:a16="http://schemas.microsoft.com/office/drawing/2014/main" id="{A63F1692-DB10-D184-66F3-2CFC76880126}"/>
              </a:ext>
            </a:extLst>
          </p:cNvPr>
          <p:cNvSpPr txBox="1"/>
          <p:nvPr/>
        </p:nvSpPr>
        <p:spPr>
          <a:xfrm>
            <a:off x="1040130" y="4194810"/>
            <a:ext cx="10961370" cy="1384995"/>
          </a:xfrm>
          <a:prstGeom prst="rect">
            <a:avLst/>
          </a:prstGeom>
          <a:noFill/>
        </p:spPr>
        <p:txBody>
          <a:bodyPr wrap="square" rtlCol="0">
            <a:spAutoFit/>
          </a:bodyPr>
          <a:lstStyle/>
          <a:p>
            <a:pPr algn="l"/>
            <a:r>
              <a:rPr lang="en-US" sz="2800" b="0" i="0" dirty="0">
                <a:solidFill>
                  <a:srgbClr val="333333"/>
                </a:solidFill>
                <a:effectLst/>
                <a:latin typeface="Cambria" panose="02040503050406030204" pitchFamily="18" charset="0"/>
                <a:ea typeface="Cambria" panose="02040503050406030204" pitchFamily="18" charset="0"/>
              </a:rPr>
              <a:t>a) </a:t>
            </a:r>
            <a:r>
              <a:rPr lang="en-US" sz="2800" b="0" i="0" dirty="0" err="1">
                <a:solidFill>
                  <a:srgbClr val="333333"/>
                </a:solidFill>
                <a:effectLst/>
                <a:latin typeface="Cambria" panose="02040503050406030204" pitchFamily="18" charset="0"/>
                <a:ea typeface="Cambria" panose="02040503050406030204" pitchFamily="18" charset="0"/>
              </a:rPr>
              <a:t>Chọn</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câu</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trả</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lời</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đúng</a:t>
            </a:r>
            <a:r>
              <a:rPr lang="en-US" sz="2800" b="0" i="0" dirty="0">
                <a:solidFill>
                  <a:srgbClr val="333333"/>
                </a:solidFill>
                <a:effectLst/>
                <a:latin typeface="Cambria" panose="02040503050406030204" pitchFamily="18" charset="0"/>
                <a:ea typeface="Cambria" panose="02040503050406030204" pitchFamily="18" charset="0"/>
              </a:rPr>
              <a:t>.</a:t>
            </a:r>
          </a:p>
          <a:p>
            <a:pPr algn="l"/>
            <a:r>
              <a:rPr lang="en-US" sz="2800" b="0" i="0" dirty="0" err="1">
                <a:solidFill>
                  <a:srgbClr val="333333"/>
                </a:solidFill>
                <a:effectLst/>
                <a:latin typeface="Cambria" panose="02040503050406030204" pitchFamily="18" charset="0"/>
                <a:ea typeface="Cambria" panose="02040503050406030204" pitchFamily="18" charset="0"/>
              </a:rPr>
              <a:t>Mặt</a:t>
            </a:r>
            <a:r>
              <a:rPr lang="en-US" sz="2800" b="0" i="0" dirty="0">
                <a:solidFill>
                  <a:srgbClr val="333333"/>
                </a:solidFill>
                <a:effectLst/>
                <a:latin typeface="Cambria" panose="02040503050406030204" pitchFamily="18" charset="0"/>
                <a:ea typeface="Cambria" panose="02040503050406030204" pitchFamily="18" charset="0"/>
              </a:rPr>
              <a:t> 5 </a:t>
            </a:r>
            <a:r>
              <a:rPr lang="en-US" sz="2800" b="0" i="0" dirty="0" err="1">
                <a:solidFill>
                  <a:srgbClr val="333333"/>
                </a:solidFill>
                <a:effectLst/>
                <a:latin typeface="Cambria" panose="02040503050406030204" pitchFamily="18" charset="0"/>
                <a:ea typeface="Cambria" panose="02040503050406030204" pitchFamily="18" charset="0"/>
              </a:rPr>
              <a:t>chấm</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đã</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xuất</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hiện</a:t>
            </a:r>
            <a:r>
              <a:rPr lang="en-US" sz="2800" b="0" i="0" dirty="0">
                <a:solidFill>
                  <a:srgbClr val="333333"/>
                </a:solidFill>
                <a:effectLst/>
                <a:latin typeface="Cambria" panose="02040503050406030204" pitchFamily="18" charset="0"/>
                <a:ea typeface="Cambria" panose="02040503050406030204" pitchFamily="18" charset="0"/>
              </a:rPr>
              <a:t> bao </a:t>
            </a:r>
            <a:r>
              <a:rPr lang="en-US" sz="2800" b="0" i="0" dirty="0" err="1">
                <a:solidFill>
                  <a:srgbClr val="333333"/>
                </a:solidFill>
                <a:effectLst/>
                <a:latin typeface="Cambria" panose="02040503050406030204" pitchFamily="18" charset="0"/>
                <a:ea typeface="Cambria" panose="02040503050406030204" pitchFamily="18" charset="0"/>
              </a:rPr>
              <a:t>nhiêu</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lần</a:t>
            </a:r>
            <a:r>
              <a:rPr lang="en-US" sz="2800" b="0" i="0" dirty="0">
                <a:solidFill>
                  <a:srgbClr val="333333"/>
                </a:solidFill>
                <a:effectLst/>
                <a:latin typeface="Cambria" panose="02040503050406030204" pitchFamily="18" charset="0"/>
                <a:ea typeface="Cambria" panose="02040503050406030204" pitchFamily="18" charset="0"/>
              </a:rPr>
              <a:t>?</a:t>
            </a:r>
          </a:p>
          <a:p>
            <a:pPr algn="l"/>
            <a:r>
              <a:rPr lang="en-US" sz="2800" b="0" i="0" dirty="0">
                <a:solidFill>
                  <a:srgbClr val="333333"/>
                </a:solidFill>
                <a:effectLst/>
                <a:latin typeface="Cambria" panose="02040503050406030204" pitchFamily="18" charset="0"/>
                <a:ea typeface="Cambria" panose="02040503050406030204" pitchFamily="18" charset="0"/>
              </a:rPr>
              <a:t>A. 7 </a:t>
            </a:r>
            <a:r>
              <a:rPr lang="en-US" sz="2800" b="0" i="0" dirty="0" err="1">
                <a:solidFill>
                  <a:srgbClr val="333333"/>
                </a:solidFill>
                <a:effectLst/>
                <a:latin typeface="Cambria" panose="02040503050406030204" pitchFamily="18" charset="0"/>
                <a:ea typeface="Cambria" panose="02040503050406030204" pitchFamily="18" charset="0"/>
              </a:rPr>
              <a:t>lần</a:t>
            </a:r>
            <a:r>
              <a:rPr lang="en-US" sz="2800" b="0" i="0" dirty="0">
                <a:solidFill>
                  <a:srgbClr val="333333"/>
                </a:solidFill>
                <a:effectLst/>
                <a:latin typeface="Cambria" panose="02040503050406030204" pitchFamily="18" charset="0"/>
                <a:ea typeface="Cambria" panose="02040503050406030204" pitchFamily="18" charset="0"/>
              </a:rPr>
              <a:t>                B. 6 </a:t>
            </a:r>
            <a:r>
              <a:rPr lang="en-US" sz="2800" b="0" i="0" dirty="0" err="1">
                <a:solidFill>
                  <a:srgbClr val="333333"/>
                </a:solidFill>
                <a:effectLst/>
                <a:latin typeface="Cambria" panose="02040503050406030204" pitchFamily="18" charset="0"/>
                <a:ea typeface="Cambria" panose="02040503050406030204" pitchFamily="18" charset="0"/>
              </a:rPr>
              <a:t>lần</a:t>
            </a:r>
            <a:r>
              <a:rPr lang="en-US" sz="2800" b="0" i="0" dirty="0">
                <a:solidFill>
                  <a:srgbClr val="333333"/>
                </a:solidFill>
                <a:effectLst/>
                <a:latin typeface="Cambria" panose="02040503050406030204" pitchFamily="18" charset="0"/>
                <a:ea typeface="Cambria" panose="02040503050406030204" pitchFamily="18" charset="0"/>
              </a:rPr>
              <a:t>                C. 5 </a:t>
            </a:r>
            <a:r>
              <a:rPr lang="en-US" sz="2800" b="0" i="0" dirty="0" err="1">
                <a:solidFill>
                  <a:srgbClr val="333333"/>
                </a:solidFill>
                <a:effectLst/>
                <a:latin typeface="Cambria" panose="02040503050406030204" pitchFamily="18" charset="0"/>
                <a:ea typeface="Cambria" panose="02040503050406030204" pitchFamily="18" charset="0"/>
              </a:rPr>
              <a:t>lần</a:t>
            </a:r>
            <a:r>
              <a:rPr lang="en-US" sz="2800" b="0" i="0" dirty="0">
                <a:solidFill>
                  <a:srgbClr val="333333"/>
                </a:solidFill>
                <a:effectLst/>
                <a:latin typeface="Cambria" panose="02040503050406030204" pitchFamily="18" charset="0"/>
                <a:ea typeface="Cambria" panose="02040503050406030204" pitchFamily="18" charset="0"/>
              </a:rPr>
              <a:t>                     D. 4 </a:t>
            </a:r>
            <a:r>
              <a:rPr lang="en-US" sz="2800" b="0" i="0" dirty="0" err="1">
                <a:solidFill>
                  <a:srgbClr val="333333"/>
                </a:solidFill>
                <a:effectLst/>
                <a:latin typeface="Cambria" panose="02040503050406030204" pitchFamily="18" charset="0"/>
                <a:ea typeface="Cambria" panose="02040503050406030204" pitchFamily="18" charset="0"/>
              </a:rPr>
              <a:t>lần</a:t>
            </a:r>
            <a:endParaRPr lang="en-US" sz="2800" b="0" i="0" dirty="0">
              <a:solidFill>
                <a:srgbClr val="333333"/>
              </a:solidFill>
              <a:effectLst/>
              <a:latin typeface="Cambria" panose="02040503050406030204" pitchFamily="18" charset="0"/>
              <a:ea typeface="Cambria" panose="02040503050406030204" pitchFamily="18" charset="0"/>
            </a:endParaRPr>
          </a:p>
        </p:txBody>
      </p:sp>
      <p:sp>
        <p:nvSpPr>
          <p:cNvPr id="7" name="Oval 6">
            <a:extLst>
              <a:ext uri="{FF2B5EF4-FFF2-40B4-BE49-F238E27FC236}">
                <a16:creationId xmlns:a16="http://schemas.microsoft.com/office/drawing/2014/main" id="{CF038F21-C21D-4782-F06B-5E303DA1A368}"/>
              </a:ext>
            </a:extLst>
          </p:cNvPr>
          <p:cNvSpPr/>
          <p:nvPr/>
        </p:nvSpPr>
        <p:spPr>
          <a:xfrm>
            <a:off x="5760720" y="5120640"/>
            <a:ext cx="411480" cy="48006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90900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Hình chữ nhật: Góc Tròn 6">
            <a:extLst>
              <a:ext uri="{FF2B5EF4-FFF2-40B4-BE49-F238E27FC236}">
                <a16:creationId xmlns:a16="http://schemas.microsoft.com/office/drawing/2014/main" id="{7AF62F2D-D4D5-F9EA-B599-F3ADBC9B036E}"/>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E2F4F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2" name="Group 11">
            <a:extLst>
              <a:ext uri="{FF2B5EF4-FFF2-40B4-BE49-F238E27FC236}">
                <a16:creationId xmlns:a16="http://schemas.microsoft.com/office/drawing/2014/main" id="{0D27C808-4D57-157A-238D-1C7F70C74D41}"/>
              </a:ext>
            </a:extLst>
          </p:cNvPr>
          <p:cNvGrpSpPr/>
          <p:nvPr/>
        </p:nvGrpSpPr>
        <p:grpSpPr>
          <a:xfrm>
            <a:off x="255127" y="271552"/>
            <a:ext cx="11677793" cy="1077218"/>
            <a:chOff x="394673" y="1300185"/>
            <a:chExt cx="11677793" cy="1077218"/>
          </a:xfrm>
        </p:grpSpPr>
        <p:sp>
          <p:nvSpPr>
            <p:cNvPr id="13" name="TextBox 12">
              <a:extLst>
                <a:ext uri="{FF2B5EF4-FFF2-40B4-BE49-F238E27FC236}">
                  <a16:creationId xmlns:a16="http://schemas.microsoft.com/office/drawing/2014/main" id="{ED1CC7B7-92FB-59FC-29A6-AF09C9BF565A}"/>
                </a:ext>
              </a:extLst>
            </p:cNvPr>
            <p:cNvSpPr txBox="1"/>
            <p:nvPr/>
          </p:nvSpPr>
          <p:spPr>
            <a:xfrm>
              <a:off x="871066" y="1300185"/>
              <a:ext cx="11201400" cy="1077218"/>
            </a:xfrm>
            <a:prstGeom prst="rect">
              <a:avLst/>
            </a:prstGeom>
            <a:noFill/>
            <a:ln w="38100">
              <a:noFill/>
            </a:ln>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lphaLcParenR"/>
                <a:tabLst/>
                <a:defRPr/>
              </a:pPr>
              <a:r>
                <a:rPr kumimoji="0" lang="vi-VN" sz="32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Việt gieo xúc xắc nhiều lần rồi ghi lại kết quả nhận được như bảng sau (chẳng hạn, mặt 6 chấm xuất hiện 4 lần ghi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Oval 13">
              <a:extLst>
                <a:ext uri="{FF2B5EF4-FFF2-40B4-BE49-F238E27FC236}">
                  <a16:creationId xmlns:a16="http://schemas.microsoft.com/office/drawing/2014/main" id="{FFF61938-3C0B-3A20-47E5-D93CDBE1CC5C}"/>
                </a:ext>
              </a:extLst>
            </p:cNvPr>
            <p:cNvSpPr/>
            <p:nvPr/>
          </p:nvSpPr>
          <p:spPr>
            <a:xfrm>
              <a:off x="394673" y="1304284"/>
              <a:ext cx="570588" cy="570588"/>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3</a:t>
              </a:r>
            </a:p>
          </p:txBody>
        </p:sp>
      </p:grpSp>
      <p:pic>
        <p:nvPicPr>
          <p:cNvPr id="3" name="Picture 2">
            <a:extLst>
              <a:ext uri="{FF2B5EF4-FFF2-40B4-BE49-F238E27FC236}">
                <a16:creationId xmlns:a16="http://schemas.microsoft.com/office/drawing/2014/main" id="{B945E71E-84F2-ECCA-C631-EDC4366C3621}"/>
              </a:ext>
            </a:extLst>
          </p:cNvPr>
          <p:cNvPicPr>
            <a:picLocks noChangeAspect="1"/>
          </p:cNvPicPr>
          <p:nvPr/>
        </p:nvPicPr>
        <p:blipFill>
          <a:blip r:embed="rId3"/>
          <a:stretch>
            <a:fillRect/>
          </a:stretch>
        </p:blipFill>
        <p:spPr>
          <a:xfrm>
            <a:off x="2184082" y="1488757"/>
            <a:ext cx="7915275" cy="2371725"/>
          </a:xfrm>
          <a:prstGeom prst="rect">
            <a:avLst/>
          </a:prstGeom>
        </p:spPr>
      </p:pic>
      <p:sp>
        <p:nvSpPr>
          <p:cNvPr id="4" name="TextBox 3">
            <a:extLst>
              <a:ext uri="{FF2B5EF4-FFF2-40B4-BE49-F238E27FC236}">
                <a16:creationId xmlns:a16="http://schemas.microsoft.com/office/drawing/2014/main" id="{A63F1692-DB10-D184-66F3-2CFC76880126}"/>
              </a:ext>
            </a:extLst>
          </p:cNvPr>
          <p:cNvSpPr txBox="1"/>
          <p:nvPr/>
        </p:nvSpPr>
        <p:spPr>
          <a:xfrm>
            <a:off x="834390" y="4011930"/>
            <a:ext cx="10961370" cy="523220"/>
          </a:xfrm>
          <a:prstGeom prst="rect">
            <a:avLst/>
          </a:prstGeom>
          <a:noFill/>
        </p:spPr>
        <p:txBody>
          <a:bodyPr wrap="square" rtlCol="0">
            <a:spAutoFit/>
          </a:bodyPr>
          <a:lstStyle/>
          <a:p>
            <a:pPr lvl="0"/>
            <a:r>
              <a:rPr lang="en-US" sz="2800" b="1" dirty="0">
                <a:solidFill>
                  <a:srgbClr val="333333"/>
                </a:solidFill>
                <a:latin typeface="Cambria" panose="02040503050406030204" pitchFamily="18" charset="0"/>
                <a:ea typeface="Cambria" panose="02040503050406030204" pitchFamily="18" charset="0"/>
              </a:rPr>
              <a:t>b) </a:t>
            </a:r>
            <a:r>
              <a:rPr lang="en-US" sz="2800" b="1" dirty="0" err="1">
                <a:solidFill>
                  <a:srgbClr val="333333"/>
                </a:solidFill>
                <a:latin typeface="Cambria" panose="02040503050406030204" pitchFamily="18" charset="0"/>
                <a:ea typeface="Cambria" panose="02040503050406030204" pitchFamily="18" charset="0"/>
              </a:rPr>
              <a:t>Mặt</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nào</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xuất</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hiện</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nhiều</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lần</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nhất</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mặt</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nào</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xuất</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hiện</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ít</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lần</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nhất</a:t>
            </a:r>
            <a:r>
              <a:rPr lang="en-US" sz="2800" b="1" dirty="0">
                <a:solidFill>
                  <a:srgbClr val="333333"/>
                </a:solidFill>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51C24DEC-EC36-4334-1543-542D182C7916}"/>
              </a:ext>
            </a:extLst>
          </p:cNvPr>
          <p:cNvSpPr txBox="1"/>
          <p:nvPr/>
        </p:nvSpPr>
        <p:spPr>
          <a:xfrm>
            <a:off x="982980" y="4663440"/>
            <a:ext cx="10961370" cy="1077218"/>
          </a:xfrm>
          <a:prstGeom prst="rect">
            <a:avLst/>
          </a:prstGeom>
          <a:noFill/>
        </p:spPr>
        <p:txBody>
          <a:bodyPr wrap="square" rtlCol="0">
            <a:spAutoFit/>
          </a:bodyPr>
          <a:lstStyle/>
          <a:p>
            <a:pPr lvl="0" algn="just"/>
            <a:r>
              <a:rPr lang="en-US" sz="3200" b="1" dirty="0" err="1">
                <a:solidFill>
                  <a:srgbClr val="FF0000"/>
                </a:solidFill>
                <a:latin typeface="Cambria" panose="02040503050406030204" pitchFamily="18" charset="0"/>
                <a:ea typeface="Cambria" panose="02040503050406030204" pitchFamily="18" charset="0"/>
              </a:rPr>
              <a:t>Mặt</a:t>
            </a:r>
            <a:r>
              <a:rPr lang="en-US" sz="3200" b="1" dirty="0">
                <a:solidFill>
                  <a:srgbClr val="FF0000"/>
                </a:solidFill>
                <a:latin typeface="Cambria" panose="02040503050406030204" pitchFamily="18" charset="0"/>
                <a:ea typeface="Cambria" panose="02040503050406030204" pitchFamily="18" charset="0"/>
              </a:rPr>
              <a:t> 4 </a:t>
            </a:r>
            <a:r>
              <a:rPr lang="en-US" sz="3200" b="1" dirty="0" err="1">
                <a:solidFill>
                  <a:srgbClr val="FF0000"/>
                </a:solidFill>
                <a:latin typeface="Cambria" panose="02040503050406030204" pitchFamily="18" charset="0"/>
                <a:ea typeface="Cambria" panose="02040503050406030204" pitchFamily="18" charset="0"/>
              </a:rPr>
              <a:t>chấm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xuất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hiện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nhiều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lần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nhất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mặt</a:t>
            </a:r>
            <a:r>
              <a:rPr lang="en-US" sz="3200" b="1" dirty="0">
                <a:solidFill>
                  <a:srgbClr val="FF0000"/>
                </a:solidFill>
                <a:latin typeface="Cambria" panose="02040503050406030204" pitchFamily="18" charset="0"/>
                <a:ea typeface="Cambria" panose="02040503050406030204" pitchFamily="18" charset="0"/>
              </a:rPr>
              <a:t> 1 </a:t>
            </a:r>
            <a:r>
              <a:rPr lang="en-US" sz="3200" b="1" dirty="0" err="1">
                <a:solidFill>
                  <a:srgbClr val="FF0000"/>
                </a:solidFill>
                <a:latin typeface="Cambria" panose="02040503050406030204" pitchFamily="18" charset="0"/>
                <a:ea typeface="Cambria" panose="02040503050406030204" pitchFamily="18" charset="0"/>
              </a:rPr>
              <a:t>chấm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xuất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hiện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ít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lần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nhất</a:t>
            </a:r>
            <a:r>
              <a:rPr lang="en-US" sz="3200" b="1" dirty="0">
                <a:solidFill>
                  <a:srgbClr val="FF000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89452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Hình chữ nhật: Góc Tròn 6">
            <a:extLst>
              <a:ext uri="{FF2B5EF4-FFF2-40B4-BE49-F238E27FC236}">
                <a16:creationId xmlns:a16="http://schemas.microsoft.com/office/drawing/2014/main" id="{7AF62F2D-D4D5-F9EA-B599-F3ADBC9B036E}"/>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E2F4F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2" name="Group 11">
            <a:extLst>
              <a:ext uri="{FF2B5EF4-FFF2-40B4-BE49-F238E27FC236}">
                <a16:creationId xmlns:a16="http://schemas.microsoft.com/office/drawing/2014/main" id="{0D27C808-4D57-157A-238D-1C7F70C74D41}"/>
              </a:ext>
            </a:extLst>
          </p:cNvPr>
          <p:cNvGrpSpPr/>
          <p:nvPr/>
        </p:nvGrpSpPr>
        <p:grpSpPr>
          <a:xfrm>
            <a:off x="255127" y="271552"/>
            <a:ext cx="11677793" cy="2062103"/>
            <a:chOff x="394673" y="1300185"/>
            <a:chExt cx="11677793" cy="2062103"/>
          </a:xfrm>
        </p:grpSpPr>
        <p:sp>
          <p:nvSpPr>
            <p:cNvPr id="13" name="TextBox 12">
              <a:extLst>
                <a:ext uri="{FF2B5EF4-FFF2-40B4-BE49-F238E27FC236}">
                  <a16:creationId xmlns:a16="http://schemas.microsoft.com/office/drawing/2014/main" id="{ED1CC7B7-92FB-59FC-29A6-AF09C9BF565A}"/>
                </a:ext>
              </a:extLst>
            </p:cNvPr>
            <p:cNvSpPr txBox="1"/>
            <p:nvPr/>
          </p:nvSpPr>
          <p:spPr>
            <a:xfrm>
              <a:off x="871066" y="1300185"/>
              <a:ext cx="11201400" cy="2062103"/>
            </a:xfrm>
            <a:prstGeom prst="rect">
              <a:avLst/>
            </a:prstGeom>
            <a:noFill/>
            <a:ln w="38100">
              <a:noFill/>
            </a:ln>
          </p:spPr>
          <p:txBody>
            <a:bodyPr wrap="square" rtlCol="0">
              <a:spAutoFit/>
            </a:bodyPr>
            <a:lstStyle/>
            <a:p>
              <a:pPr marL="514350" marR="0" lvl="0" indent="-514350" algn="just" defTabSz="914400" rtl="0" eaLnBrk="1" fontAlgn="auto" latinLnBrk="0" hangingPunct="1">
                <a:lnSpc>
                  <a:spcPct val="100000"/>
                </a:lnSpc>
                <a:spcBef>
                  <a:spcPts val="0"/>
                </a:spcBef>
                <a:spcAft>
                  <a:spcPts val="0"/>
                </a:spcAft>
                <a:buClrTx/>
                <a:buSzTx/>
                <a:buFontTx/>
                <a:buAutoNum type="alphaLcParenR"/>
                <a:tabLst/>
                <a:defRPr/>
              </a:pPr>
              <a:r>
                <a:rPr kumimoji="0" lang="vi-VN" sz="32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Mai gieo đồng thời hai đồng xu 25 lần, đếm số lần lặp lại của khả năng hai đồng xu xuất hiện cùng mặt sấp, hoặc xuất hiện cùng mặt ngửa hoặc xuất hiện một mặt sấp, một mặt ngửa rồi ghi lại kết quả nhận được như bảng sau:</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Oval 13">
              <a:extLst>
                <a:ext uri="{FF2B5EF4-FFF2-40B4-BE49-F238E27FC236}">
                  <a16:creationId xmlns:a16="http://schemas.microsoft.com/office/drawing/2014/main" id="{FFF61938-3C0B-3A20-47E5-D93CDBE1CC5C}"/>
                </a:ext>
              </a:extLst>
            </p:cNvPr>
            <p:cNvSpPr/>
            <p:nvPr/>
          </p:nvSpPr>
          <p:spPr>
            <a:xfrm>
              <a:off x="394673" y="1304284"/>
              <a:ext cx="570588" cy="570588"/>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4</a:t>
              </a:r>
            </a:p>
          </p:txBody>
        </p:sp>
      </p:grpSp>
      <p:pic>
        <p:nvPicPr>
          <p:cNvPr id="6" name="Picture 5">
            <a:extLst>
              <a:ext uri="{FF2B5EF4-FFF2-40B4-BE49-F238E27FC236}">
                <a16:creationId xmlns:a16="http://schemas.microsoft.com/office/drawing/2014/main" id="{98D9F04B-8685-99D0-DB65-BF72FDF0A190}"/>
              </a:ext>
            </a:extLst>
          </p:cNvPr>
          <p:cNvPicPr>
            <a:picLocks noChangeAspect="1"/>
          </p:cNvPicPr>
          <p:nvPr/>
        </p:nvPicPr>
        <p:blipFill>
          <a:blip r:embed="rId3"/>
          <a:stretch>
            <a:fillRect/>
          </a:stretch>
        </p:blipFill>
        <p:spPr>
          <a:xfrm>
            <a:off x="1414843" y="2381250"/>
            <a:ext cx="9277922" cy="1722120"/>
          </a:xfrm>
          <a:prstGeom prst="rect">
            <a:avLst/>
          </a:prstGeom>
        </p:spPr>
      </p:pic>
      <p:sp>
        <p:nvSpPr>
          <p:cNvPr id="8" name="TextBox 7">
            <a:extLst>
              <a:ext uri="{FF2B5EF4-FFF2-40B4-BE49-F238E27FC236}">
                <a16:creationId xmlns:a16="http://schemas.microsoft.com/office/drawing/2014/main" id="{7D6254A8-B2E1-A2AE-BC19-431CA9B85BFB}"/>
              </a:ext>
            </a:extLst>
          </p:cNvPr>
          <p:cNvSpPr txBox="1"/>
          <p:nvPr/>
        </p:nvSpPr>
        <p:spPr>
          <a:xfrm>
            <a:off x="671512" y="4237405"/>
            <a:ext cx="10587037" cy="1077218"/>
          </a:xfrm>
          <a:prstGeom prst="rect">
            <a:avLst/>
          </a:prstGeom>
          <a:noFill/>
        </p:spPr>
        <p:txBody>
          <a:bodyPr wrap="square">
            <a:spAutoFit/>
          </a:bodyPr>
          <a:lstStyle/>
          <a:p>
            <a:pPr algn="just"/>
            <a:r>
              <a:rPr lang="en-US" sz="3200" b="1" i="0" dirty="0">
                <a:solidFill>
                  <a:srgbClr val="333333"/>
                </a:solidFill>
                <a:effectLst/>
                <a:latin typeface="Cambria" panose="02040503050406030204" pitchFamily="18" charset="0"/>
                <a:ea typeface="Cambria" panose="02040503050406030204" pitchFamily="18" charset="0"/>
              </a:rPr>
              <a:t>a) </a:t>
            </a:r>
            <a:r>
              <a:rPr lang="en-US" sz="3200" b="1" i="0" dirty="0" err="1">
                <a:solidFill>
                  <a:srgbClr val="333333"/>
                </a:solidFill>
                <a:effectLst/>
                <a:latin typeface="Cambria" panose="02040503050406030204" pitchFamily="18" charset="0"/>
                <a:ea typeface="Cambria" panose="02040503050406030204" pitchFamily="18" charset="0"/>
              </a:rPr>
              <a:t>Số</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lần</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lặp</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lại</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khả</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năng</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xuất</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hiện</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hai</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mặt</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đồng</a:t>
            </a:r>
            <a:r>
              <a:rPr lang="en-US" sz="3200" b="1" i="0" dirty="0">
                <a:solidFill>
                  <a:srgbClr val="333333"/>
                </a:solidFill>
                <a:effectLst/>
                <a:latin typeface="Cambria" panose="02040503050406030204" pitchFamily="18" charset="0"/>
                <a:ea typeface="Cambria" panose="02040503050406030204" pitchFamily="18" charset="0"/>
              </a:rPr>
              <a:t> xu ở </a:t>
            </a:r>
            <a:r>
              <a:rPr lang="en-US" sz="3200" b="1" i="0" dirty="0" err="1">
                <a:solidFill>
                  <a:srgbClr val="333333"/>
                </a:solidFill>
                <a:effectLst/>
                <a:latin typeface="Cambria" panose="02040503050406030204" pitchFamily="18" charset="0"/>
                <a:ea typeface="Cambria" panose="02040503050406030204" pitchFamily="18" charset="0"/>
              </a:rPr>
              <a:t>dạng</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nào</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nhiều</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nhất</a:t>
            </a:r>
            <a:r>
              <a:rPr lang="en-US" sz="3200" b="1" i="0" dirty="0">
                <a:solidFill>
                  <a:srgbClr val="333333"/>
                </a:solidFill>
                <a:effectLst/>
                <a:latin typeface="Cambria" panose="02040503050406030204" pitchFamily="18" charset="0"/>
                <a:ea typeface="Cambria" panose="02040503050406030204" pitchFamily="18" charset="0"/>
              </a:rPr>
              <a:t>, ở </a:t>
            </a:r>
            <a:r>
              <a:rPr lang="en-US" sz="3200" b="1" i="0" dirty="0" err="1">
                <a:solidFill>
                  <a:srgbClr val="333333"/>
                </a:solidFill>
                <a:effectLst/>
                <a:latin typeface="Cambria" panose="02040503050406030204" pitchFamily="18" charset="0"/>
                <a:ea typeface="Cambria" panose="02040503050406030204" pitchFamily="18" charset="0"/>
              </a:rPr>
              <a:t>dạng</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nào</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ít</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nhất</a:t>
            </a:r>
            <a:r>
              <a:rPr lang="en-US" sz="3200" b="1" i="0" dirty="0">
                <a:solidFill>
                  <a:srgbClr val="333333"/>
                </a:solidFill>
                <a:effectLst/>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79A65264-1593-9151-D3AA-E2B796C26AFD}"/>
              </a:ext>
            </a:extLst>
          </p:cNvPr>
          <p:cNvSpPr txBox="1"/>
          <p:nvPr/>
        </p:nvSpPr>
        <p:spPr>
          <a:xfrm>
            <a:off x="682942" y="5380405"/>
            <a:ext cx="10587037" cy="1077218"/>
          </a:xfrm>
          <a:prstGeom prst="rect">
            <a:avLst/>
          </a:prstGeom>
          <a:noFill/>
        </p:spPr>
        <p:txBody>
          <a:bodyPr wrap="square">
            <a:spAutoFit/>
          </a:bodyPr>
          <a:lstStyle/>
          <a:p>
            <a:pPr algn="just"/>
            <a:r>
              <a:rPr lang="en-US" sz="3200" b="1" i="0" dirty="0">
                <a:solidFill>
                  <a:srgbClr val="333333"/>
                </a:solidFill>
                <a:effectLst/>
                <a:latin typeface="Cambria" panose="02040503050406030204" pitchFamily="18" charset="0"/>
                <a:ea typeface="Cambria" panose="02040503050406030204" pitchFamily="18" charset="0"/>
              </a:rPr>
              <a:t>b) </a:t>
            </a:r>
            <a:r>
              <a:rPr lang="en-US" sz="3200" b="1" i="0" dirty="0" err="1">
                <a:solidFill>
                  <a:srgbClr val="333333"/>
                </a:solidFill>
                <a:effectLst/>
                <a:latin typeface="Cambria" panose="02040503050406030204" pitchFamily="18" charset="0"/>
                <a:ea typeface="Cambria" panose="02040503050406030204" pitchFamily="18" charset="0"/>
              </a:rPr>
              <a:t>Tìm</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tỉ</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số</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của</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số</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lần</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lặp</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lại</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của</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mỗi</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khả</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năng</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xuất</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hiện</a:t>
            </a:r>
            <a:r>
              <a:rPr lang="en-US" sz="3200" b="1" i="0" dirty="0">
                <a:solidFill>
                  <a:srgbClr val="333333"/>
                </a:solidFill>
                <a:effectLst/>
                <a:latin typeface="Cambria" panose="02040503050406030204" pitchFamily="18" charset="0"/>
                <a:ea typeface="Cambria" panose="02040503050406030204" pitchFamily="18" charset="0"/>
              </a:rPr>
              <a:t> so </a:t>
            </a:r>
            <a:r>
              <a:rPr lang="en-US" sz="3200" b="1" i="0" dirty="0" err="1">
                <a:solidFill>
                  <a:srgbClr val="333333"/>
                </a:solidFill>
                <a:effectLst/>
                <a:latin typeface="Cambria" panose="02040503050406030204" pitchFamily="18" charset="0"/>
                <a:ea typeface="Cambria" panose="02040503050406030204" pitchFamily="18" charset="0"/>
              </a:rPr>
              <a:t>với</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tổng</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số</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lần</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gieo</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hai</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đồng</a:t>
            </a:r>
            <a:r>
              <a:rPr lang="en-US" sz="3200" b="1" i="0" dirty="0">
                <a:solidFill>
                  <a:srgbClr val="333333"/>
                </a:solidFill>
                <a:effectLst/>
                <a:latin typeface="Cambria" panose="02040503050406030204" pitchFamily="18" charset="0"/>
                <a:ea typeface="Cambria" panose="02040503050406030204" pitchFamily="18" charset="0"/>
              </a:rPr>
              <a:t> xu.</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677650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544</TotalTime>
  <Words>438</Words>
  <Application>Microsoft Office PowerPoint</Application>
  <PresentationFormat>Widescreen</PresentationFormat>
  <Paragraphs>32</Paragraphs>
  <Slides>7</Slides>
  <Notes>0</Notes>
  <HiddenSlides>0</HiddenSlides>
  <MMClips>2</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7</vt:i4>
      </vt:variant>
    </vt:vector>
  </HeadingPairs>
  <TitlesOfParts>
    <vt:vector size="20" baseType="lpstr">
      <vt:lpstr>Arial</vt:lpstr>
      <vt:lpstr>Arial-Rounded</vt:lpstr>
      <vt:lpstr>Calibri</vt:lpstr>
      <vt:lpstr>Calibri Light</vt:lpstr>
      <vt:lpstr>Cambria</vt:lpstr>
      <vt:lpstr>UTM Avo</vt:lpstr>
      <vt:lpstr>UTM Avo</vt:lpstr>
      <vt:lpstr>2_Office 主题</vt:lpstr>
      <vt:lpstr>https://www.freeppt7.com</vt:lpstr>
      <vt:lpstr>自定义设计方案</vt:lpstr>
      <vt:lpstr>2_Office Theme</vt:lpstr>
      <vt:lpstr>3_Office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DL190824</cp:lastModifiedBy>
  <cp:revision>89</cp:revision>
  <dcterms:created xsi:type="dcterms:W3CDTF">2021-07-20T01:55:21Z</dcterms:created>
  <dcterms:modified xsi:type="dcterms:W3CDTF">2025-05-20T17:52:58Z</dcterms:modified>
</cp:coreProperties>
</file>