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21" r:id="rId5"/>
    <p:sldId id="325" r:id="rId6"/>
    <p:sldId id="337" r:id="rId7"/>
    <p:sldId id="348" r:id="rId8"/>
    <p:sldId id="349" r:id="rId9"/>
    <p:sldId id="350" r:id="rId10"/>
    <p:sldId id="338" r:id="rId11"/>
    <p:sldId id="351" r:id="rId12"/>
    <p:sldId id="354" r:id="rId13"/>
    <p:sldId id="352" r:id="rId14"/>
    <p:sldId id="300" r:id="rId15"/>
    <p:sldId id="341" r:id="rId16"/>
    <p:sldId id="355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96" d="100"/>
          <a:sy n="96" d="100"/>
        </p:scale>
        <p:origin x="29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20/04/2025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20/04/2025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8E5A-06AC-4391-D8B1-6203817D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C6CD8-44F0-4E8F-2642-444131F0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726" y="2181868"/>
            <a:ext cx="3113224" cy="3881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D289AE-DE6B-1A28-AEEF-CA168A090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31515" y="2050487"/>
            <a:ext cx="3113224" cy="3881222"/>
          </a:xfrm>
          <a:prstGeom prst="rect">
            <a:avLst/>
          </a:prstGeom>
        </p:spPr>
      </p:pic>
      <p:pic>
        <p:nvPicPr>
          <p:cNvPr id="1026" name="Picture 2" descr="Khoa học bảo: Tung xúc xắc không hoàn toàn ngẫu nhiên, bạn hoàn toàn có thể  'làm phép' theo ý thích?">
            <a:extLst>
              <a:ext uri="{FF2B5EF4-FFF2-40B4-BE49-F238E27FC236}">
                <a16:creationId xmlns:a16="http://schemas.microsoft.com/office/drawing/2014/main" id="{8C410A11-37C8-7255-C4C1-212F5570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16" y="3200400"/>
            <a:ext cx="4041258" cy="303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CAA0D-FFBA-AA1E-EE70-D3D1EA00C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084" y="938614"/>
            <a:ext cx="68281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E1ECC80-9A32-0397-0692-AA02308B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6" y="956928"/>
            <a:ext cx="4818577" cy="3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7CD95-6D6B-AE65-4EA9-B60BFE7D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966082"/>
            <a:ext cx="5474682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1075</TotalTime>
  <Words>808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Huong Thao - 0972115126</dc:creator>
  <cp:lastModifiedBy>DL190824</cp:lastModifiedBy>
  <cp:revision>15</cp:revision>
  <dcterms:created xsi:type="dcterms:W3CDTF">2023-08-22T16:04:11Z</dcterms:created>
  <dcterms:modified xsi:type="dcterms:W3CDTF">2025-04-20T16:30:12Z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