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21"/>
  </p:notesMasterIdLst>
  <p:sldIdLst>
    <p:sldId id="336" r:id="rId3"/>
    <p:sldId id="297" r:id="rId4"/>
    <p:sldId id="300" r:id="rId5"/>
    <p:sldId id="303" r:id="rId6"/>
    <p:sldId id="310" r:id="rId7"/>
    <p:sldId id="338" r:id="rId8"/>
    <p:sldId id="286" r:id="rId9"/>
    <p:sldId id="339" r:id="rId10"/>
    <p:sldId id="340" r:id="rId11"/>
    <p:sldId id="341" r:id="rId12"/>
    <p:sldId id="342" r:id="rId13"/>
    <p:sldId id="343" r:id="rId14"/>
    <p:sldId id="344" r:id="rId15"/>
    <p:sldId id="264" r:id="rId16"/>
    <p:sldId id="345" r:id="rId17"/>
    <p:sldId id="346" r:id="rId18"/>
    <p:sldId id="347" r:id="rId19"/>
    <p:sldId id="348" r:id="rId2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65" d="100"/>
          <a:sy n="65" d="100"/>
        </p:scale>
        <p:origin x="110" y="43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18/03/2025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microsoft.com/office/2007/relationships/hdphoto" Target="../media/hdphoto3.wdp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emf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37579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965</Words>
  <Application>Microsoft Office PowerPoint</Application>
  <PresentationFormat>Custom</PresentationFormat>
  <Paragraphs>135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AmpleSoft Bold</vt:lpstr>
      <vt:lpstr>Arial</vt:lpstr>
      <vt:lpstr>Bahiana</vt:lpstr>
      <vt:lpstr>Calibri</vt:lpstr>
      <vt:lpstr>Cambria</vt:lpstr>
      <vt:lpstr>Jokerman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25 phút 35 giây + 20 phút 15 giây = ?</vt:lpstr>
      <vt:lpstr>24 giờ 46 phút + 15 giờ 35 phút =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DL190824</cp:lastModifiedBy>
  <cp:revision>121</cp:revision>
  <dcterms:created xsi:type="dcterms:W3CDTF">2022-01-04T14:27:59Z</dcterms:created>
  <dcterms:modified xsi:type="dcterms:W3CDTF">2025-03-18T16:45:26Z</dcterms:modified>
  <cp:category>9Slide.vn</cp:category>
</cp:coreProperties>
</file>