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817239695" r:id="rId2"/>
    <p:sldId id="1817239694" r:id="rId3"/>
    <p:sldId id="1817239715" r:id="rId4"/>
    <p:sldId id="1817239716" r:id="rId5"/>
    <p:sldId id="1817239717" r:id="rId6"/>
    <p:sldId id="1817239697" r:id="rId7"/>
    <p:sldId id="1817239718" r:id="rId8"/>
    <p:sldId id="1817239698" r:id="rId9"/>
    <p:sldId id="1817239712" r:id="rId10"/>
    <p:sldId id="1817239719" r:id="rId11"/>
    <p:sldId id="1817239713" r:id="rId12"/>
    <p:sldId id="18172397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926"/>
    <a:srgbClr val="D9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5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3372-5574-443F-BA06-79ED0211AB3A}" type="datetimeFigureOut">
              <a:rPr lang="en-SG" smtClean="0"/>
              <a:t>18/3/2025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872B7-3D7B-48A6-B03E-073DFD6600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080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872B7-3D7B-48A6-B03E-073DFD660032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690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7AD6-72A6-5FB4-37BB-ECBC29AA4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5C716-43F3-283C-D8EB-763EBEBBC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173E-0E82-F1C7-1D46-BF453CCF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964B5-64FC-9093-43BC-B38F02E8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5406-FF6A-29F9-B6F2-EFBC75D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426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A65E-75E7-9576-277F-64DD9937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5EA85-1CAD-E1CC-3FD6-F6081359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1D6F-1FDF-5E26-97A0-1E8D7C8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307B-61B5-C5CE-56A9-5C91AFAA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087D-C3C3-7408-2FDF-FE4194F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143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C94ED-3FBF-A974-1CFD-809B67CC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9844E-32C9-17C2-CF41-38829DBD9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2415B-561F-06E2-1486-7FDA3BC4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A1C1-8D41-3730-0E5A-00210573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35AD-7BD8-880E-1538-5B2A5FE3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115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CB02-DAEA-09D5-A9CC-5BDED02C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E143-97EB-0F76-FF68-CA1E8CEE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3BC4-8B3B-5C2E-2AFC-3F4E02B4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E2EBF-D518-8AFA-D6DD-87EC7CA3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6E48-0A9A-BC37-3E97-8BF2399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05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E43BC-267A-D096-D75B-C82B7EBA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59287-709D-5E09-2FC3-823A5F1EE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7F5D-552F-E900-500E-82E9195B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EEF4-470E-972D-6118-A8C794F2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8BA6-4B3F-6819-C701-72BE77C9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924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7039-44CC-C3C4-03FB-D19E2B08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02EB-E917-54DC-7326-208DD82E7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AC2AD-E518-B28A-AB73-2CFBA9622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A0C5D-F977-0113-747B-85669CB6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D1094-18D0-0D7F-0F42-F7475E2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58144-E05D-B63D-41FB-60B922A9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86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D663-25D6-F097-E1C8-775773B6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A5F9-3851-5F6C-BEAE-12D283B0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9F21C-CC7D-2CD1-50FF-C4669371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F816C-ACA6-A119-8265-62EA1993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3105D-D564-C0D5-8B92-0960DD05B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40460-A342-0990-079D-288F9BE4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C9C85-FA7C-D276-8982-84DD5F2B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434A3-74EA-347D-0567-4710C934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4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E8A2-A1CB-01EF-4BE2-B0A36294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31FBF-8FD7-2848-CC8B-D3810EE8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DA324-ADBE-A8EE-6E89-3F3B1034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BD4DF-3322-72D1-1265-07D3DFFA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30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6E094-A109-67A7-3A4B-45C55B80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828E5-36B4-3B40-7E32-D0111C3E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3256D-7B24-7FEB-961B-B43AB046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013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CC31-FFC6-41B1-ED1E-07E460A2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6762-A6D4-3116-8545-6704EB00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BD538-94BE-AC36-0E10-9C3773AA8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3391B-5B8D-CD55-0B14-C30E16A4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7333-87BA-9C5C-F8B8-0D459C20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728B-9F9C-DD43-104E-193D11AD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064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293E-90EB-6DCD-E807-1E3ADB02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A47B8-C65B-DF6A-33AD-637D2730C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FA7C0-FB40-FD38-74B9-14E2569B4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C334E-13B2-9E0F-1AF6-4CBABD22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FE90-33E9-B627-126C-8E8DD739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AAE35-34C9-0988-91CA-54188B5F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614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C3A22E03-85E1-80CB-01AF-362546156B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68406AC-8E03-E646-7924-79E39D50A1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A8A9D-B445-E6C2-B816-61ECD7F95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460" y="3105425"/>
            <a:ext cx="9741192" cy="2339921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1D64D0-7162-9AD2-C195-A40F0D89AC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1927316" y="1877109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2681696" y="2265729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2003516" y="3077081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3218906" y="3077259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90" y="3851910"/>
            <a:ext cx="965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5465" y="3077081"/>
            <a:ext cx="583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giây = 1 phút)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A32462F-7AE5-3BDF-BD5A-A3295AFD5C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48" y="2567041"/>
            <a:ext cx="10985944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36576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73353-00E9-F7FA-C105-A1035BCD432C}"/>
              </a:ext>
            </a:extLst>
          </p:cNvPr>
          <p:cNvSpPr txBox="1"/>
          <p:nvPr/>
        </p:nvSpPr>
        <p:spPr>
          <a:xfrm>
            <a:off x="480060" y="1245870"/>
            <a:ext cx="11007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ô tô đến trường học đưa học sinh đi thăm Lăng Bác lúc 8 giờ. Tổng thời gian ô tô đi từ trường đến Lăng Bác rồi quay về trường là 50 phút. Hỏi học sinh về đến trường lúc mấy giờ, biết thời gian thăm Lăng Bác là 1 giờ 30 phút?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15 phút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 giờ 30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 giờ 20 phút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4E71E-843D-635B-EAF7-D596194C18E2}"/>
              </a:ext>
            </a:extLst>
          </p:cNvPr>
          <p:cNvSpPr txBox="1"/>
          <p:nvPr/>
        </p:nvSpPr>
        <p:spPr>
          <a:xfrm>
            <a:off x="1645920" y="4812030"/>
            <a:ext cx="8721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sinh về đến trường vào thời gian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giờ + 50 phút + 1 giờ 30 phút = 10 giờ 20 phút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4DC195-6A51-47DD-7158-0FF8F2E99E3A}"/>
              </a:ext>
            </a:extLst>
          </p:cNvPr>
          <p:cNvSpPr/>
          <p:nvPr/>
        </p:nvSpPr>
        <p:spPr>
          <a:xfrm>
            <a:off x="5783580" y="366903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F5B2743D-3116-8B7D-67CD-14D220AA41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976C40-580D-D7FA-32C3-272036037E31}"/>
              </a:ext>
            </a:extLst>
          </p:cNvPr>
          <p:cNvSpPr/>
          <p:nvPr/>
        </p:nvSpPr>
        <p:spPr>
          <a:xfrm>
            <a:off x="514351" y="1839691"/>
            <a:ext cx="10969750" cy="3502748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993EB3-DF30-C4C8-7C25-3F3FBB2C1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174" y="463112"/>
            <a:ext cx="3505504" cy="1048603"/>
          </a:xfrm>
          <a:prstGeom prst="rect">
            <a:avLst/>
          </a:prstGeom>
        </p:spPr>
      </p:pic>
      <p:pic>
        <p:nvPicPr>
          <p:cNvPr id="20" name="Picture 19" descr="A green and white logo&#10;&#10;Description automatically generated">
            <a:extLst>
              <a:ext uri="{FF2B5EF4-FFF2-40B4-BE49-F238E27FC236}">
                <a16:creationId xmlns:a16="http://schemas.microsoft.com/office/drawing/2014/main" id="{9A8FCE89-508C-3585-E53D-2FFD36C44B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5" y="147815"/>
            <a:ext cx="1431773" cy="1431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FEA598-12C4-2153-C12D-B57FAF557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849" y="2128134"/>
            <a:ext cx="8425402" cy="3036071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8C04DE1-0137-0AC4-5EAB-8780EEA6D6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F563B6A-1F17-A7F3-EA0E-FCB2A07DBE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124" y="28575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148590"/>
            <a:ext cx="11669712" cy="63239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0A91E-0F1D-518D-D0FD-29826243E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944" y="844867"/>
            <a:ext cx="9073515" cy="5432624"/>
          </a:xfrm>
          <a:prstGeom prst="rect">
            <a:avLst/>
          </a:prstGeom>
        </p:spPr>
      </p:pic>
      <p:pic>
        <p:nvPicPr>
          <p:cNvPr id="13" name="Picture 12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07C2A9C9-B42E-0AB8-1F37-EDA6C50FFF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88" y="4247198"/>
            <a:ext cx="119371" cy="45719"/>
          </a:xfrm>
          <a:prstGeom prst="rect">
            <a:avLst/>
          </a:prstGeom>
        </p:spPr>
      </p:pic>
      <p:pic>
        <p:nvPicPr>
          <p:cNvPr id="24" name="1 (1)">
            <a:hlinkClick r:id="" action="ppaction://media"/>
            <a:extLst>
              <a:ext uri="{FF2B5EF4-FFF2-40B4-BE49-F238E27FC236}">
                <a16:creationId xmlns:a16="http://schemas.microsoft.com/office/drawing/2014/main" id="{D6D92816-F726-9DDB-E370-625299E28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9460" y="676910"/>
            <a:ext cx="406400" cy="406400"/>
          </a:xfrm>
          <a:prstGeom prst="rect">
            <a:avLst/>
          </a:prstGeom>
        </p:spPr>
      </p:pic>
      <p:pic>
        <p:nvPicPr>
          <p:cNvPr id="25" name="Picture 24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2DBAD368-C778-3E89-8DD6-0D102E2ECE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V="1">
            <a:off x="6290143" y="2984111"/>
            <a:ext cx="195367" cy="74825"/>
          </a:xfrm>
          <a:prstGeom prst="rect">
            <a:avLst/>
          </a:prstGeom>
        </p:spPr>
      </p:pic>
      <p:pic>
        <p:nvPicPr>
          <p:cNvPr id="26" name="2 (1)">
            <a:hlinkClick r:id="" action="ppaction://media"/>
            <a:extLst>
              <a:ext uri="{FF2B5EF4-FFF2-40B4-BE49-F238E27FC236}">
                <a16:creationId xmlns:a16="http://schemas.microsoft.com/office/drawing/2014/main" id="{A6C06BD6-045C-509F-4417-357384E89D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0890" y="1465580"/>
            <a:ext cx="406400" cy="406400"/>
          </a:xfrm>
          <a:prstGeom prst="rect">
            <a:avLst/>
          </a:prstGeom>
        </p:spPr>
      </p:pic>
      <p:pic>
        <p:nvPicPr>
          <p:cNvPr id="29" name="Picture 28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D48D8D4E-713D-A01F-125E-E59DF5AC3F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H="1" flipV="1">
            <a:off x="6947519" y="3779405"/>
            <a:ext cx="119372" cy="45719"/>
          </a:xfrm>
          <a:prstGeom prst="rect">
            <a:avLst/>
          </a:prstGeom>
        </p:spPr>
      </p:pic>
      <p:pic>
        <p:nvPicPr>
          <p:cNvPr id="30" name="3 (1)">
            <a:hlinkClick r:id="" action="ppaction://media"/>
            <a:extLst>
              <a:ext uri="{FF2B5EF4-FFF2-40B4-BE49-F238E27FC236}">
                <a16:creationId xmlns:a16="http://schemas.microsoft.com/office/drawing/2014/main" id="{7712132B-28F9-62DA-BDB4-4F82CBA08CA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86130" y="2168896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7417B-0E11-F26F-F79E-058F7F6484A1}"/>
              </a:ext>
            </a:extLst>
          </p:cNvPr>
          <p:cNvSpPr txBox="1"/>
          <p:nvPr/>
        </p:nvSpPr>
        <p:spPr>
          <a:xfrm>
            <a:off x="3989070" y="262890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CỘNG SỐ ĐO THỜI GIAN</a:t>
            </a:r>
          </a:p>
        </p:txBody>
      </p:sp>
    </p:spTree>
    <p:extLst>
      <p:ext uri="{BB962C8B-B14F-4D97-AF65-F5344CB8AC3E}">
        <p14:creationId xmlns:p14="http://schemas.microsoft.com/office/powerpoint/2010/main" val="9835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448601-25CD-3AF2-FA7F-3A10D135BB11}"/>
              </a:ext>
            </a:extLst>
          </p:cNvPr>
          <p:cNvSpPr/>
          <p:nvPr/>
        </p:nvSpPr>
        <p:spPr>
          <a:xfrm>
            <a:off x="3017520" y="742950"/>
            <a:ext cx="589788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36DE5-A762-2469-207B-952E8F057497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24899C-9FB8-35F8-B520-C0CFA83DDD22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6EABAB-C707-A66D-7497-88AB46EFA4B3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A4A53-F495-5828-5C40-37C2D4205CD6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E8774-90A0-1A13-E4AD-3CCB14F6ECC6}"/>
              </a:ext>
            </a:extLst>
          </p:cNvPr>
          <p:cNvSpPr txBox="1"/>
          <p:nvPr/>
        </p:nvSpPr>
        <p:spPr>
          <a:xfrm>
            <a:off x="1017270" y="4103370"/>
            <a:ext cx="1128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4" name="Picture 1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98AE69-BE3C-3976-3854-29AA58971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D3A22FFD-A6D3-CAC5-A3E2-BD071BE881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3153742"/>
            <a:ext cx="8092440" cy="28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9E988-58CE-ED4A-558D-2BDDE1A77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4" y="562093"/>
            <a:ext cx="3033712" cy="791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770874-9DAE-21BC-270D-7FCA5DADE5B9}"/>
              </a:ext>
            </a:extLst>
          </p:cNvPr>
          <p:cNvSpPr txBox="1"/>
          <p:nvPr/>
        </p:nvSpPr>
        <p:spPr>
          <a:xfrm>
            <a:off x="3946524" y="485417"/>
            <a:ext cx="2385696" cy="8683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a) </a:t>
            </a:r>
            <a:r>
              <a:rPr lang="en-US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endParaRPr lang="en-US" sz="4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572452A-A453-CD33-EB6B-B8952ACC825F}"/>
              </a:ext>
            </a:extLst>
          </p:cNvPr>
          <p:cNvSpPr/>
          <p:nvPr/>
        </p:nvSpPr>
        <p:spPr>
          <a:xfrm>
            <a:off x="731520" y="1863090"/>
            <a:ext cx="626364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6958C58-C6BC-9926-5B45-605835A25069}"/>
              </a:ext>
            </a:extLst>
          </p:cNvPr>
          <p:cNvSpPr/>
          <p:nvPr/>
        </p:nvSpPr>
        <p:spPr>
          <a:xfrm>
            <a:off x="857250" y="4160520"/>
            <a:ext cx="620649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F10769-15AB-C4E3-A3DD-F8DBE61716E9}"/>
              </a:ext>
            </a:extLst>
          </p:cNvPr>
          <p:cNvSpPr txBox="1"/>
          <p:nvPr/>
        </p:nvSpPr>
        <p:spPr>
          <a:xfrm>
            <a:off x="7063740" y="1988820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16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D45B2D-1FD0-AC1E-CE1B-22084CC7CAEC}"/>
              </a:ext>
            </a:extLst>
          </p:cNvPr>
          <p:cNvSpPr txBox="1"/>
          <p:nvPr/>
        </p:nvSpPr>
        <p:spPr>
          <a:xfrm>
            <a:off x="7098030" y="4274820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15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91CCBE-2FC0-DC75-770A-6090B0514F29}"/>
              </a:ext>
            </a:extLst>
          </p:cNvPr>
          <p:cNvSpPr txBox="1"/>
          <p:nvPr/>
        </p:nvSpPr>
        <p:spPr>
          <a:xfrm>
            <a:off x="822960" y="1314450"/>
            <a:ext cx="10561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6EF140-C779-5004-B6C7-CF87F8D89233}"/>
              </a:ext>
            </a:extLst>
          </p:cNvPr>
          <p:cNvSpPr/>
          <p:nvPr/>
        </p:nvSpPr>
        <p:spPr>
          <a:xfrm>
            <a:off x="708660" y="506349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974E6-47F5-AA74-0E27-993DE558A864}"/>
              </a:ext>
            </a:extLst>
          </p:cNvPr>
          <p:cNvSpPr txBox="1"/>
          <p:nvPr/>
        </p:nvSpPr>
        <p:spPr>
          <a:xfrm>
            <a:off x="2245422" y="208950"/>
            <a:ext cx="3675318" cy="78319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theo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mẫu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45567-0D51-AAE1-CC06-2E6BD01C31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5" y="158610"/>
            <a:ext cx="1880845" cy="7900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F96CE4-42D7-6C9F-D7CD-3030B35C1BD9}"/>
              </a:ext>
            </a:extLst>
          </p:cNvPr>
          <p:cNvSpPr/>
          <p:nvPr/>
        </p:nvSpPr>
        <p:spPr>
          <a:xfrm>
            <a:off x="365112" y="1583752"/>
            <a:ext cx="11442077" cy="4959646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BA2974-E421-04CE-D4DE-4EFAF346A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2" y="2182177"/>
            <a:ext cx="103536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10 giờ 25 phút + 2 giờ 50 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2063693" y="1851839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2838621" y="2197055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2155133" y="3063419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 phút 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3458153" y="3051989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89" y="3851910"/>
            <a:ext cx="1034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vi-VN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giờ 25 phút + 2 giờ 50 phút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13 giờ 15 phút</a:t>
            </a:r>
            <a:r>
              <a:rPr lang="vi-VN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9098" y="3066459"/>
            <a:ext cx="576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phút = 1 giờ 15 phút)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350</Words>
  <Application>Microsoft Office PowerPoint</Application>
  <PresentationFormat>Widescreen</PresentationFormat>
  <Paragraphs>39</Paragraphs>
  <Slides>12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DL190824</cp:lastModifiedBy>
  <cp:revision>74</cp:revision>
  <dcterms:created xsi:type="dcterms:W3CDTF">2024-06-22T08:49:28Z</dcterms:created>
  <dcterms:modified xsi:type="dcterms:W3CDTF">2025-03-18T16:46:04Z</dcterms:modified>
</cp:coreProperties>
</file>