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1"/>
  </p:notesMasterIdLst>
  <p:sldIdLst>
    <p:sldId id="279" r:id="rId3"/>
    <p:sldId id="305" r:id="rId4"/>
    <p:sldId id="306" r:id="rId5"/>
    <p:sldId id="307" r:id="rId6"/>
    <p:sldId id="308" r:id="rId7"/>
    <p:sldId id="309" r:id="rId8"/>
    <p:sldId id="310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9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06/12/2025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11.sv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thành các hình (theo mẫu)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0D610-BC75-3127-D3C5-B212CBBE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88840"/>
            <a:ext cx="78548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xếp hình.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F10C7-98CF-38D5-6B21-160DD1DD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484784"/>
            <a:ext cx="4680520" cy="4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6490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spcBef>
                <a:spcPct val="50000"/>
              </a:spcBef>
            </a:pPr>
            <a:r>
              <a:rPr lang="vi-VN" altLang="en-US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7 miếng ghép của bộ trò chơi xếp hình, em hãy xếp thành các hình dưới đây</a:t>
            </a: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C0001-BADC-D2E6-9962-B8D066F9A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060848"/>
            <a:ext cx="8362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gấp thuyền buồm theo hướng dẫn dưới đây.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79396-CD40-2EE6-FB58-81AA4D1F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204864"/>
            <a:ext cx="401002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51325-4777-D039-C853-451739FC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204864"/>
            <a:ext cx="42576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F7B608-F889-85FD-82A5-48BE7B0D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44824"/>
            <a:ext cx="381000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806DE-8EFB-6D6E-52A5-BED8B24C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772816"/>
            <a:ext cx="4305300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76898-7B44-F133-1BCF-3F32DD60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861048"/>
            <a:ext cx="4105275" cy="2466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AB20A1-78C9-BC59-1A2C-C9B7572EB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4077072"/>
            <a:ext cx="429175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F5B89-D7EA-8F4A-8A30-7D34472D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4864"/>
            <a:ext cx="5301874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C5C87-F066-C7D9-5CA9-34776233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04864"/>
            <a:ext cx="57718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5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58</Words>
  <Application>Microsoft Office PowerPoint</Application>
  <PresentationFormat>Widescreen</PresentationFormat>
  <Paragraphs>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DL190824</cp:lastModifiedBy>
  <cp:revision>59</cp:revision>
  <dcterms:created xsi:type="dcterms:W3CDTF">2013-02-13T14:55:58Z</dcterms:created>
  <dcterms:modified xsi:type="dcterms:W3CDTF">2025-12-06T16:41:17Z</dcterms:modified>
</cp:coreProperties>
</file>