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  <p:sldMasterId id="2147483747" r:id="rId2"/>
  </p:sldMasterIdLst>
  <p:notesMasterIdLst>
    <p:notesMasterId r:id="rId8"/>
  </p:notesMasterIdLst>
  <p:sldIdLst>
    <p:sldId id="282" r:id="rId3"/>
    <p:sldId id="290" r:id="rId4"/>
    <p:sldId id="305" r:id="rId5"/>
    <p:sldId id="306" r:id="rId6"/>
    <p:sldId id="29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298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22EDA04-7EC0-482E-AE1C-4BB3595F81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7241FE-842E-4A59-9498-7449358FF0B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AAA6DCF-EF8B-4CCB-9B64-324BC33EB34B}" type="datetimeFigureOut">
              <a:rPr lang="en-US"/>
              <a:pPr>
                <a:defRPr/>
              </a:pPr>
              <a:t>06/12/2025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EA806D3-52F6-45FA-A69F-2B79916B8E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A9772C0-E8D0-4AF1-A9CA-3FE661B9A5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54A980-BFD2-4FED-8B20-7A9B2EDEF05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E4D4B-4A95-4E97-937D-9AB22A04A1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09F6B19-0A22-4C3B-A70C-183B504D02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B19-0A22-4C3B-A70C-183B504D02B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202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12F6D-D38C-4D40-A1B9-7F503AF9D0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11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F19D2C-6CB7-476A-B006-CF1FEBAA7CF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911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82F0DD-7A89-4CF3-B7EE-BFA86D58A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4761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12F6D-D38C-4D40-A1B9-7F503AF9D0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2924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2F810F-A1B2-4F71-8ADA-2DB2A4BF3B6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879649D-9E1C-4EC6-9C12-A2ACC6FEECC1}"/>
              </a:ext>
            </a:extLst>
          </p:cNvPr>
          <p:cNvSpPr/>
          <p:nvPr/>
        </p:nvSpPr>
        <p:spPr>
          <a:xfrm>
            <a:off x="335360" y="332656"/>
            <a:ext cx="11521280" cy="6192688"/>
          </a:xfrm>
          <a:prstGeom prst="rect">
            <a:avLst/>
          </a:prstGeom>
          <a:solidFill>
            <a:schemeClr val="bg1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phic 8" descr="Assorted circles and squares">
            <a:extLst>
              <a:ext uri="{FF2B5EF4-FFF2-40B4-BE49-F238E27FC236}">
                <a16:creationId xmlns:a16="http://schemas.microsoft.com/office/drawing/2014/main" id="{528D3581-FF3A-4714-8BE5-C7FE140C9F8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35149" y="0"/>
            <a:ext cx="2297642" cy="2297642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id="{CA950A7E-56F6-4A88-B4FF-8E02B53C3FFC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299727" y="123245"/>
            <a:ext cx="1639976" cy="168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9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913111-08A0-4429-8EB6-FA2D50B3D8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1982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A31D7B-F39D-4D0F-AAC4-F23F02FE206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16638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38FBF9-1A65-4F25-81EB-A284C44218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049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4ACC67-013A-431F-9A0F-AC55D1EA5D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05196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53F3672-D54A-4B37-9AC7-CC4B520712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5615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F696E-CCAD-4644-A12F-8956DB12CDA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88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62F810F-A1B2-4F71-8ADA-2DB2A4BF3B6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879649D-9E1C-4EC6-9C12-A2ACC6FEECC1}"/>
              </a:ext>
            </a:extLst>
          </p:cNvPr>
          <p:cNvSpPr/>
          <p:nvPr userDrawn="1"/>
        </p:nvSpPr>
        <p:spPr>
          <a:xfrm>
            <a:off x="335360" y="332656"/>
            <a:ext cx="11521280" cy="6192688"/>
          </a:xfrm>
          <a:prstGeom prst="rect">
            <a:avLst/>
          </a:prstGeom>
          <a:solidFill>
            <a:schemeClr val="bg1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phic 8" descr="Assorted circles and squares">
            <a:extLst>
              <a:ext uri="{FF2B5EF4-FFF2-40B4-BE49-F238E27FC236}">
                <a16:creationId xmlns:a16="http://schemas.microsoft.com/office/drawing/2014/main" id="{528D3581-FF3A-4714-8BE5-C7FE140C9F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35149" y="0"/>
            <a:ext cx="2297642" cy="2297642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id="{CA950A7E-56F6-4A88-B4FF-8E02B53C3FFC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299727" y="123245"/>
            <a:ext cx="1639976" cy="168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773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8DAC45-21E0-40FB-A9D1-EE9C6417FCD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3526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F19D2C-6CB7-476A-B006-CF1FEBAA7CF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855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82F0DD-7A89-4CF3-B7EE-BFA86D58A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278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913111-08A0-4429-8EB6-FA2D50B3D8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8806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A31D7B-F39D-4D0F-AAC4-F23F02FE206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405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538FBF9-1A65-4F25-81EB-A284C44218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65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4ACC67-013A-431F-9A0F-AC55D1EA5D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203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53F3672-D54A-4B37-9AC7-CC4B520712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4623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F696E-CCAD-4644-A12F-8956DB12CDA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309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8DAC45-21E0-40FB-A9D1-EE9C6417FCD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21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44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670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image" Target="../media/image10.svg"/><Relationship Id="rId4" Type="http://schemas.openxmlformats.org/officeDocument/2006/relationships/image" Target="../media/image6.sv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6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raphic 178" descr="A collection of circles in various sizes and patterns">
            <a:extLst>
              <a:ext uri="{FF2B5EF4-FFF2-40B4-BE49-F238E27FC236}">
                <a16:creationId xmlns:a16="http://schemas.microsoft.com/office/drawing/2014/main" id="{C4C0052A-46A6-42BF-B963-8BF984BF357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47859" y="2438839"/>
            <a:ext cx="4394400" cy="4394400"/>
          </a:xfrm>
          <a:prstGeom prst="rect">
            <a:avLst/>
          </a:prstGeom>
        </p:spPr>
      </p:pic>
      <p:pic>
        <p:nvPicPr>
          <p:cNvPr id="166" name="Picture 2">
            <a:extLst>
              <a:ext uri="{FF2B5EF4-FFF2-40B4-BE49-F238E27FC236}">
                <a16:creationId xmlns:a16="http://schemas.microsoft.com/office/drawing/2014/main" id="{DDA2597A-DA21-4BE5-8C6F-DE59B511876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723867" y="3789040"/>
            <a:ext cx="2845839" cy="3004245"/>
          </a:xfrm>
          <a:prstGeom prst="rect">
            <a:avLst/>
          </a:prstGeom>
        </p:spPr>
      </p:pic>
      <p:pic>
        <p:nvPicPr>
          <p:cNvPr id="26" name="Graphic 25" descr="Assorted circles and squares">
            <a:extLst>
              <a:ext uri="{FF2B5EF4-FFF2-40B4-BE49-F238E27FC236}">
                <a16:creationId xmlns:a16="http://schemas.microsoft.com/office/drawing/2014/main" id="{D1A6C1C9-B37A-4738-B1A7-24D88A275ED8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6616118">
            <a:off x="9797983" y="51156"/>
            <a:ext cx="2754123" cy="2754123"/>
          </a:xfrm>
          <a:prstGeom prst="rect">
            <a:avLst/>
          </a:prstGeom>
        </p:spPr>
      </p:pic>
      <p:pic>
        <p:nvPicPr>
          <p:cNvPr id="24" name="Picture 5">
            <a:extLst>
              <a:ext uri="{FF2B5EF4-FFF2-40B4-BE49-F238E27FC236}">
                <a16:creationId xmlns:a16="http://schemas.microsoft.com/office/drawing/2014/main" id="{C5C4FFC9-BB0D-44C7-A767-11EA879C2B6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p:blipFill>
        <p:spPr>
          <a:xfrm>
            <a:off x="9302074" y="3717031"/>
            <a:ext cx="2425699" cy="309543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F81AB40-8F2E-3A79-4DFE-21DED3AA59D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31504" y="2636912"/>
            <a:ext cx="9220937" cy="19442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B305EE-063A-B300-3194-45A83EA2E74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567608" y="476672"/>
            <a:ext cx="3170195" cy="220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7266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id="{E77FA958-AA86-489D-9698-AE6AE5BFA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528" y="836712"/>
            <a:ext cx="9073008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just" eaLnBrk="1" hangingPunct="1">
              <a:spcBef>
                <a:spcPct val="50000"/>
              </a:spcBef>
            </a:pP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Trong </a:t>
            </a:r>
            <a:r>
              <a:rPr lang="en-US" alt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tiết</a:t>
            </a: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học</a:t>
            </a: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này</a:t>
            </a: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chúng</a:t>
            </a: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ta </a:t>
            </a:r>
            <a:r>
              <a:rPr lang="en-US" alt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hãy</a:t>
            </a: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cùng</a:t>
            </a: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tạo</a:t>
            </a: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ngôi</a:t>
            </a: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4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nhà</a:t>
            </a:r>
            <a:r>
              <a:rPr lang="en-US" altLang="en-US" sz="44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alt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7410" name="Picture 2" descr="Ngôi Nhà Hoạt Hình Hình ảnh PNG | Vector Và Các Tập Tin PSD | Tải Về Miễn  Phí Trên Pngtree">
            <a:extLst>
              <a:ext uri="{FF2B5EF4-FFF2-40B4-BE49-F238E27FC236}">
                <a16:creationId xmlns:a16="http://schemas.microsoft.com/office/drawing/2014/main" id="{ACB4C4A8-976B-B858-FDDA-E02AF0A3B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816" y="2420888"/>
            <a:ext cx="4149080" cy="414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84290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E30EC7B1-5B6C-1321-E322-39D79A555097}"/>
              </a:ext>
            </a:extLst>
          </p:cNvPr>
          <p:cNvSpPr/>
          <p:nvPr/>
        </p:nvSpPr>
        <p:spPr>
          <a:xfrm>
            <a:off x="1775520" y="404664"/>
            <a:ext cx="864096" cy="79208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68F5E2-8FA1-F0FB-BBF5-B6A0C8428B7F}"/>
              </a:ext>
            </a:extLst>
          </p:cNvPr>
          <p:cNvSpPr txBox="1"/>
          <p:nvPr/>
        </p:nvSpPr>
        <p:spPr>
          <a:xfrm>
            <a:off x="2783632" y="476672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nhà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FE4524-CCF9-A80A-1C45-103ED19B711D}"/>
              </a:ext>
            </a:extLst>
          </p:cNvPr>
          <p:cNvSpPr txBox="1"/>
          <p:nvPr/>
        </p:nvSpPr>
        <p:spPr>
          <a:xfrm>
            <a:off x="1343472" y="1268760"/>
            <a:ext cx="10441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Cắt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rồi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dán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để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tạo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ngôi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nhà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D00824-79C7-423C-2088-5504C373D5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520" y="2420888"/>
            <a:ext cx="8501329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9553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E30EC7B1-5B6C-1321-E322-39D79A555097}"/>
              </a:ext>
            </a:extLst>
          </p:cNvPr>
          <p:cNvSpPr/>
          <p:nvPr/>
        </p:nvSpPr>
        <p:spPr>
          <a:xfrm>
            <a:off x="1775520" y="404664"/>
            <a:ext cx="864096" cy="79208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68F5E2-8FA1-F0FB-BBF5-B6A0C8428B7F}"/>
              </a:ext>
            </a:extLst>
          </p:cNvPr>
          <p:cNvSpPr txBox="1"/>
          <p:nvPr/>
        </p:nvSpPr>
        <p:spPr>
          <a:xfrm>
            <a:off x="2783632" y="476672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b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Trồng hoa, nuôi gà.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FE4524-CCF9-A80A-1C45-103ED19B711D}"/>
              </a:ext>
            </a:extLst>
          </p:cNvPr>
          <p:cNvSpPr txBox="1"/>
          <p:nvPr/>
        </p:nvSpPr>
        <p:spPr>
          <a:xfrm>
            <a:off x="1343472" y="1268760"/>
            <a:ext cx="10441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b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Cắt rồi dán để tạo hình các con gà và các bông hoa (theo mẫu).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CA8735-7DD1-540E-A89A-BD0F3EC395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680" y="2564904"/>
            <a:ext cx="5780162" cy="391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1582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7">
            <a:extLst>
              <a:ext uri="{FF2B5EF4-FFF2-40B4-BE49-F238E27FC236}">
                <a16:creationId xmlns:a16="http://schemas.microsoft.com/office/drawing/2014/main" id="{D994D309-C6E9-41B1-BC53-C5C54E3EA6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43" b="30723"/>
          <a:stretch/>
        </p:blipFill>
        <p:spPr>
          <a:xfrm>
            <a:off x="593643" y="0"/>
            <a:ext cx="11568608" cy="6597351"/>
          </a:xfrm>
          <a:prstGeom prst="rect">
            <a:avLst/>
          </a:prstGeom>
        </p:spPr>
      </p:pic>
      <p:sp>
        <p:nvSpPr>
          <p:cNvPr id="3" name="Text Box 6">
            <a:extLst>
              <a:ext uri="{FF2B5EF4-FFF2-40B4-BE49-F238E27FC236}">
                <a16:creationId xmlns:a16="http://schemas.microsoft.com/office/drawing/2014/main" id="{FD5C56D9-6E2E-459A-B401-CE590AA2D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9616" y="2348880"/>
            <a:ext cx="8133963" cy="1938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ctr"/>
            <a:r>
              <a:rPr lang="en-US" altLang="en-US" sz="6000" b="1" dirty="0" err="1">
                <a:solidFill>
                  <a:srgbClr val="FF0000"/>
                </a:solidFill>
              </a:rPr>
              <a:t>Về</a:t>
            </a:r>
            <a:r>
              <a:rPr lang="en-US" altLang="en-US" sz="6000" b="1" dirty="0">
                <a:solidFill>
                  <a:srgbClr val="FF0000"/>
                </a:solidFill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</a:rPr>
              <a:t>nhà</a:t>
            </a:r>
            <a:r>
              <a:rPr lang="en-US" altLang="en-US" sz="6000" b="1" dirty="0">
                <a:solidFill>
                  <a:srgbClr val="FF0000"/>
                </a:solidFill>
              </a:rPr>
              <a:t>: </a:t>
            </a:r>
            <a:r>
              <a:rPr lang="en-US" altLang="en-US" sz="6000" b="1" dirty="0" err="1">
                <a:solidFill>
                  <a:srgbClr val="FF0000"/>
                </a:solidFill>
              </a:rPr>
              <a:t>hoàn</a:t>
            </a:r>
            <a:r>
              <a:rPr lang="en-US" altLang="en-US" sz="6000" b="1" dirty="0">
                <a:solidFill>
                  <a:srgbClr val="FF0000"/>
                </a:solidFill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</a:rPr>
              <a:t>thành</a:t>
            </a:r>
            <a:r>
              <a:rPr lang="en-US" altLang="en-US" sz="6000" b="1" dirty="0">
                <a:solidFill>
                  <a:srgbClr val="FF0000"/>
                </a:solidFill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</a:rPr>
              <a:t>sản</a:t>
            </a:r>
            <a:r>
              <a:rPr lang="en-US" altLang="en-US" sz="6000" b="1" dirty="0">
                <a:solidFill>
                  <a:srgbClr val="FF0000"/>
                </a:solidFill>
              </a:rPr>
              <a:t> </a:t>
            </a:r>
            <a:r>
              <a:rPr lang="en-US" altLang="en-US" sz="6000" b="1" dirty="0" err="1">
                <a:solidFill>
                  <a:srgbClr val="FF0000"/>
                </a:solidFill>
              </a:rPr>
              <a:t>phẩm</a:t>
            </a:r>
            <a:endParaRPr kumimoji="0" lang="en-US" altLang="en-US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4083941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63</Words>
  <Application>Microsoft Office PowerPoint</Application>
  <PresentationFormat>Widescreen</PresentationFormat>
  <Paragraphs>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PC-SON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Võ Thị Tuyết Mai</dc:creator>
  <cp:keywords>EduFive</cp:keywords>
  <cp:lastModifiedBy>DL190824</cp:lastModifiedBy>
  <cp:revision>55</cp:revision>
  <dcterms:created xsi:type="dcterms:W3CDTF">2013-02-13T14:55:58Z</dcterms:created>
  <dcterms:modified xsi:type="dcterms:W3CDTF">2025-12-06T16:40:56Z</dcterms:modified>
</cp:coreProperties>
</file>