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91" r:id="rId3"/>
    <p:sldId id="292" r:id="rId4"/>
    <p:sldId id="293" r:id="rId5"/>
    <p:sldId id="268" r:id="rId6"/>
    <p:sldId id="294" r:id="rId7"/>
    <p:sldId id="274" r:id="rId8"/>
    <p:sldId id="295" r:id="rId9"/>
    <p:sldId id="296" r:id="rId10"/>
    <p:sldId id="297" r:id="rId11"/>
    <p:sldId id="299" r:id="rId12"/>
    <p:sldId id="30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40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14/11/2025</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6754C83-89CC-92B7-D0C6-56D67BC45C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44" y="143074"/>
            <a:ext cx="1529397" cy="1529397"/>
          </a:xfrm>
          <a:prstGeom prst="rect">
            <a:avLst/>
          </a:prstGeom>
        </p:spPr>
      </p:pic>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483</Words>
  <Application>Microsoft Office PowerPoint</Application>
  <PresentationFormat>Widescreen</PresentationFormat>
  <Paragraphs>82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DL190824</cp:lastModifiedBy>
  <cp:revision>23</cp:revision>
  <dcterms:created xsi:type="dcterms:W3CDTF">2024-09-17T13:08:29Z</dcterms:created>
  <dcterms:modified xsi:type="dcterms:W3CDTF">2025-11-14T02:17:03Z</dcterms:modified>
</cp:coreProperties>
</file>