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5" r:id="rId2"/>
    <p:sldId id="364" r:id="rId3"/>
    <p:sldId id="326" r:id="rId4"/>
    <p:sldId id="330" r:id="rId5"/>
    <p:sldId id="373" r:id="rId6"/>
    <p:sldId id="352" r:id="rId7"/>
    <p:sldId id="374" r:id="rId8"/>
    <p:sldId id="363" r:id="rId9"/>
    <p:sldId id="375"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87" d="100"/>
          <a:sy n="87" d="100"/>
        </p:scale>
        <p:origin x="8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4</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14/11/2025</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14/11/2025</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C97D7848-1EE9-6822-B7A1-3BE84CFB84A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68545" y="218489"/>
            <a:ext cx="1472837" cy="1472837"/>
          </a:xfrm>
          <a:prstGeom prst="rect">
            <a:avLst/>
          </a:prstGeom>
        </p:spPr>
      </p:pic>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xml"/><Relationship Id="rId7"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4.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id="{387D83A6-99F0-9A2D-0AB8-AFEB3163EB56}"/>
              </a:ext>
            </a:extLst>
          </p:cNvPr>
          <p:cNvSpPr/>
          <p:nvPr/>
        </p:nvSpPr>
        <p:spPr>
          <a:xfrm>
            <a:off x="10628391" y="5259811"/>
            <a:ext cx="661481" cy="62257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7"/>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404</Words>
  <Application>Microsoft Office PowerPoint</Application>
  <PresentationFormat>Widescreen</PresentationFormat>
  <Paragraphs>59</Paragraphs>
  <Slides>10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DL190824</cp:lastModifiedBy>
  <cp:revision>63</cp:revision>
  <dcterms:created xsi:type="dcterms:W3CDTF">2024-06-30T13:54:23Z</dcterms:created>
  <dcterms:modified xsi:type="dcterms:W3CDTF">2025-11-14T02:19:09Z</dcterms:modified>
</cp:coreProperties>
</file>