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78" r:id="rId3"/>
    <p:sldId id="295" r:id="rId4"/>
    <p:sldId id="277" r:id="rId5"/>
    <p:sldId id="288" r:id="rId6"/>
    <p:sldId id="289" r:id="rId7"/>
    <p:sldId id="290" r:id="rId8"/>
    <p:sldId id="291" r:id="rId9"/>
    <p:sldId id="283" r:id="rId10"/>
    <p:sldId id="292" r:id="rId11"/>
    <p:sldId id="293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01" autoAdjust="0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0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96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  <p:pic>
        <p:nvPicPr>
          <p:cNvPr id="5" name="Toán - Tuần 6 - Làm tròn số thập phân đến số tự nhiên gần nhất">
            <a:hlinkClick r:id="" action="ppaction://media"/>
            <a:extLst>
              <a:ext uri="{FF2B5EF4-FFF2-40B4-BE49-F238E27FC236}">
                <a16:creationId xmlns:a16="http://schemas.microsoft.com/office/drawing/2014/main" id="{91330517-3B59-F792-E83A-30C78E8D99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009899" y="2499100"/>
            <a:ext cx="55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425</Words>
  <Application>Microsoft Office PowerPoint</Application>
  <PresentationFormat>Widescreen</PresentationFormat>
  <Paragraphs>75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#9Slide05 ButterScotch</vt:lpstr>
      <vt:lpstr>#9Slide07 Bangers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DL190824</cp:lastModifiedBy>
  <cp:revision>48</cp:revision>
  <dcterms:created xsi:type="dcterms:W3CDTF">2024-07-19T05:20:07Z</dcterms:created>
  <dcterms:modified xsi:type="dcterms:W3CDTF">2025-10-13T03:05:56Z</dcterms:modified>
</cp:coreProperties>
</file>