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handoutMasterIdLst>
    <p:handoutMasterId r:id="rId14"/>
  </p:handoutMasterIdLst>
  <p:sldIdLst>
    <p:sldId id="258" r:id="rId4"/>
    <p:sldId id="265" r:id="rId5"/>
    <p:sldId id="273" r:id="rId6"/>
    <p:sldId id="276" r:id="rId7"/>
    <p:sldId id="305" r:id="rId8"/>
    <p:sldId id="306" r:id="rId9"/>
    <p:sldId id="317" r:id="rId10"/>
    <p:sldId id="318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5B"/>
    <a:srgbClr val="F0F0F0"/>
    <a:srgbClr val="D4EFFD"/>
    <a:srgbClr val="840000"/>
    <a:srgbClr val="FECAD1"/>
    <a:srgbClr val="98FAAB"/>
    <a:srgbClr val="FFB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6197" autoAdjust="0"/>
  </p:normalViewPr>
  <p:slideViewPr>
    <p:cSldViewPr snapToGrid="0">
      <p:cViewPr varScale="1">
        <p:scale>
          <a:sx n="92" d="100"/>
          <a:sy n="92" d="100"/>
        </p:scale>
        <p:origin x="33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E8008ED1-0976-784F-A386-9B5CC072A4BD}"/>
    <pc:docChg chg="custSel modSld">
      <pc:chgData name="Huyền Ngọc" userId="74af6240d90ddfe1" providerId="LiveId" clId="{E8008ED1-0976-784F-A386-9B5CC072A4BD}" dt="2024-12-20T07:45:43.902" v="0" actId="478"/>
      <pc:docMkLst>
        <pc:docMk/>
      </pc:docMkLst>
      <pc:sldChg chg="delSp mod">
        <pc:chgData name="Huyền Ngọc" userId="74af6240d90ddfe1" providerId="LiveId" clId="{E8008ED1-0976-784F-A386-9B5CC072A4BD}" dt="2024-12-20T07:45:43.902" v="0" actId="478"/>
        <pc:sldMkLst>
          <pc:docMk/>
          <pc:sldMk cId="3271200329" sldId="312"/>
        </pc:sldMkLst>
        <pc:picChg chg="del">
          <ac:chgData name="Huyền Ngọc" userId="74af6240d90ddfe1" providerId="LiveId" clId="{E8008ED1-0976-784F-A386-9B5CC072A4BD}" dt="2024-12-20T07:45:43.902" v="0" actId="478"/>
          <ac:picMkLst>
            <pc:docMk/>
            <pc:sldMk cId="3271200329" sldId="312"/>
            <ac:picMk id="2" creationId="{EF2E88B1-6E7F-69AB-81ED-3131BAEE88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8ACB-2739-40D7-B177-7C348B3E7B9A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829-0184-4755-8589-26C68A95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EA33-6E9E-4158-B09B-F505BEBD4758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9C8F-EC36-4450-BB19-96556EFE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2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58DA-E361-DDC6-C23D-73E63B4A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A1F0-3253-9A27-ADE7-7F647B50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B5D2-D428-EE7F-E5E9-D195015D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17AC-E6FD-DF21-1638-7AE78007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5A45-01A7-AC54-FF3D-40950644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438E-C48D-5CDC-5A43-27A1478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0E471-79CF-EBD0-5B7F-7B454FEB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4E04-80A2-AA46-AB03-4E4E9E18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D2302-6787-0761-7AEC-B5C852C9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92E0-54EF-E629-A51C-B92B6ED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A17BE-3457-6052-1091-7BD57E113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66AB-7AEA-A0E8-6C87-385D2802D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C3C2-6178-8DC3-011B-A0AE79B2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ECCD-AACA-5AB0-755F-F449D5C5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B681-7318-6C6C-7F4A-76B26B89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8BD9-4F22-1596-3049-CA6853E2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2044-2819-C04F-53A0-BAF1A5F9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1614-FBD5-C428-5B40-79F49253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0B75-A11C-F1F5-60A7-C51F20D6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580A-2E27-0AA4-7748-3FA39891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9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DF13-D00E-C2EB-C475-78774FA3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4FF87-B97B-A2E2-7C1F-4565DDE4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7885-C6DA-57EE-1682-25BA032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1487-9B24-9001-0CB6-51C8B82F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3E1D-6242-71CD-8B35-AF761EF4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1031-037B-5A0B-AD01-D9EDB803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C35C-B6A9-2B82-2C0B-2D161AE19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84048-DA61-A16D-930A-427F869A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CBD5-74B5-FE7A-B30F-64C8A493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AB77-5E70-4375-0D05-FEB24947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4E6E-77D6-A0DB-E44A-7D4C0EF0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14507-6303-1F00-6876-142FD43CF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0512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F0A4-E631-8099-2DA2-190561D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9D71-FBB4-FEA8-525B-D4430ECB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5A4BE-41C1-3C4B-D95A-DCAB9C07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807C-AE54-AAD2-65D7-71925619C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64699-9482-7014-7C5D-18E572D4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3A27C-016D-6B79-DCB4-FA591BE1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EFD6-7AD3-4186-CD65-044963A7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F525C-2F30-3610-173B-B92EB37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F08A-B207-466A-23C6-AAE837A3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E9665-18CF-2C1A-B5FD-AB7C0D1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859B7-7A17-CBB2-F528-96B98B28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9042A-34E3-B646-8147-BA9429F5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509EF-B801-D5E7-5BC5-524BD31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C627-B4AE-1039-2BB8-01C11BED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A3A5-4E4D-319E-B927-99DAB8C6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4076-51C2-D35C-A888-88B9D9B1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2DE-47C4-827C-0FD8-58904827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795A9-6F8F-E812-12A3-13B942A8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581D-A2E5-7A3E-DD21-F185C2E8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B19B-71D9-C40A-89AE-7D24E4A5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6EA89-5E31-5260-D569-E53A655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BF7-C998-9AA4-F9FD-51E51ED5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3850C-5B7C-6441-3FFE-67315C0F5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E88FE-CA31-2D55-5F15-5AEC59DA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F573-8D77-740C-6C4F-FAF915B2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1BB6-8A56-D2DC-4730-5D58C51B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10B8-CE9B-1921-C738-4BFF557C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8919968-E743-99F9-5A94-81C590D62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FEB0634-DCA2-5E24-D99B-48F15E3B99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gif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2363350" y="1422272"/>
            <a:ext cx="7603880" cy="4366085"/>
          </a:xfrm>
          <a:custGeom>
            <a:avLst/>
            <a:gdLst>
              <a:gd name="connsiteX0" fmla="*/ 0 w 7603880"/>
              <a:gd name="connsiteY0" fmla="*/ 727695 h 4366085"/>
              <a:gd name="connsiteX1" fmla="*/ 727695 w 7603880"/>
              <a:gd name="connsiteY1" fmla="*/ 0 h 4366085"/>
              <a:gd name="connsiteX2" fmla="*/ 6876185 w 7603880"/>
              <a:gd name="connsiteY2" fmla="*/ 0 h 4366085"/>
              <a:gd name="connsiteX3" fmla="*/ 7603880 w 7603880"/>
              <a:gd name="connsiteY3" fmla="*/ 727695 h 4366085"/>
              <a:gd name="connsiteX4" fmla="*/ 7603880 w 7603880"/>
              <a:gd name="connsiteY4" fmla="*/ 3638390 h 4366085"/>
              <a:gd name="connsiteX5" fmla="*/ 6876185 w 7603880"/>
              <a:gd name="connsiteY5" fmla="*/ 4366085 h 4366085"/>
              <a:gd name="connsiteX6" fmla="*/ 727695 w 7603880"/>
              <a:gd name="connsiteY6" fmla="*/ 4366085 h 4366085"/>
              <a:gd name="connsiteX7" fmla="*/ 0 w 7603880"/>
              <a:gd name="connsiteY7" fmla="*/ 3638390 h 4366085"/>
              <a:gd name="connsiteX8" fmla="*/ 0 w 7603880"/>
              <a:gd name="connsiteY8" fmla="*/ 727695 h 4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3880" h="4366085" fill="none" extrusionOk="0">
                <a:moveTo>
                  <a:pt x="0" y="727695"/>
                </a:moveTo>
                <a:cubicBezTo>
                  <a:pt x="-55114" y="316886"/>
                  <a:pt x="347559" y="17795"/>
                  <a:pt x="727695" y="0"/>
                </a:cubicBezTo>
                <a:cubicBezTo>
                  <a:pt x="1905062" y="130954"/>
                  <a:pt x="5477745" y="43574"/>
                  <a:pt x="6876185" y="0"/>
                </a:cubicBezTo>
                <a:cubicBezTo>
                  <a:pt x="7313115" y="53965"/>
                  <a:pt x="7627037" y="354165"/>
                  <a:pt x="7603880" y="727695"/>
                </a:cubicBezTo>
                <a:cubicBezTo>
                  <a:pt x="7453441" y="1630695"/>
                  <a:pt x="7689759" y="2362842"/>
                  <a:pt x="7603880" y="3638390"/>
                </a:cubicBezTo>
                <a:cubicBezTo>
                  <a:pt x="7539521" y="4050854"/>
                  <a:pt x="7232606" y="4334708"/>
                  <a:pt x="6876185" y="4366085"/>
                </a:cubicBezTo>
                <a:cubicBezTo>
                  <a:pt x="5113058" y="4521282"/>
                  <a:pt x="1460462" y="4529105"/>
                  <a:pt x="727695" y="4366085"/>
                </a:cubicBezTo>
                <a:cubicBezTo>
                  <a:pt x="326517" y="4356386"/>
                  <a:pt x="-16487" y="4049912"/>
                  <a:pt x="0" y="3638390"/>
                </a:cubicBezTo>
                <a:cubicBezTo>
                  <a:pt x="64656" y="2461247"/>
                  <a:pt x="-17807" y="1044578"/>
                  <a:pt x="0" y="727695"/>
                </a:cubicBezTo>
                <a:close/>
              </a:path>
              <a:path w="7603880" h="4366085" stroke="0" extrusionOk="0">
                <a:moveTo>
                  <a:pt x="0" y="727695"/>
                </a:moveTo>
                <a:cubicBezTo>
                  <a:pt x="-67533" y="284144"/>
                  <a:pt x="261676" y="24067"/>
                  <a:pt x="727695" y="0"/>
                </a:cubicBezTo>
                <a:cubicBezTo>
                  <a:pt x="2229703" y="132882"/>
                  <a:pt x="4989986" y="-84951"/>
                  <a:pt x="6876185" y="0"/>
                </a:cubicBezTo>
                <a:cubicBezTo>
                  <a:pt x="7239640" y="37538"/>
                  <a:pt x="7598693" y="354468"/>
                  <a:pt x="7603880" y="727695"/>
                </a:cubicBezTo>
                <a:cubicBezTo>
                  <a:pt x="7624067" y="1145759"/>
                  <a:pt x="7756360" y="2274377"/>
                  <a:pt x="7603880" y="3638390"/>
                </a:cubicBezTo>
                <a:cubicBezTo>
                  <a:pt x="7656537" y="4046532"/>
                  <a:pt x="7312834" y="4294561"/>
                  <a:pt x="6876185" y="4366085"/>
                </a:cubicBezTo>
                <a:cubicBezTo>
                  <a:pt x="4308071" y="4453724"/>
                  <a:pt x="2167864" y="4293406"/>
                  <a:pt x="727695" y="4366085"/>
                </a:cubicBezTo>
                <a:cubicBezTo>
                  <a:pt x="317592" y="4287809"/>
                  <a:pt x="-16143" y="4062719"/>
                  <a:pt x="0" y="3638390"/>
                </a:cubicBezTo>
                <a:cubicBezTo>
                  <a:pt x="-38581" y="3174361"/>
                  <a:pt x="63341" y="1043151"/>
                  <a:pt x="0" y="72769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100000" l="1302" r="36198">
                        <a14:foregroundMark x1="15885" y1="31042" x2="12865" y2="26875"/>
                        <a14:foregroundMark x1="29531" y1="43229" x2="29531" y2="43229"/>
                        <a14:foregroundMark x1="13073" y1="53438" x2="13073" y2="53438"/>
                        <a14:foregroundMark x1="13802" y1="79167" x2="13802" y2="79167"/>
                        <a14:foregroundMark x1="24219" y1="81458" x2="24219" y2="81458"/>
                        <a14:foregroundMark x1="29271" y1="41250" x2="29271" y2="41250"/>
                        <a14:foregroundMark x1="11458" y1="54167" x2="11458" y2="54167"/>
                        <a14:foregroundMark x1="12969" y1="55625" x2="12969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" r="63257"/>
          <a:stretch/>
        </p:blipFill>
        <p:spPr>
          <a:xfrm>
            <a:off x="-1201058" y="1422273"/>
            <a:ext cx="4498314" cy="6028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>
            <a:off x="9478644" y="810555"/>
            <a:ext cx="4436086" cy="65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D5046-1A06-349E-243D-74F541FE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59" y="2397322"/>
            <a:ext cx="9922067" cy="2684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9952-39FB-3FC3-DE7F-E39559D32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891" y="1623526"/>
            <a:ext cx="3974937" cy="96934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C6D9A4C-E4A7-7877-4DE0-0E16E6DA9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4" y="751840"/>
            <a:ext cx="3661576" cy="36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E4653-586B-BD10-B9E5-4FD086F8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 flipH="1">
            <a:off x="1252585" y="609473"/>
            <a:ext cx="4104915" cy="6083758"/>
          </a:xfrm>
          <a:prstGeom prst="rect">
            <a:avLst/>
          </a:prstGeom>
        </p:spPr>
      </p:pic>
      <p:pic>
        <p:nvPicPr>
          <p:cNvPr id="6" name="Picture 5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52FFC70F-92D8-6B98-6018-6C3C0A50E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58" y="2361111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7689" y="291542"/>
            <a:ext cx="11254062" cy="757670"/>
            <a:chOff x="437634" y="516277"/>
            <a:chExt cx="11254062" cy="757670"/>
          </a:xfrm>
        </p:grpSpPr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318638" y="582045"/>
              <a:ext cx="103730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/>
                <a:t>Chọn câu trả lời đúng.</a:t>
              </a: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37634" y="516277"/>
              <a:ext cx="772160" cy="757670"/>
              <a:chOff x="391023" y="437767"/>
              <a:chExt cx="772160" cy="757670"/>
            </a:xfrm>
            <a:solidFill>
              <a:srgbClr val="00B0F0"/>
            </a:solidFill>
          </p:grpSpPr>
          <p:sp>
            <p:nvSpPr>
              <p:cNvPr id="2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391023" y="437767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553583" y="610662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BF08D7-20B6-BDD1-E4F4-0AF56ED9C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021133"/>
            <a:ext cx="8019732" cy="54018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CBC434-FA88-68B2-03CF-B3C124CE05B4}"/>
              </a:ext>
            </a:extLst>
          </p:cNvPr>
          <p:cNvSpPr/>
          <p:nvPr/>
        </p:nvSpPr>
        <p:spPr>
          <a:xfrm>
            <a:off x="3312160" y="5567680"/>
            <a:ext cx="41656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7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0787839" cy="1350195"/>
            <a:chOff x="692961" y="284603"/>
            <a:chExt cx="10787839" cy="1350195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4665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36701" y="311359"/>
              <a:ext cx="100440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các tỉ số dưới đây thành các tỉ số phần trăm (theo mẫu).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503600-3548-1826-08BF-4864A3E7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" y="2148840"/>
            <a:ext cx="46577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4C919-5328-D1F9-3A73-58CD237D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37" y="2239327"/>
            <a:ext cx="5267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3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/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=25%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5,2 : 100 = 5,2%;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110,6 : 100 = 110,6%;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0,5 : 100 = 0,5%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blipFill>
                <a:blip r:embed="rId4"/>
                <a:stretch>
                  <a:fillRect l="-2225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443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1070250" cy="1830576"/>
            <a:chOff x="692961" y="284603"/>
            <a:chExt cx="11070250" cy="1830576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dirty="0">
                  <a:solidFill>
                    <a:prstClr val="black"/>
                  </a:solidFill>
                  <a:latin typeface="Aptos" panose="02110004020202020204"/>
                </a:rPr>
                <a:t>Đ, S?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C47632-6ADB-5540-1292-652FE7CB2FEC}"/>
              </a:ext>
            </a:extLst>
          </p:cNvPr>
          <p:cNvSpPr txBox="1"/>
          <p:nvPr/>
        </p:nvSpPr>
        <p:spPr>
          <a:xfrm>
            <a:off x="548640" y="1036320"/>
            <a:ext cx="11267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(113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2021 (112,7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en-US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https://thanglong.chinhphu.vn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13839-1FF4-6469-F537-62B9F43506B8}"/>
              </a:ext>
            </a:extLst>
          </p:cNvPr>
          <p:cNvSpPr txBox="1"/>
          <p:nvPr/>
        </p:nvSpPr>
        <p:spPr>
          <a:xfrm>
            <a:off x="609600" y="38811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A16F2-1DA6-0EBF-4BB1-84D665904DBE}"/>
              </a:ext>
            </a:extLst>
          </p:cNvPr>
          <p:cNvSpPr txBox="1"/>
          <p:nvPr/>
        </p:nvSpPr>
        <p:spPr>
          <a:xfrm>
            <a:off x="7112000" y="39319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ECB5E-6AD3-17C6-2355-6912C91EF412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9508-1855-0F5B-CA16-1A1135C88D86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AE896-5FF6-40EF-A9F3-E86B73F05898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DCC5B-A01F-3D0F-555B-84250C62D0B8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B91ED-CAC6-2B74-CCB8-B0BA011998F1}"/>
              </a:ext>
            </a:extLst>
          </p:cNvPr>
          <p:cNvSpPr txBox="1"/>
          <p:nvPr/>
        </p:nvSpPr>
        <p:spPr>
          <a:xfrm>
            <a:off x="416560" y="4673600"/>
            <a:ext cx="1126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6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F110E-71A6-6736-377A-C3C8792D9E3D}"/>
              </a:ext>
            </a:extLst>
          </p:cNvPr>
          <p:cNvSpPr txBox="1"/>
          <p:nvPr/>
        </p:nvSpPr>
        <p:spPr>
          <a:xfrm>
            <a:off x="558800" y="56184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607377-A07A-7C03-4F89-74F618EA9175}"/>
              </a:ext>
            </a:extLst>
          </p:cNvPr>
          <p:cNvSpPr txBox="1"/>
          <p:nvPr/>
        </p:nvSpPr>
        <p:spPr>
          <a:xfrm>
            <a:off x="7061200" y="56692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B15E8F-A70E-E306-4FCE-6AA84196BC5A}"/>
              </a:ext>
            </a:extLst>
          </p:cNvPr>
          <p:cNvSpPr/>
          <p:nvPr/>
        </p:nvSpPr>
        <p:spPr>
          <a:xfrm>
            <a:off x="4521200" y="564896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5BFEF-1FA2-4C71-5F57-7A4A3F99514E}"/>
              </a:ext>
            </a:extLst>
          </p:cNvPr>
          <p:cNvSpPr/>
          <p:nvPr/>
        </p:nvSpPr>
        <p:spPr>
          <a:xfrm>
            <a:off x="10810240" y="566928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27587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9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84603"/>
            <a:ext cx="11572239" cy="2288664"/>
            <a:chOff x="692961" y="284603"/>
            <a:chExt cx="11070250" cy="2288664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Tại một trạm kiểm tra tải trọng xe lưu động, người ta kiểm tra ô tô thì 92 ô tô có tải trọng đạt chuẩn. Hỏi trong 100 ô tô đó: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Số ô tô có tải trọng đạt chuẩn chiếm bao nhiêu phần trăm?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Số ô tô có tải trọng không đạt chuẩn chiếm bao nhiêu phần trăm?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022C7D-C790-5336-F139-F55A1F8C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86" y="3017520"/>
            <a:ext cx="5053356" cy="2781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/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– 92 = 8 (ô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92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=92%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=8%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a) 92%;  b) 8%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blipFill>
                <a:blip r:embed="rId4"/>
                <a:stretch>
                  <a:fillRect l="-943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9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E4653-586B-BD10-B9E5-4FD086F8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 flipH="1">
            <a:off x="1252585" y="609473"/>
            <a:ext cx="4104915" cy="6083758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39545C36-6203-EAC0-8A59-927C23769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2372400"/>
            <a:ext cx="7508240" cy="24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7813" l="34167" r="68594">
                        <a14:foregroundMark x1="47031" y1="28854" x2="47865" y2="31354"/>
                        <a14:foregroundMark x1="55313" y1="35417" x2="52604" y2="37604"/>
                        <a14:foregroundMark x1="49167" y1="43333" x2="50000" y2="35938"/>
                        <a14:foregroundMark x1="60313" y1="44479" x2="60313" y2="44479"/>
                        <a14:foregroundMark x1="41615" y1="52188" x2="42188" y2="52188"/>
                        <a14:foregroundMark x1="55156" y1="76979" x2="55000" y2="76458"/>
                        <a14:foregroundMark x1="44740" y1="83646" x2="44583" y2="83646"/>
                        <a14:foregroundMark x1="44583" y1="82708" x2="44167" y2="8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3" t="1515" r="30154"/>
          <a:stretch/>
        </p:blipFill>
        <p:spPr>
          <a:xfrm>
            <a:off x="-942849" y="338993"/>
            <a:ext cx="4905645" cy="6574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100000" l="1302" r="36198">
                        <a14:foregroundMark x1="15885" y1="31042" x2="12865" y2="26875"/>
                        <a14:foregroundMark x1="29531" y1="43229" x2="29531" y2="43229"/>
                        <a14:foregroundMark x1="13073" y1="53438" x2="13073" y2="53438"/>
                        <a14:foregroundMark x1="13802" y1="79167" x2="13802" y2="79167"/>
                        <a14:foregroundMark x1="24219" y1="81458" x2="24219" y2="81458"/>
                        <a14:foregroundMark x1="29271" y1="41250" x2="29271" y2="41250"/>
                        <a14:foregroundMark x1="11458" y1="54167" x2="11458" y2="54167"/>
                        <a14:foregroundMark x1="12969" y1="55625" x2="12969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" r="63257"/>
          <a:stretch/>
        </p:blipFill>
        <p:spPr>
          <a:xfrm>
            <a:off x="1029628" y="2947676"/>
            <a:ext cx="4498314" cy="6028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>
            <a:off x="8768930" y="284277"/>
            <a:ext cx="4436086" cy="6574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53" b="100000" l="9694" r="92755">
                        <a14:foregroundMark x1="53061" y1="46939" x2="71122" y2="51122"/>
                        <a14:foregroundMark x1="46429" y1="86939" x2="46429" y2="93367"/>
                        <a14:foregroundMark x1="67245" y1="80306" x2="67245" y2="80306"/>
                        <a14:foregroundMark x1="65510" y1="78571" x2="71429" y2="81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10" y="3309878"/>
            <a:ext cx="6197036" cy="6197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94" l="8980" r="92857">
                        <a14:foregroundMark x1="37551" y1="28061" x2="46224" y2="30204"/>
                        <a14:foregroundMark x1="59796" y1="28061" x2="52245" y2="29694"/>
                        <a14:foregroundMark x1="53980" y1="36633" x2="44286" y2="36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58" y="3735341"/>
            <a:ext cx="6171212" cy="61712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8079285" y="2579208"/>
            <a:ext cx="2278967" cy="26551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701113" y="55922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B3E370-6909-FCD4-ED11-81B0265E1B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545" y="184185"/>
            <a:ext cx="9376461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658</TotalTime>
  <Words>351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Cambria Math</vt:lpstr>
      <vt:lpstr>UTM Cookies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DL190824</cp:lastModifiedBy>
  <cp:revision>199</cp:revision>
  <dcterms:created xsi:type="dcterms:W3CDTF">2023-07-26T07:54:15Z</dcterms:created>
  <dcterms:modified xsi:type="dcterms:W3CDTF">2025-01-17T09:09:08Z</dcterms:modified>
  <cp:category>9Slide.vn</cp:category>
</cp:coreProperties>
</file>