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401" r:id="rId2"/>
    <p:sldId id="296" r:id="rId3"/>
    <p:sldId id="488" r:id="rId4"/>
    <p:sldId id="489" r:id="rId5"/>
    <p:sldId id="490" r:id="rId6"/>
    <p:sldId id="400" r:id="rId7"/>
    <p:sldId id="483" r:id="rId8"/>
    <p:sldId id="491" r:id="rId9"/>
    <p:sldId id="492" r:id="rId10"/>
    <p:sldId id="49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6" d="100"/>
          <a:sy n="96" d="100"/>
        </p:scale>
        <p:origin x="293"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F6AF80-5FCD-482F-9346-7E8472D41524}" type="datetimeFigureOut">
              <a:rPr lang="en-US" smtClean="0"/>
              <a:t>17/01/2025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B39E24-DB8B-4409-8849-08761BEEF947}" type="slidenum">
              <a:rPr lang="en-US" smtClean="0"/>
              <a:t>‹#›</a:t>
            </a:fld>
            <a:endParaRPr lang="en-US"/>
          </a:p>
        </p:txBody>
      </p:sp>
    </p:spTree>
    <p:extLst>
      <p:ext uri="{BB962C8B-B14F-4D97-AF65-F5344CB8AC3E}">
        <p14:creationId xmlns:p14="http://schemas.microsoft.com/office/powerpoint/2010/main" val="344413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84F96-5C9A-479A-BCF6-7F5CE8033E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9673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84F96-5C9A-479A-BCF6-7F5CE8033E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1003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84F96-5C9A-479A-BCF6-7F5CE8033E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749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84F96-5C9A-479A-BCF6-7F5CE8033E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4010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D6D2C-29A5-646C-BBA2-A1E5D88737C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50E299-A346-C63F-F2FA-B17C4E56B1B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1509BC-224C-C786-F167-5CFCAC3F3B0D}"/>
              </a:ext>
            </a:extLst>
          </p:cNvPr>
          <p:cNvSpPr>
            <a:spLocks noGrp="1"/>
          </p:cNvSpPr>
          <p:nvPr>
            <p:ph type="dt" sz="half" idx="10"/>
          </p:nvPr>
        </p:nvSpPr>
        <p:spPr>
          <a:xfrm>
            <a:off x="838200" y="6356350"/>
            <a:ext cx="2743200" cy="365125"/>
          </a:xfrm>
          <a:prstGeom prst="rect">
            <a:avLst/>
          </a:prstGeom>
        </p:spPr>
        <p:txBody>
          <a:bodyPr/>
          <a:lstStyle/>
          <a:p>
            <a:fld id="{01638B5D-C8FA-4973-9796-562B886072BD}" type="datetimeFigureOut">
              <a:rPr lang="en-US" smtClean="0"/>
              <a:t>17/01/2025</a:t>
            </a:fld>
            <a:endParaRPr lang="en-US"/>
          </a:p>
        </p:txBody>
      </p:sp>
      <p:sp>
        <p:nvSpPr>
          <p:cNvPr id="5" name="Footer Placeholder 4">
            <a:extLst>
              <a:ext uri="{FF2B5EF4-FFF2-40B4-BE49-F238E27FC236}">
                <a16:creationId xmlns:a16="http://schemas.microsoft.com/office/drawing/2014/main" id="{69ED0438-87EF-E5DC-2837-C4D851A2EA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D47E829-3773-F996-0892-D700D5FF90DE}"/>
              </a:ext>
            </a:extLst>
          </p:cNvPr>
          <p:cNvSpPr>
            <a:spLocks noGrp="1"/>
          </p:cNvSpPr>
          <p:nvPr>
            <p:ph type="sldNum" sz="quarter" idx="12"/>
          </p:nvPr>
        </p:nvSpPr>
        <p:spPr>
          <a:xfrm>
            <a:off x="8610600" y="6356350"/>
            <a:ext cx="2743200" cy="365125"/>
          </a:xfrm>
          <a:prstGeom prst="rect">
            <a:avLst/>
          </a:prstGeom>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508644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D691D-C09B-1DC8-6258-2DEC200AB0A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121F15-B6B7-AAB0-2D3A-29CF1ABA472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117916-0A0D-9A24-6172-B23DD4E9B014}"/>
              </a:ext>
            </a:extLst>
          </p:cNvPr>
          <p:cNvSpPr>
            <a:spLocks noGrp="1"/>
          </p:cNvSpPr>
          <p:nvPr>
            <p:ph type="dt" sz="half" idx="10"/>
          </p:nvPr>
        </p:nvSpPr>
        <p:spPr>
          <a:xfrm>
            <a:off x="838200" y="6356350"/>
            <a:ext cx="2743200" cy="365125"/>
          </a:xfrm>
          <a:prstGeom prst="rect">
            <a:avLst/>
          </a:prstGeom>
        </p:spPr>
        <p:txBody>
          <a:bodyPr/>
          <a:lstStyle/>
          <a:p>
            <a:fld id="{01638B5D-C8FA-4973-9796-562B886072BD}" type="datetimeFigureOut">
              <a:rPr lang="en-US" smtClean="0"/>
              <a:t>17/01/2025</a:t>
            </a:fld>
            <a:endParaRPr lang="en-US"/>
          </a:p>
        </p:txBody>
      </p:sp>
      <p:sp>
        <p:nvSpPr>
          <p:cNvPr id="5" name="Footer Placeholder 4">
            <a:extLst>
              <a:ext uri="{FF2B5EF4-FFF2-40B4-BE49-F238E27FC236}">
                <a16:creationId xmlns:a16="http://schemas.microsoft.com/office/drawing/2014/main" id="{73C2A511-41A8-D155-DD6C-7E437A98EA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4235C47-3320-711E-11FB-7A62DCBF50F6}"/>
              </a:ext>
            </a:extLst>
          </p:cNvPr>
          <p:cNvSpPr>
            <a:spLocks noGrp="1"/>
          </p:cNvSpPr>
          <p:nvPr>
            <p:ph type="sldNum" sz="quarter" idx="12"/>
          </p:nvPr>
        </p:nvSpPr>
        <p:spPr>
          <a:xfrm>
            <a:off x="8610600" y="6356350"/>
            <a:ext cx="2743200" cy="365125"/>
          </a:xfrm>
          <a:prstGeom prst="rect">
            <a:avLst/>
          </a:prstGeom>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103683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5A2345-AB28-AA0B-6E88-17BC1BF30E0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9B5C1D-2318-0597-16AA-D212BDCB8CF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CEA5B5-1E87-1817-DACF-2A8D26016B5E}"/>
              </a:ext>
            </a:extLst>
          </p:cNvPr>
          <p:cNvSpPr>
            <a:spLocks noGrp="1"/>
          </p:cNvSpPr>
          <p:nvPr>
            <p:ph type="dt" sz="half" idx="10"/>
          </p:nvPr>
        </p:nvSpPr>
        <p:spPr>
          <a:xfrm>
            <a:off x="838200" y="6356350"/>
            <a:ext cx="2743200" cy="365125"/>
          </a:xfrm>
          <a:prstGeom prst="rect">
            <a:avLst/>
          </a:prstGeom>
        </p:spPr>
        <p:txBody>
          <a:bodyPr/>
          <a:lstStyle/>
          <a:p>
            <a:fld id="{01638B5D-C8FA-4973-9796-562B886072BD}" type="datetimeFigureOut">
              <a:rPr lang="en-US" smtClean="0"/>
              <a:t>17/01/2025</a:t>
            </a:fld>
            <a:endParaRPr lang="en-US"/>
          </a:p>
        </p:txBody>
      </p:sp>
      <p:sp>
        <p:nvSpPr>
          <p:cNvPr id="5" name="Footer Placeholder 4">
            <a:extLst>
              <a:ext uri="{FF2B5EF4-FFF2-40B4-BE49-F238E27FC236}">
                <a16:creationId xmlns:a16="http://schemas.microsoft.com/office/drawing/2014/main" id="{2F6BBED6-F4EB-DB51-A06B-A54D5173C63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60B9FC7-736B-6AE7-040B-4DB960EB5C2D}"/>
              </a:ext>
            </a:extLst>
          </p:cNvPr>
          <p:cNvSpPr>
            <a:spLocks noGrp="1"/>
          </p:cNvSpPr>
          <p:nvPr>
            <p:ph type="sldNum" sz="quarter" idx="12"/>
          </p:nvPr>
        </p:nvSpPr>
        <p:spPr>
          <a:xfrm>
            <a:off x="8610600" y="6356350"/>
            <a:ext cx="2743200" cy="365125"/>
          </a:xfrm>
          <a:prstGeom prst="rect">
            <a:avLst/>
          </a:prstGeom>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2103377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9F963-A2C8-E3F2-5383-0207AD28A56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2181941-CCB1-47DB-A2DA-466BF2B51EE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6790B2-DDC4-270D-3740-EC01851B8209}"/>
              </a:ext>
            </a:extLst>
          </p:cNvPr>
          <p:cNvSpPr>
            <a:spLocks noGrp="1"/>
          </p:cNvSpPr>
          <p:nvPr>
            <p:ph type="dt" sz="half" idx="10"/>
          </p:nvPr>
        </p:nvSpPr>
        <p:spPr>
          <a:xfrm>
            <a:off x="838200" y="6356350"/>
            <a:ext cx="2743200" cy="365125"/>
          </a:xfrm>
          <a:prstGeom prst="rect">
            <a:avLst/>
          </a:prstGeom>
        </p:spPr>
        <p:txBody>
          <a:bodyPr/>
          <a:lstStyle/>
          <a:p>
            <a:fld id="{01638B5D-C8FA-4973-9796-562B886072BD}" type="datetimeFigureOut">
              <a:rPr lang="en-US" smtClean="0"/>
              <a:t>17/01/2025</a:t>
            </a:fld>
            <a:endParaRPr lang="en-US"/>
          </a:p>
        </p:txBody>
      </p:sp>
      <p:sp>
        <p:nvSpPr>
          <p:cNvPr id="5" name="Footer Placeholder 4">
            <a:extLst>
              <a:ext uri="{FF2B5EF4-FFF2-40B4-BE49-F238E27FC236}">
                <a16:creationId xmlns:a16="http://schemas.microsoft.com/office/drawing/2014/main" id="{34A7CAD9-4493-D2C2-8B94-02DC6E4BA81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06F85AD-63A7-61DC-8522-E36D44E57F9B}"/>
              </a:ext>
            </a:extLst>
          </p:cNvPr>
          <p:cNvSpPr>
            <a:spLocks noGrp="1"/>
          </p:cNvSpPr>
          <p:nvPr>
            <p:ph type="sldNum" sz="quarter" idx="12"/>
          </p:nvPr>
        </p:nvSpPr>
        <p:spPr>
          <a:xfrm>
            <a:off x="8610600" y="6356350"/>
            <a:ext cx="2743200" cy="365125"/>
          </a:xfrm>
          <a:prstGeom prst="rect">
            <a:avLst/>
          </a:prstGeom>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3800627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EC720-2CBC-5C64-7A47-6E3A864A957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7DB92B-3D80-1218-8E72-711E0E27F0A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46B584-9245-F2B4-4A19-F6FBC5F1D0F9}"/>
              </a:ext>
            </a:extLst>
          </p:cNvPr>
          <p:cNvSpPr>
            <a:spLocks noGrp="1"/>
          </p:cNvSpPr>
          <p:nvPr>
            <p:ph type="dt" sz="half" idx="10"/>
          </p:nvPr>
        </p:nvSpPr>
        <p:spPr>
          <a:xfrm>
            <a:off x="838200" y="6356350"/>
            <a:ext cx="2743200" cy="365125"/>
          </a:xfrm>
          <a:prstGeom prst="rect">
            <a:avLst/>
          </a:prstGeom>
        </p:spPr>
        <p:txBody>
          <a:bodyPr/>
          <a:lstStyle/>
          <a:p>
            <a:fld id="{01638B5D-C8FA-4973-9796-562B886072BD}" type="datetimeFigureOut">
              <a:rPr lang="en-US" smtClean="0"/>
              <a:t>17/01/2025</a:t>
            </a:fld>
            <a:endParaRPr lang="en-US"/>
          </a:p>
        </p:txBody>
      </p:sp>
      <p:sp>
        <p:nvSpPr>
          <p:cNvPr id="5" name="Footer Placeholder 4">
            <a:extLst>
              <a:ext uri="{FF2B5EF4-FFF2-40B4-BE49-F238E27FC236}">
                <a16:creationId xmlns:a16="http://schemas.microsoft.com/office/drawing/2014/main" id="{783DC667-AD90-D68B-4F22-E5625DD24B2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0AC85A2-950D-C7DC-E99A-1CFD80F90881}"/>
              </a:ext>
            </a:extLst>
          </p:cNvPr>
          <p:cNvSpPr>
            <a:spLocks noGrp="1"/>
          </p:cNvSpPr>
          <p:nvPr>
            <p:ph type="sldNum" sz="quarter" idx="12"/>
          </p:nvPr>
        </p:nvSpPr>
        <p:spPr>
          <a:xfrm>
            <a:off x="8610600" y="6356350"/>
            <a:ext cx="2743200" cy="365125"/>
          </a:xfrm>
          <a:prstGeom prst="rect">
            <a:avLst/>
          </a:prstGeom>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195605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08D51-CEE0-C1B7-EDE6-A557C01F38C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5CB65D2-850E-CD81-DCD6-2DC813465AD4}"/>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7DA073-EF57-03D3-8CE3-70902FDE5A8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728740-75E3-7B64-DE01-88DC1DB2BDAC}"/>
              </a:ext>
            </a:extLst>
          </p:cNvPr>
          <p:cNvSpPr>
            <a:spLocks noGrp="1"/>
          </p:cNvSpPr>
          <p:nvPr>
            <p:ph type="dt" sz="half" idx="10"/>
          </p:nvPr>
        </p:nvSpPr>
        <p:spPr>
          <a:xfrm>
            <a:off x="838200" y="6356350"/>
            <a:ext cx="2743200" cy="365125"/>
          </a:xfrm>
          <a:prstGeom prst="rect">
            <a:avLst/>
          </a:prstGeom>
        </p:spPr>
        <p:txBody>
          <a:bodyPr/>
          <a:lstStyle/>
          <a:p>
            <a:fld id="{01638B5D-C8FA-4973-9796-562B886072BD}" type="datetimeFigureOut">
              <a:rPr lang="en-US" smtClean="0"/>
              <a:t>17/01/2025</a:t>
            </a:fld>
            <a:endParaRPr lang="en-US"/>
          </a:p>
        </p:txBody>
      </p:sp>
      <p:sp>
        <p:nvSpPr>
          <p:cNvPr id="6" name="Footer Placeholder 5">
            <a:extLst>
              <a:ext uri="{FF2B5EF4-FFF2-40B4-BE49-F238E27FC236}">
                <a16:creationId xmlns:a16="http://schemas.microsoft.com/office/drawing/2014/main" id="{BF2F28B8-C007-D5B4-45C2-D3E15E75EB9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005EAC2-DE9C-0A8D-FB36-77C09C8D252E}"/>
              </a:ext>
            </a:extLst>
          </p:cNvPr>
          <p:cNvSpPr>
            <a:spLocks noGrp="1"/>
          </p:cNvSpPr>
          <p:nvPr>
            <p:ph type="sldNum" sz="quarter" idx="12"/>
          </p:nvPr>
        </p:nvSpPr>
        <p:spPr>
          <a:xfrm>
            <a:off x="8610600" y="6356350"/>
            <a:ext cx="2743200" cy="365125"/>
          </a:xfrm>
          <a:prstGeom prst="rect">
            <a:avLst/>
          </a:prstGeom>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916462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F74F6-5FA0-BA71-EBC9-FC3B4EA052C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3AA28C3-D505-BB40-1BE8-012DDB8778E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23F855-3AF1-9B04-5EEE-B1431D1259F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EFF79C-D3DB-FB3D-0EE7-6824E6E35FD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F98717-6805-E8BF-85A7-D5B56F84E1B3}"/>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AECFEC-AC87-553A-05C3-230E9177D09C}"/>
              </a:ext>
            </a:extLst>
          </p:cNvPr>
          <p:cNvSpPr>
            <a:spLocks noGrp="1"/>
          </p:cNvSpPr>
          <p:nvPr>
            <p:ph type="dt" sz="half" idx="10"/>
          </p:nvPr>
        </p:nvSpPr>
        <p:spPr>
          <a:xfrm>
            <a:off x="838200" y="6356350"/>
            <a:ext cx="2743200" cy="365125"/>
          </a:xfrm>
          <a:prstGeom prst="rect">
            <a:avLst/>
          </a:prstGeom>
        </p:spPr>
        <p:txBody>
          <a:bodyPr/>
          <a:lstStyle/>
          <a:p>
            <a:fld id="{01638B5D-C8FA-4973-9796-562B886072BD}" type="datetimeFigureOut">
              <a:rPr lang="en-US" smtClean="0"/>
              <a:t>17/01/2025</a:t>
            </a:fld>
            <a:endParaRPr lang="en-US"/>
          </a:p>
        </p:txBody>
      </p:sp>
      <p:sp>
        <p:nvSpPr>
          <p:cNvPr id="8" name="Footer Placeholder 7">
            <a:extLst>
              <a:ext uri="{FF2B5EF4-FFF2-40B4-BE49-F238E27FC236}">
                <a16:creationId xmlns:a16="http://schemas.microsoft.com/office/drawing/2014/main" id="{F951DB88-426A-3FE8-4880-ED9113DB66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EDA80988-6A3B-C154-FFCF-5DE045DCCD95}"/>
              </a:ext>
            </a:extLst>
          </p:cNvPr>
          <p:cNvSpPr>
            <a:spLocks noGrp="1"/>
          </p:cNvSpPr>
          <p:nvPr>
            <p:ph type="sldNum" sz="quarter" idx="12"/>
          </p:nvPr>
        </p:nvSpPr>
        <p:spPr>
          <a:xfrm>
            <a:off x="8610600" y="6356350"/>
            <a:ext cx="2743200" cy="365125"/>
          </a:xfrm>
          <a:prstGeom prst="rect">
            <a:avLst/>
          </a:prstGeom>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3015096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EA61D-BF1D-A6C9-3AE5-D48103DF728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C7D75C6-5CEC-0BC0-DB63-D918BAB8FF2A}"/>
              </a:ext>
            </a:extLst>
          </p:cNvPr>
          <p:cNvSpPr>
            <a:spLocks noGrp="1"/>
          </p:cNvSpPr>
          <p:nvPr>
            <p:ph type="dt" sz="half" idx="10"/>
          </p:nvPr>
        </p:nvSpPr>
        <p:spPr>
          <a:xfrm>
            <a:off x="838200" y="6356350"/>
            <a:ext cx="2743200" cy="365125"/>
          </a:xfrm>
          <a:prstGeom prst="rect">
            <a:avLst/>
          </a:prstGeom>
        </p:spPr>
        <p:txBody>
          <a:bodyPr/>
          <a:lstStyle/>
          <a:p>
            <a:fld id="{01638B5D-C8FA-4973-9796-562B886072BD}" type="datetimeFigureOut">
              <a:rPr lang="en-US" smtClean="0"/>
              <a:t>17/01/2025</a:t>
            </a:fld>
            <a:endParaRPr lang="en-US"/>
          </a:p>
        </p:txBody>
      </p:sp>
      <p:sp>
        <p:nvSpPr>
          <p:cNvPr id="4" name="Footer Placeholder 3">
            <a:extLst>
              <a:ext uri="{FF2B5EF4-FFF2-40B4-BE49-F238E27FC236}">
                <a16:creationId xmlns:a16="http://schemas.microsoft.com/office/drawing/2014/main" id="{45943050-F410-0F84-8C17-5A4E10FB07B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A456C7E-B1D8-EDEA-6E4E-931582B46D60}"/>
              </a:ext>
            </a:extLst>
          </p:cNvPr>
          <p:cNvSpPr>
            <a:spLocks noGrp="1"/>
          </p:cNvSpPr>
          <p:nvPr>
            <p:ph type="sldNum" sz="quarter" idx="12"/>
          </p:nvPr>
        </p:nvSpPr>
        <p:spPr>
          <a:xfrm>
            <a:off x="8610600" y="6356350"/>
            <a:ext cx="2743200" cy="365125"/>
          </a:xfrm>
          <a:prstGeom prst="rect">
            <a:avLst/>
          </a:prstGeom>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3753863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C262C4-5F18-34BA-FD8F-1C4841A26203}"/>
              </a:ext>
            </a:extLst>
          </p:cNvPr>
          <p:cNvSpPr>
            <a:spLocks noGrp="1"/>
          </p:cNvSpPr>
          <p:nvPr>
            <p:ph type="dt" sz="half" idx="10"/>
          </p:nvPr>
        </p:nvSpPr>
        <p:spPr>
          <a:xfrm>
            <a:off x="838200" y="6356350"/>
            <a:ext cx="2743200" cy="365125"/>
          </a:xfrm>
          <a:prstGeom prst="rect">
            <a:avLst/>
          </a:prstGeom>
        </p:spPr>
        <p:txBody>
          <a:bodyPr/>
          <a:lstStyle/>
          <a:p>
            <a:fld id="{01638B5D-C8FA-4973-9796-562B886072BD}" type="datetimeFigureOut">
              <a:rPr lang="en-US" smtClean="0"/>
              <a:t>17/01/2025</a:t>
            </a:fld>
            <a:endParaRPr lang="en-US"/>
          </a:p>
        </p:txBody>
      </p:sp>
      <p:sp>
        <p:nvSpPr>
          <p:cNvPr id="3" name="Footer Placeholder 2">
            <a:extLst>
              <a:ext uri="{FF2B5EF4-FFF2-40B4-BE49-F238E27FC236}">
                <a16:creationId xmlns:a16="http://schemas.microsoft.com/office/drawing/2014/main" id="{A5923883-6B76-BBE9-8569-CFFD48717C8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5DE8294-76D6-6DFA-D487-0D5A09890353}"/>
              </a:ext>
            </a:extLst>
          </p:cNvPr>
          <p:cNvSpPr>
            <a:spLocks noGrp="1"/>
          </p:cNvSpPr>
          <p:nvPr>
            <p:ph type="sldNum" sz="quarter" idx="12"/>
          </p:nvPr>
        </p:nvSpPr>
        <p:spPr>
          <a:xfrm>
            <a:off x="8610600" y="6356350"/>
            <a:ext cx="2743200" cy="365125"/>
          </a:xfrm>
          <a:prstGeom prst="rect">
            <a:avLst/>
          </a:prstGeom>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774265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46EC3-54D8-418C-F933-5998C800C2C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F8B508-CEC6-098E-BFDF-AEDAF18B126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341BC9-991D-054E-6313-BBA1137A314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453EEC-ABCE-0D96-6A81-61E56B49A844}"/>
              </a:ext>
            </a:extLst>
          </p:cNvPr>
          <p:cNvSpPr>
            <a:spLocks noGrp="1"/>
          </p:cNvSpPr>
          <p:nvPr>
            <p:ph type="dt" sz="half" idx="10"/>
          </p:nvPr>
        </p:nvSpPr>
        <p:spPr>
          <a:xfrm>
            <a:off x="838200" y="6356350"/>
            <a:ext cx="2743200" cy="365125"/>
          </a:xfrm>
          <a:prstGeom prst="rect">
            <a:avLst/>
          </a:prstGeom>
        </p:spPr>
        <p:txBody>
          <a:bodyPr/>
          <a:lstStyle/>
          <a:p>
            <a:fld id="{01638B5D-C8FA-4973-9796-562B886072BD}" type="datetimeFigureOut">
              <a:rPr lang="en-US" smtClean="0"/>
              <a:t>17/01/2025</a:t>
            </a:fld>
            <a:endParaRPr lang="en-US"/>
          </a:p>
        </p:txBody>
      </p:sp>
      <p:sp>
        <p:nvSpPr>
          <p:cNvPr id="6" name="Footer Placeholder 5">
            <a:extLst>
              <a:ext uri="{FF2B5EF4-FFF2-40B4-BE49-F238E27FC236}">
                <a16:creationId xmlns:a16="http://schemas.microsoft.com/office/drawing/2014/main" id="{A29C2500-B376-3E6E-E3E7-D9CEA91BF9F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D140E37-4F10-97D8-9264-546D933D1F67}"/>
              </a:ext>
            </a:extLst>
          </p:cNvPr>
          <p:cNvSpPr>
            <a:spLocks noGrp="1"/>
          </p:cNvSpPr>
          <p:nvPr>
            <p:ph type="sldNum" sz="quarter" idx="12"/>
          </p:nvPr>
        </p:nvSpPr>
        <p:spPr>
          <a:xfrm>
            <a:off x="8610600" y="6356350"/>
            <a:ext cx="2743200" cy="365125"/>
          </a:xfrm>
          <a:prstGeom prst="rect">
            <a:avLst/>
          </a:prstGeom>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773043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BCAD5-E90C-DE37-09A1-439FDB0BB5A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CE9436-29CC-689D-4EBA-51249420164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EA61B8-54F5-B008-E780-76EAE3DB48E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E7E185-F0AA-5DCC-146E-E61E02ACB072}"/>
              </a:ext>
            </a:extLst>
          </p:cNvPr>
          <p:cNvSpPr>
            <a:spLocks noGrp="1"/>
          </p:cNvSpPr>
          <p:nvPr>
            <p:ph type="dt" sz="half" idx="10"/>
          </p:nvPr>
        </p:nvSpPr>
        <p:spPr>
          <a:xfrm>
            <a:off x="838200" y="6356350"/>
            <a:ext cx="2743200" cy="365125"/>
          </a:xfrm>
          <a:prstGeom prst="rect">
            <a:avLst/>
          </a:prstGeom>
        </p:spPr>
        <p:txBody>
          <a:bodyPr/>
          <a:lstStyle/>
          <a:p>
            <a:fld id="{01638B5D-C8FA-4973-9796-562B886072BD}" type="datetimeFigureOut">
              <a:rPr lang="en-US" smtClean="0"/>
              <a:t>17/01/2025</a:t>
            </a:fld>
            <a:endParaRPr lang="en-US"/>
          </a:p>
        </p:txBody>
      </p:sp>
      <p:sp>
        <p:nvSpPr>
          <p:cNvPr id="6" name="Footer Placeholder 5">
            <a:extLst>
              <a:ext uri="{FF2B5EF4-FFF2-40B4-BE49-F238E27FC236}">
                <a16:creationId xmlns:a16="http://schemas.microsoft.com/office/drawing/2014/main" id="{AD155A5B-590A-28E2-B783-2C87B3C5057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8321389-081D-297F-F84D-A2B283DB0D5A}"/>
              </a:ext>
            </a:extLst>
          </p:cNvPr>
          <p:cNvSpPr>
            <a:spLocks noGrp="1"/>
          </p:cNvSpPr>
          <p:nvPr>
            <p:ph type="sldNum" sz="quarter" idx="12"/>
          </p:nvPr>
        </p:nvSpPr>
        <p:spPr>
          <a:xfrm>
            <a:off x="8610600" y="6356350"/>
            <a:ext cx="2743200" cy="365125"/>
          </a:xfrm>
          <a:prstGeom prst="rect">
            <a:avLst/>
          </a:prstGeom>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4116942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3349CB9D-9AA3-CD4C-6537-F2A527EC8A2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29409" y="0"/>
            <a:ext cx="1599074" cy="1599074"/>
          </a:xfrm>
          <a:prstGeom prst="rect">
            <a:avLst/>
          </a:prstGeom>
        </p:spPr>
      </p:pic>
    </p:spTree>
    <p:extLst>
      <p:ext uri="{BB962C8B-B14F-4D97-AF65-F5344CB8AC3E}">
        <p14:creationId xmlns:p14="http://schemas.microsoft.com/office/powerpoint/2010/main" val="4564993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A picture containing text, toy&#10;&#10;Description automatically generated">
            <a:extLst>
              <a:ext uri="{FF2B5EF4-FFF2-40B4-BE49-F238E27FC236}">
                <a16:creationId xmlns:a16="http://schemas.microsoft.com/office/drawing/2014/main" id="{2821175C-DB77-9ACD-418D-771B713569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0"/>
            <a:ext cx="12192000" cy="6858000"/>
          </a:xfrm>
          <a:prstGeom prst="rect">
            <a:avLst/>
          </a:prstGeom>
        </p:spPr>
      </p:pic>
      <p:pic>
        <p:nvPicPr>
          <p:cNvPr id="17" name="Picture 34">
            <a:extLst>
              <a:ext uri="{FF2B5EF4-FFF2-40B4-BE49-F238E27FC236}">
                <a16:creationId xmlns:a16="http://schemas.microsoft.com/office/drawing/2014/main" id="{5C840CBF-CF44-6AF9-B006-86DFA416B5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500229" y="743612"/>
            <a:ext cx="7191539" cy="6114388"/>
          </a:xfrm>
          <a:prstGeom prst="rect">
            <a:avLst/>
          </a:prstGeom>
        </p:spPr>
      </p:pic>
      <p:sp>
        <p:nvSpPr>
          <p:cNvPr id="7" name="TextBox 3">
            <a:extLst>
              <a:ext uri="{FF2B5EF4-FFF2-40B4-BE49-F238E27FC236}">
                <a16:creationId xmlns:a16="http://schemas.microsoft.com/office/drawing/2014/main" id="{260327A0-1F78-83FC-7E05-7FDBBD906505}"/>
              </a:ext>
            </a:extLst>
          </p:cNvPr>
          <p:cNvSpPr txBox="1"/>
          <p:nvPr/>
        </p:nvSpPr>
        <p:spPr>
          <a:xfrm>
            <a:off x="3221996" y="907209"/>
            <a:ext cx="618616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Thứ</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 </a:t>
            </a: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ngày</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 </a:t>
            </a: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tháng</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 </a:t>
            </a: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năm</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a:t>
            </a:r>
          </a:p>
        </p:txBody>
      </p:sp>
      <p:pic>
        <p:nvPicPr>
          <p:cNvPr id="4" name="Picture 3">
            <a:extLst>
              <a:ext uri="{FF2B5EF4-FFF2-40B4-BE49-F238E27FC236}">
                <a16:creationId xmlns:a16="http://schemas.microsoft.com/office/drawing/2014/main" id="{1D6B4E55-DAC1-E993-7CE1-5D3C5B92790E}"/>
              </a:ext>
            </a:extLst>
          </p:cNvPr>
          <p:cNvPicPr>
            <a:picLocks noChangeAspect="1"/>
          </p:cNvPicPr>
          <p:nvPr/>
        </p:nvPicPr>
        <p:blipFill>
          <a:blip r:embed="rId5"/>
          <a:stretch>
            <a:fillRect/>
          </a:stretch>
        </p:blipFill>
        <p:spPr>
          <a:xfrm>
            <a:off x="4511918" y="1454864"/>
            <a:ext cx="3188484" cy="1103472"/>
          </a:xfrm>
          <a:prstGeom prst="rect">
            <a:avLst/>
          </a:prstGeom>
        </p:spPr>
      </p:pic>
      <p:pic>
        <p:nvPicPr>
          <p:cNvPr id="12" name="Picture 11">
            <a:extLst>
              <a:ext uri="{FF2B5EF4-FFF2-40B4-BE49-F238E27FC236}">
                <a16:creationId xmlns:a16="http://schemas.microsoft.com/office/drawing/2014/main" id="{A9763F3E-5514-0DAF-7E7D-0DB0DB83C60F}"/>
              </a:ext>
            </a:extLst>
          </p:cNvPr>
          <p:cNvPicPr>
            <a:picLocks noChangeAspect="1"/>
          </p:cNvPicPr>
          <p:nvPr/>
        </p:nvPicPr>
        <p:blipFill>
          <a:blip r:embed="rId6"/>
          <a:stretch>
            <a:fillRect/>
          </a:stretch>
        </p:blipFill>
        <p:spPr>
          <a:xfrm>
            <a:off x="121410" y="2225924"/>
            <a:ext cx="11766300" cy="3036071"/>
          </a:xfrm>
          <a:prstGeom prst="rect">
            <a:avLst/>
          </a:prstGeom>
        </p:spPr>
      </p:pic>
    </p:spTree>
    <p:extLst>
      <p:ext uri="{BB962C8B-B14F-4D97-AF65-F5344CB8AC3E}">
        <p14:creationId xmlns:p14="http://schemas.microsoft.com/office/powerpoint/2010/main" val="12813950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A picture containing text, toy&#10;&#10;Description automatically generated">
            <a:extLst>
              <a:ext uri="{FF2B5EF4-FFF2-40B4-BE49-F238E27FC236}">
                <a16:creationId xmlns:a16="http://schemas.microsoft.com/office/drawing/2014/main" id="{2821175C-DB77-9ACD-418D-771B713569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EF69D2A4-4F5E-A309-E9BB-3B53C7C552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0424" y="1056639"/>
            <a:ext cx="4461407" cy="3591811"/>
          </a:xfrm>
          <a:prstGeom prst="rect">
            <a:avLst/>
          </a:prstGeom>
        </p:spPr>
      </p:pic>
      <p:sp>
        <p:nvSpPr>
          <p:cNvPr id="6" name="TextBox 5">
            <a:extLst>
              <a:ext uri="{FF2B5EF4-FFF2-40B4-BE49-F238E27FC236}">
                <a16:creationId xmlns:a16="http://schemas.microsoft.com/office/drawing/2014/main" id="{A3AF0CD4-95B7-5445-6EDA-F96E47448FAF}"/>
              </a:ext>
            </a:extLst>
          </p:cNvPr>
          <p:cNvSpPr txBox="1"/>
          <p:nvPr/>
        </p:nvSpPr>
        <p:spPr>
          <a:xfrm>
            <a:off x="162560" y="6488668"/>
            <a:ext cx="4124960" cy="369332"/>
          </a:xfrm>
          <a:prstGeom prst="rect">
            <a:avLst/>
          </a:prstGeom>
          <a:noFill/>
        </p:spPr>
        <p:txBody>
          <a:bodyPr wrap="square" rtlCol="0">
            <a:spAutoFit/>
          </a:bodyPr>
          <a:lstStyle/>
          <a:p>
            <a:r>
              <a:rPr lang="en-US" dirty="0" err="1">
                <a:latin typeface="Cambria" panose="02040503050406030204" pitchFamily="18" charset="0"/>
                <a:ea typeface="Cambria" panose="02040503050406030204" pitchFamily="18" charset="0"/>
              </a:rPr>
              <a:t>Hương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Thảo</a:t>
            </a:r>
            <a:r>
              <a:rPr lang="en-US" dirty="0">
                <a:latin typeface="Cambria" panose="02040503050406030204" pitchFamily="18" charset="0"/>
                <a:ea typeface="Cambria" panose="02040503050406030204" pitchFamily="18" charset="0"/>
              </a:rPr>
              <a:t> – </a:t>
            </a:r>
            <a:r>
              <a:rPr lang="en-US" dirty="0" err="1">
                <a:latin typeface="Cambria" panose="02040503050406030204" pitchFamily="18" charset="0"/>
                <a:ea typeface="Cambria" panose="02040503050406030204" pitchFamily="18" charset="0"/>
              </a:rPr>
              <a:t>Zalo</a:t>
            </a:r>
            <a:r>
              <a:rPr lang="en-US" dirty="0">
                <a:latin typeface="Cambria" panose="02040503050406030204" pitchFamily="18" charset="0"/>
                <a:ea typeface="Cambria" panose="02040503050406030204" pitchFamily="18" charset="0"/>
              </a:rPr>
              <a:t> 0972115126</a:t>
            </a:r>
          </a:p>
        </p:txBody>
      </p:sp>
    </p:spTree>
    <p:extLst>
      <p:ext uri="{BB962C8B-B14F-4D97-AF65-F5344CB8AC3E}">
        <p14:creationId xmlns:p14="http://schemas.microsoft.com/office/powerpoint/2010/main" val="13270747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36E32600-99A3-5B61-97E7-0C12C507393C}"/>
              </a:ext>
            </a:extLst>
          </p:cNvPr>
          <p:cNvPicPr>
            <a:picLocks noChangeAspect="1"/>
          </p:cNvPicPr>
          <p:nvPr/>
        </p:nvPicPr>
        <p:blipFill rotWithShape="1">
          <a:blip r:embed="rId3">
            <a:extLst>
              <a:ext uri="{28A0092B-C50C-407E-A947-70E740481C1C}">
                <a14:useLocalDpi xmlns:a14="http://schemas.microsoft.com/office/drawing/2010/main" val="0"/>
              </a:ext>
            </a:extLst>
          </a:blip>
          <a:srcRect t="19212"/>
          <a:stretch/>
        </p:blipFill>
        <p:spPr>
          <a:xfrm>
            <a:off x="0" y="0"/>
            <a:ext cx="12192000" cy="6858000"/>
          </a:xfrm>
          <a:prstGeom prst="rect">
            <a:avLst/>
          </a:prstGeom>
        </p:spPr>
      </p:pic>
      <p:sp>
        <p:nvSpPr>
          <p:cNvPr id="7" name="Rectangle: Rounded Corners 9">
            <a:extLst>
              <a:ext uri="{FF2B5EF4-FFF2-40B4-BE49-F238E27FC236}">
                <a16:creationId xmlns:a16="http://schemas.microsoft.com/office/drawing/2014/main" id="{7B9AE2C8-3445-4640-A604-E3AC6CE7EFA5}"/>
              </a:ext>
            </a:extLst>
          </p:cNvPr>
          <p:cNvSpPr/>
          <p:nvPr/>
        </p:nvSpPr>
        <p:spPr>
          <a:xfrm>
            <a:off x="209862" y="737755"/>
            <a:ext cx="11707318" cy="4675909"/>
          </a:xfrm>
          <a:custGeom>
            <a:avLst/>
            <a:gdLst>
              <a:gd name="connsiteX0" fmla="*/ 0 w 11707318"/>
              <a:gd name="connsiteY0" fmla="*/ 466282 h 4675909"/>
              <a:gd name="connsiteX1" fmla="*/ 466282 w 11707318"/>
              <a:gd name="connsiteY1" fmla="*/ 0 h 4675909"/>
              <a:gd name="connsiteX2" fmla="*/ 11241036 w 11707318"/>
              <a:gd name="connsiteY2" fmla="*/ 0 h 4675909"/>
              <a:gd name="connsiteX3" fmla="*/ 11707318 w 11707318"/>
              <a:gd name="connsiteY3" fmla="*/ 466282 h 4675909"/>
              <a:gd name="connsiteX4" fmla="*/ 11707318 w 11707318"/>
              <a:gd name="connsiteY4" fmla="*/ 4209627 h 4675909"/>
              <a:gd name="connsiteX5" fmla="*/ 11241036 w 11707318"/>
              <a:gd name="connsiteY5" fmla="*/ 4675909 h 4675909"/>
              <a:gd name="connsiteX6" fmla="*/ 466282 w 11707318"/>
              <a:gd name="connsiteY6" fmla="*/ 4675909 h 4675909"/>
              <a:gd name="connsiteX7" fmla="*/ 0 w 11707318"/>
              <a:gd name="connsiteY7" fmla="*/ 4209627 h 4675909"/>
              <a:gd name="connsiteX8" fmla="*/ 0 w 11707318"/>
              <a:gd name="connsiteY8" fmla="*/ 466282 h 467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7318" h="4675909" fill="none" extrusionOk="0">
                <a:moveTo>
                  <a:pt x="0" y="466282"/>
                </a:moveTo>
                <a:cubicBezTo>
                  <a:pt x="235" y="215127"/>
                  <a:pt x="225407" y="27935"/>
                  <a:pt x="466282" y="0"/>
                </a:cubicBezTo>
                <a:cubicBezTo>
                  <a:pt x="2145849" y="72427"/>
                  <a:pt x="6429105" y="61419"/>
                  <a:pt x="11241036" y="0"/>
                </a:cubicBezTo>
                <a:cubicBezTo>
                  <a:pt x="11492495" y="-41725"/>
                  <a:pt x="11693706" y="204645"/>
                  <a:pt x="11707318" y="466282"/>
                </a:cubicBezTo>
                <a:cubicBezTo>
                  <a:pt x="11808194" y="1936601"/>
                  <a:pt x="11600005" y="3676389"/>
                  <a:pt x="11707318" y="4209627"/>
                </a:cubicBezTo>
                <a:cubicBezTo>
                  <a:pt x="11709634" y="4455392"/>
                  <a:pt x="11477379" y="4652169"/>
                  <a:pt x="11241036" y="4675909"/>
                </a:cubicBezTo>
                <a:cubicBezTo>
                  <a:pt x="7869135" y="4705736"/>
                  <a:pt x="2456661" y="4596603"/>
                  <a:pt x="466282" y="4675909"/>
                </a:cubicBezTo>
                <a:cubicBezTo>
                  <a:pt x="254016" y="4670793"/>
                  <a:pt x="-41595" y="4475372"/>
                  <a:pt x="0" y="4209627"/>
                </a:cubicBezTo>
                <a:cubicBezTo>
                  <a:pt x="50037" y="3231685"/>
                  <a:pt x="770" y="2329297"/>
                  <a:pt x="0" y="466282"/>
                </a:cubicBezTo>
                <a:close/>
              </a:path>
              <a:path w="11707318" h="4675909" stroke="0" extrusionOk="0">
                <a:moveTo>
                  <a:pt x="0" y="466282"/>
                </a:moveTo>
                <a:cubicBezTo>
                  <a:pt x="44254" y="220825"/>
                  <a:pt x="228338" y="40786"/>
                  <a:pt x="466282" y="0"/>
                </a:cubicBezTo>
                <a:cubicBezTo>
                  <a:pt x="2796252" y="123000"/>
                  <a:pt x="6808369" y="-96860"/>
                  <a:pt x="11241036" y="0"/>
                </a:cubicBezTo>
                <a:cubicBezTo>
                  <a:pt x="11473536" y="-19069"/>
                  <a:pt x="11717197" y="188845"/>
                  <a:pt x="11707318" y="466282"/>
                </a:cubicBezTo>
                <a:cubicBezTo>
                  <a:pt x="11710491" y="1096068"/>
                  <a:pt x="11801585" y="3409463"/>
                  <a:pt x="11707318" y="4209627"/>
                </a:cubicBezTo>
                <a:cubicBezTo>
                  <a:pt x="11673841" y="4479275"/>
                  <a:pt x="11484931" y="4673679"/>
                  <a:pt x="11241036" y="4675909"/>
                </a:cubicBezTo>
                <a:cubicBezTo>
                  <a:pt x="6167501" y="4515202"/>
                  <a:pt x="5495582" y="4715576"/>
                  <a:pt x="466282" y="4675909"/>
                </a:cubicBezTo>
                <a:cubicBezTo>
                  <a:pt x="188628" y="4671842"/>
                  <a:pt x="-4736" y="4465001"/>
                  <a:pt x="0" y="4209627"/>
                </a:cubicBezTo>
                <a:cubicBezTo>
                  <a:pt x="32216" y="2358517"/>
                  <a:pt x="57206" y="944228"/>
                  <a:pt x="0" y="466282"/>
                </a:cubicBezTo>
                <a:close/>
              </a:path>
            </a:pathLst>
          </a:custGeom>
          <a:ln>
            <a:extLst>
              <a:ext uri="{C807C97D-BFC1-408E-A445-0C87EB9F89A2}">
                <ask:lineSketchStyleProps xmlns:ask="http://schemas.microsoft.com/office/drawing/2018/sketchyshapes" sd="852854689">
                  <a:prstGeom prst="roundRect">
                    <a:avLst>
                      <a:gd name="adj" fmla="val 9972"/>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 name="Text Placeholder 7">
            <a:extLst>
              <a:ext uri="{FF2B5EF4-FFF2-40B4-BE49-F238E27FC236}">
                <a16:creationId xmlns:a16="http://schemas.microsoft.com/office/drawing/2014/main" id="{669A63F2-57D6-45F6-83A8-1C9C78A071DB}"/>
              </a:ext>
            </a:extLst>
          </p:cNvPr>
          <p:cNvSpPr txBox="1">
            <a:spLocks/>
          </p:cNvSpPr>
          <p:nvPr/>
        </p:nvSpPr>
        <p:spPr>
          <a:xfrm>
            <a:off x="1324303" y="1896940"/>
            <a:ext cx="9604647" cy="646332"/>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600"/>
              </a:spcBef>
              <a:spcAft>
                <a:spcPts val="0"/>
              </a:spcAft>
              <a:buClrTx/>
              <a:buSzTx/>
              <a:buFont typeface="Arial" panose="020B0604020202020204" pitchFamily="34" charset="0"/>
              <a:buNone/>
              <a:tabLst/>
              <a:defRPr/>
            </a:pPr>
            <a:r>
              <a:rPr kumimoji="0" lang="vi-VN" altLang="zh-CN" sz="4000" b="0" i="0"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sym typeface="+mn-lt"/>
              </a:rPr>
              <a:t>Nhận biết được tỉ lệ bản đồ, đọc được tỉ lệ trên bản đồ. </a:t>
            </a:r>
          </a:p>
          <a:p>
            <a:pPr marL="0" marR="0" lvl="0" indent="0" algn="just" defTabSz="914400" rtl="0" eaLnBrk="0" fontAlgn="base" latinLnBrk="0" hangingPunct="0">
              <a:lnSpc>
                <a:spcPct val="100000"/>
              </a:lnSpc>
              <a:spcBef>
                <a:spcPts val="600"/>
              </a:spcBef>
              <a:spcAft>
                <a:spcPts val="0"/>
              </a:spcAft>
              <a:buClrTx/>
              <a:buSzTx/>
              <a:buFont typeface="Arial" panose="020B0604020202020204" pitchFamily="34" charset="0"/>
              <a:buNone/>
              <a:tabLst/>
              <a:defRPr/>
            </a:pPr>
            <a:r>
              <a:rPr kumimoji="0" lang="vi-VN" altLang="zh-CN" sz="4000" b="0" i="0"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sym typeface="+mn-lt"/>
              </a:rPr>
              <a:t>Vận dụng được tỉ lệ bản đồ để giải quyết một số tình huống thực tiễn là từ tỉ lệ bản đồ tìm độ dài thực tế và ngược lại.</a:t>
            </a:r>
          </a:p>
        </p:txBody>
      </p:sp>
      <p:pic>
        <p:nvPicPr>
          <p:cNvPr id="1026" name="Picture 2" descr="Star Cartoon - Cute Star Png, Transparent Png - kindpng">
            <a:extLst>
              <a:ext uri="{FF2B5EF4-FFF2-40B4-BE49-F238E27FC236}">
                <a16:creationId xmlns:a16="http://schemas.microsoft.com/office/drawing/2014/main" id="{DA588A8D-1A69-40CC-8FF7-F2AF050F983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8824" b="90000" l="7442" r="92907">
                        <a14:foregroundMark x1="7558" y1="41765" x2="7558" y2="41765"/>
                        <a14:foregroundMark x1="52209" y1="8941" x2="52209" y2="8941"/>
                        <a14:foregroundMark x1="92907" y1="37176" x2="92907" y2="37176"/>
                      </a14:backgroundRemoval>
                    </a14:imgEffect>
                  </a14:imgLayer>
                </a14:imgProps>
              </a:ext>
              <a:ext uri="{28A0092B-C50C-407E-A947-70E740481C1C}">
                <a14:useLocalDpi xmlns:a14="http://schemas.microsoft.com/office/drawing/2010/main" val="0"/>
              </a:ext>
            </a:extLst>
          </a:blip>
          <a:srcRect/>
          <a:stretch>
            <a:fillRect/>
          </a:stretch>
        </p:blipFill>
        <p:spPr bwMode="auto">
          <a:xfrm>
            <a:off x="569795" y="1907100"/>
            <a:ext cx="726874" cy="68677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Star Cartoon - Cute Star Png, Transparent Png - kindpng">
            <a:extLst>
              <a:ext uri="{FF2B5EF4-FFF2-40B4-BE49-F238E27FC236}">
                <a16:creationId xmlns:a16="http://schemas.microsoft.com/office/drawing/2014/main" id="{E8881B03-6ED6-48FF-662D-E5F70F8149D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8824" b="90000" l="7442" r="92907">
                        <a14:foregroundMark x1="7558" y1="41765" x2="7558" y2="41765"/>
                        <a14:foregroundMark x1="52209" y1="8941" x2="52209" y2="8941"/>
                        <a14:foregroundMark x1="92907" y1="37176" x2="92907" y2="37176"/>
                      </a14:backgroundRemoval>
                    </a14:imgEffect>
                  </a14:imgLayer>
                </a14:imgProps>
              </a:ext>
              <a:ext uri="{28A0092B-C50C-407E-A947-70E740481C1C}">
                <a14:useLocalDpi xmlns:a14="http://schemas.microsoft.com/office/drawing/2010/main" val="0"/>
              </a:ext>
            </a:extLst>
          </a:blip>
          <a:srcRect/>
          <a:stretch>
            <a:fillRect/>
          </a:stretch>
        </p:blipFill>
        <p:spPr bwMode="auto">
          <a:xfrm>
            <a:off x="600275" y="3240387"/>
            <a:ext cx="726874" cy="68677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A0979DD-A2FA-B098-F7DA-A5B6E1DF6078}"/>
              </a:ext>
            </a:extLst>
          </p:cNvPr>
          <p:cNvPicPr>
            <a:picLocks noChangeAspect="1"/>
          </p:cNvPicPr>
          <p:nvPr/>
        </p:nvPicPr>
        <p:blipFill>
          <a:blip r:embed="rId6"/>
          <a:stretch>
            <a:fillRect/>
          </a:stretch>
        </p:blipFill>
        <p:spPr>
          <a:xfrm>
            <a:off x="3488716" y="784296"/>
            <a:ext cx="5255207" cy="1286367"/>
          </a:xfrm>
          <a:prstGeom prst="rect">
            <a:avLst/>
          </a:prstGeom>
        </p:spPr>
      </p:pic>
    </p:spTree>
    <p:extLst>
      <p:ext uri="{BB962C8B-B14F-4D97-AF65-F5344CB8AC3E}">
        <p14:creationId xmlns:p14="http://schemas.microsoft.com/office/powerpoint/2010/main" val="27776360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36E32600-99A3-5B61-97E7-0C12C507393C}"/>
              </a:ext>
            </a:extLst>
          </p:cNvPr>
          <p:cNvPicPr>
            <a:picLocks noChangeAspect="1"/>
          </p:cNvPicPr>
          <p:nvPr/>
        </p:nvPicPr>
        <p:blipFill rotWithShape="1">
          <a:blip r:embed="rId3">
            <a:extLst>
              <a:ext uri="{28A0092B-C50C-407E-A947-70E740481C1C}">
                <a14:useLocalDpi xmlns:a14="http://schemas.microsoft.com/office/drawing/2010/main" val="0"/>
              </a:ext>
            </a:extLst>
          </a:blip>
          <a:srcRect t="19212"/>
          <a:stretch/>
        </p:blipFill>
        <p:spPr>
          <a:xfrm>
            <a:off x="0" y="0"/>
            <a:ext cx="12192000" cy="6858000"/>
          </a:xfrm>
          <a:prstGeom prst="rect">
            <a:avLst/>
          </a:prstGeom>
        </p:spPr>
      </p:pic>
      <p:sp>
        <p:nvSpPr>
          <p:cNvPr id="7" name="Rectangle: Rounded Corners 9">
            <a:extLst>
              <a:ext uri="{FF2B5EF4-FFF2-40B4-BE49-F238E27FC236}">
                <a16:creationId xmlns:a16="http://schemas.microsoft.com/office/drawing/2014/main" id="{7B9AE2C8-3445-4640-A604-E3AC6CE7EFA5}"/>
              </a:ext>
            </a:extLst>
          </p:cNvPr>
          <p:cNvSpPr/>
          <p:nvPr/>
        </p:nvSpPr>
        <p:spPr>
          <a:xfrm>
            <a:off x="209862" y="284480"/>
            <a:ext cx="11707318" cy="6410959"/>
          </a:xfrm>
          <a:prstGeom prst="roundRect">
            <a:avLst/>
          </a:prstGeom>
          <a:ln>
            <a:extLst>
              <a:ext uri="{C807C97D-BFC1-408E-A445-0C87EB9F89A2}">
                <ask:lineSketchStyleProps xmlns:ask="http://schemas.microsoft.com/office/drawing/2018/sketchyshapes" sd="852854689">
                  <a:custGeom>
                    <a:avLst/>
                    <a:gdLst>
                      <a:gd name="connsiteX0" fmla="*/ 0 w 11707318"/>
                      <a:gd name="connsiteY0" fmla="*/ 1068515 h 6410959"/>
                      <a:gd name="connsiteX1" fmla="*/ 1068515 w 11707318"/>
                      <a:gd name="connsiteY1" fmla="*/ 0 h 6410959"/>
                      <a:gd name="connsiteX2" fmla="*/ 10638803 w 11707318"/>
                      <a:gd name="connsiteY2" fmla="*/ 0 h 6410959"/>
                      <a:gd name="connsiteX3" fmla="*/ 11707318 w 11707318"/>
                      <a:gd name="connsiteY3" fmla="*/ 1068515 h 6410959"/>
                      <a:gd name="connsiteX4" fmla="*/ 11707318 w 11707318"/>
                      <a:gd name="connsiteY4" fmla="*/ 5342444 h 6410959"/>
                      <a:gd name="connsiteX5" fmla="*/ 10638803 w 11707318"/>
                      <a:gd name="connsiteY5" fmla="*/ 6410959 h 6410959"/>
                      <a:gd name="connsiteX6" fmla="*/ 1068515 w 11707318"/>
                      <a:gd name="connsiteY6" fmla="*/ 6410959 h 6410959"/>
                      <a:gd name="connsiteX7" fmla="*/ 0 w 11707318"/>
                      <a:gd name="connsiteY7" fmla="*/ 5342444 h 6410959"/>
                      <a:gd name="connsiteX8" fmla="*/ 0 w 11707318"/>
                      <a:gd name="connsiteY8" fmla="*/ 1068515 h 641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7318" h="6410959" fill="none" extrusionOk="0">
                        <a:moveTo>
                          <a:pt x="0" y="1068515"/>
                        </a:moveTo>
                        <a:cubicBezTo>
                          <a:pt x="1940" y="530901"/>
                          <a:pt x="496205" y="29898"/>
                          <a:pt x="1068515" y="0"/>
                        </a:cubicBezTo>
                        <a:cubicBezTo>
                          <a:pt x="3905308" y="72427"/>
                          <a:pt x="6669583" y="61419"/>
                          <a:pt x="10638803" y="0"/>
                        </a:cubicBezTo>
                        <a:cubicBezTo>
                          <a:pt x="11218351" y="-72813"/>
                          <a:pt x="11643758" y="459165"/>
                          <a:pt x="11707318" y="1068515"/>
                        </a:cubicBezTo>
                        <a:cubicBezTo>
                          <a:pt x="11808194" y="1497107"/>
                          <a:pt x="11600005" y="4160001"/>
                          <a:pt x="11707318" y="5342444"/>
                        </a:cubicBezTo>
                        <a:cubicBezTo>
                          <a:pt x="11726088" y="5837309"/>
                          <a:pt x="11196477" y="6374580"/>
                          <a:pt x="10638803" y="6410959"/>
                        </a:cubicBezTo>
                        <a:cubicBezTo>
                          <a:pt x="8283865" y="6440786"/>
                          <a:pt x="4693005" y="6331653"/>
                          <a:pt x="1068515" y="6410959"/>
                        </a:cubicBezTo>
                        <a:cubicBezTo>
                          <a:pt x="567947" y="6400835"/>
                          <a:pt x="-80126" y="5948413"/>
                          <a:pt x="0" y="5342444"/>
                        </a:cubicBezTo>
                        <a:cubicBezTo>
                          <a:pt x="50037" y="3982242"/>
                          <a:pt x="770" y="2047537"/>
                          <a:pt x="0" y="1068515"/>
                        </a:cubicBezTo>
                        <a:close/>
                      </a:path>
                      <a:path w="11707318" h="6410959" stroke="0" extrusionOk="0">
                        <a:moveTo>
                          <a:pt x="0" y="1068515"/>
                        </a:moveTo>
                        <a:cubicBezTo>
                          <a:pt x="91397" y="503303"/>
                          <a:pt x="486438" y="16768"/>
                          <a:pt x="1068515" y="0"/>
                        </a:cubicBezTo>
                        <a:cubicBezTo>
                          <a:pt x="3304213" y="123000"/>
                          <a:pt x="8436121" y="-96860"/>
                          <a:pt x="10638803" y="0"/>
                        </a:cubicBezTo>
                        <a:cubicBezTo>
                          <a:pt x="11146737" y="-62641"/>
                          <a:pt x="11727812" y="437073"/>
                          <a:pt x="11707318" y="1068515"/>
                        </a:cubicBezTo>
                        <a:cubicBezTo>
                          <a:pt x="11710491" y="3106617"/>
                          <a:pt x="11801585" y="4175531"/>
                          <a:pt x="11707318" y="5342444"/>
                        </a:cubicBezTo>
                        <a:cubicBezTo>
                          <a:pt x="11629966" y="5960592"/>
                          <a:pt x="11114598" y="6392248"/>
                          <a:pt x="10638803" y="6410959"/>
                        </a:cubicBezTo>
                        <a:cubicBezTo>
                          <a:pt x="8283606" y="6250252"/>
                          <a:pt x="5443232" y="6450626"/>
                          <a:pt x="1068515" y="6410959"/>
                        </a:cubicBezTo>
                        <a:cubicBezTo>
                          <a:pt x="427365" y="6400653"/>
                          <a:pt x="-92283" y="5890762"/>
                          <a:pt x="0" y="5342444"/>
                        </a:cubicBezTo>
                        <a:cubicBezTo>
                          <a:pt x="32216" y="4676565"/>
                          <a:pt x="57206" y="2286983"/>
                          <a:pt x="0" y="1068515"/>
                        </a:cubicBezTo>
                        <a:close/>
                      </a:path>
                    </a:pathLst>
                  </a:custGeom>
                  <ask:type>
                    <ask:lineSketchNone/>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10" name="Picture 9">
            <a:extLst>
              <a:ext uri="{FF2B5EF4-FFF2-40B4-BE49-F238E27FC236}">
                <a16:creationId xmlns:a16="http://schemas.microsoft.com/office/drawing/2014/main" id="{B5B5CCCF-CCD7-806A-B949-FE4DA300D82E}"/>
              </a:ext>
            </a:extLst>
          </p:cNvPr>
          <p:cNvPicPr>
            <a:picLocks noChangeAspect="1"/>
          </p:cNvPicPr>
          <p:nvPr/>
        </p:nvPicPr>
        <p:blipFill>
          <a:blip r:embed="rId4"/>
          <a:stretch>
            <a:fillRect/>
          </a:stretch>
        </p:blipFill>
        <p:spPr>
          <a:xfrm>
            <a:off x="1637412" y="750580"/>
            <a:ext cx="8754615" cy="5620999"/>
          </a:xfrm>
          <a:prstGeom prst="rect">
            <a:avLst/>
          </a:prstGeom>
        </p:spPr>
      </p:pic>
    </p:spTree>
    <p:extLst>
      <p:ext uri="{BB962C8B-B14F-4D97-AF65-F5344CB8AC3E}">
        <p14:creationId xmlns:p14="http://schemas.microsoft.com/office/powerpoint/2010/main" val="49249856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36E32600-99A3-5B61-97E7-0C12C507393C}"/>
              </a:ext>
            </a:extLst>
          </p:cNvPr>
          <p:cNvPicPr>
            <a:picLocks noChangeAspect="1"/>
          </p:cNvPicPr>
          <p:nvPr/>
        </p:nvPicPr>
        <p:blipFill rotWithShape="1">
          <a:blip r:embed="rId3">
            <a:extLst>
              <a:ext uri="{28A0092B-C50C-407E-A947-70E740481C1C}">
                <a14:useLocalDpi xmlns:a14="http://schemas.microsoft.com/office/drawing/2010/main" val="0"/>
              </a:ext>
            </a:extLst>
          </a:blip>
          <a:srcRect t="19212"/>
          <a:stretch/>
        </p:blipFill>
        <p:spPr>
          <a:xfrm>
            <a:off x="0" y="0"/>
            <a:ext cx="12192000" cy="6858000"/>
          </a:xfrm>
          <a:prstGeom prst="rect">
            <a:avLst/>
          </a:prstGeom>
        </p:spPr>
      </p:pic>
      <p:sp>
        <p:nvSpPr>
          <p:cNvPr id="7" name="Rectangle: Rounded Corners 9">
            <a:extLst>
              <a:ext uri="{FF2B5EF4-FFF2-40B4-BE49-F238E27FC236}">
                <a16:creationId xmlns:a16="http://schemas.microsoft.com/office/drawing/2014/main" id="{7B9AE2C8-3445-4640-A604-E3AC6CE7EFA5}"/>
              </a:ext>
            </a:extLst>
          </p:cNvPr>
          <p:cNvSpPr/>
          <p:nvPr/>
        </p:nvSpPr>
        <p:spPr>
          <a:xfrm>
            <a:off x="209862" y="284480"/>
            <a:ext cx="11707318" cy="6410959"/>
          </a:xfrm>
          <a:prstGeom prst="roundRect">
            <a:avLst/>
          </a:prstGeom>
          <a:ln>
            <a:extLst>
              <a:ext uri="{C807C97D-BFC1-408E-A445-0C87EB9F89A2}">
                <ask:lineSketchStyleProps xmlns:ask="http://schemas.microsoft.com/office/drawing/2018/sketchyshapes" sd="852854689">
                  <a:custGeom>
                    <a:avLst/>
                    <a:gdLst>
                      <a:gd name="connsiteX0" fmla="*/ 0 w 11707318"/>
                      <a:gd name="connsiteY0" fmla="*/ 1068515 h 6410959"/>
                      <a:gd name="connsiteX1" fmla="*/ 1068515 w 11707318"/>
                      <a:gd name="connsiteY1" fmla="*/ 0 h 6410959"/>
                      <a:gd name="connsiteX2" fmla="*/ 10638803 w 11707318"/>
                      <a:gd name="connsiteY2" fmla="*/ 0 h 6410959"/>
                      <a:gd name="connsiteX3" fmla="*/ 11707318 w 11707318"/>
                      <a:gd name="connsiteY3" fmla="*/ 1068515 h 6410959"/>
                      <a:gd name="connsiteX4" fmla="*/ 11707318 w 11707318"/>
                      <a:gd name="connsiteY4" fmla="*/ 5342444 h 6410959"/>
                      <a:gd name="connsiteX5" fmla="*/ 10638803 w 11707318"/>
                      <a:gd name="connsiteY5" fmla="*/ 6410959 h 6410959"/>
                      <a:gd name="connsiteX6" fmla="*/ 1068515 w 11707318"/>
                      <a:gd name="connsiteY6" fmla="*/ 6410959 h 6410959"/>
                      <a:gd name="connsiteX7" fmla="*/ 0 w 11707318"/>
                      <a:gd name="connsiteY7" fmla="*/ 5342444 h 6410959"/>
                      <a:gd name="connsiteX8" fmla="*/ 0 w 11707318"/>
                      <a:gd name="connsiteY8" fmla="*/ 1068515 h 641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7318" h="6410959" fill="none" extrusionOk="0">
                        <a:moveTo>
                          <a:pt x="0" y="1068515"/>
                        </a:moveTo>
                        <a:cubicBezTo>
                          <a:pt x="1940" y="530901"/>
                          <a:pt x="496205" y="29898"/>
                          <a:pt x="1068515" y="0"/>
                        </a:cubicBezTo>
                        <a:cubicBezTo>
                          <a:pt x="3905308" y="72427"/>
                          <a:pt x="6669583" y="61419"/>
                          <a:pt x="10638803" y="0"/>
                        </a:cubicBezTo>
                        <a:cubicBezTo>
                          <a:pt x="11218351" y="-72813"/>
                          <a:pt x="11643758" y="459165"/>
                          <a:pt x="11707318" y="1068515"/>
                        </a:cubicBezTo>
                        <a:cubicBezTo>
                          <a:pt x="11808194" y="1497107"/>
                          <a:pt x="11600005" y="4160001"/>
                          <a:pt x="11707318" y="5342444"/>
                        </a:cubicBezTo>
                        <a:cubicBezTo>
                          <a:pt x="11726088" y="5837309"/>
                          <a:pt x="11196477" y="6374580"/>
                          <a:pt x="10638803" y="6410959"/>
                        </a:cubicBezTo>
                        <a:cubicBezTo>
                          <a:pt x="8283865" y="6440786"/>
                          <a:pt x="4693005" y="6331653"/>
                          <a:pt x="1068515" y="6410959"/>
                        </a:cubicBezTo>
                        <a:cubicBezTo>
                          <a:pt x="567947" y="6400835"/>
                          <a:pt x="-80126" y="5948413"/>
                          <a:pt x="0" y="5342444"/>
                        </a:cubicBezTo>
                        <a:cubicBezTo>
                          <a:pt x="50037" y="3982242"/>
                          <a:pt x="770" y="2047537"/>
                          <a:pt x="0" y="1068515"/>
                        </a:cubicBezTo>
                        <a:close/>
                      </a:path>
                      <a:path w="11707318" h="6410959" stroke="0" extrusionOk="0">
                        <a:moveTo>
                          <a:pt x="0" y="1068515"/>
                        </a:moveTo>
                        <a:cubicBezTo>
                          <a:pt x="91397" y="503303"/>
                          <a:pt x="486438" y="16768"/>
                          <a:pt x="1068515" y="0"/>
                        </a:cubicBezTo>
                        <a:cubicBezTo>
                          <a:pt x="3304213" y="123000"/>
                          <a:pt x="8436121" y="-96860"/>
                          <a:pt x="10638803" y="0"/>
                        </a:cubicBezTo>
                        <a:cubicBezTo>
                          <a:pt x="11146737" y="-62641"/>
                          <a:pt x="11727812" y="437073"/>
                          <a:pt x="11707318" y="1068515"/>
                        </a:cubicBezTo>
                        <a:cubicBezTo>
                          <a:pt x="11710491" y="3106617"/>
                          <a:pt x="11801585" y="4175531"/>
                          <a:pt x="11707318" y="5342444"/>
                        </a:cubicBezTo>
                        <a:cubicBezTo>
                          <a:pt x="11629966" y="5960592"/>
                          <a:pt x="11114598" y="6392248"/>
                          <a:pt x="10638803" y="6410959"/>
                        </a:cubicBezTo>
                        <a:cubicBezTo>
                          <a:pt x="8283606" y="6250252"/>
                          <a:pt x="5443232" y="6450626"/>
                          <a:pt x="1068515" y="6410959"/>
                        </a:cubicBezTo>
                        <a:cubicBezTo>
                          <a:pt x="427365" y="6400653"/>
                          <a:pt x="-92283" y="5890762"/>
                          <a:pt x="0" y="5342444"/>
                        </a:cubicBezTo>
                        <a:cubicBezTo>
                          <a:pt x="32216" y="4676565"/>
                          <a:pt x="57206" y="2286983"/>
                          <a:pt x="0" y="1068515"/>
                        </a:cubicBezTo>
                        <a:close/>
                      </a:path>
                    </a:pathLst>
                  </a:custGeom>
                  <ask:type>
                    <ask:lineSketchNone/>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 name="Freeform 2">
            <a:extLst>
              <a:ext uri="{FF2B5EF4-FFF2-40B4-BE49-F238E27FC236}">
                <a16:creationId xmlns:a16="http://schemas.microsoft.com/office/drawing/2014/main" id="{9E3C44FC-64CC-1C81-51F0-76FE0BE61E44}"/>
              </a:ext>
            </a:extLst>
          </p:cNvPr>
          <p:cNvSpPr/>
          <p:nvPr/>
        </p:nvSpPr>
        <p:spPr>
          <a:xfrm>
            <a:off x="1242137" y="2926427"/>
            <a:ext cx="8795944" cy="3931573"/>
          </a:xfrm>
          <a:custGeom>
            <a:avLst/>
            <a:gdLst/>
            <a:ahLst/>
            <a:cxnLst/>
            <a:rect l="l" t="t" r="r" b="b"/>
            <a:pathLst>
              <a:path w="15618745" h="7284373">
                <a:moveTo>
                  <a:pt x="0" y="0"/>
                </a:moveTo>
                <a:lnTo>
                  <a:pt x="15618746" y="0"/>
                </a:lnTo>
                <a:lnTo>
                  <a:pt x="15618746" y="7284372"/>
                </a:lnTo>
                <a:lnTo>
                  <a:pt x="0" y="7284372"/>
                </a:lnTo>
                <a:lnTo>
                  <a:pt x="0" y="0"/>
                </a:lnTo>
                <a:close/>
              </a:path>
            </a:pathLst>
          </a:custGeom>
          <a:blipFill>
            <a:blip r:embed="rId4"/>
            <a:stretch>
              <a:fillRect/>
            </a:stretch>
          </a:blipFill>
        </p:spPr>
        <p:txBody>
          <a:bodyPr/>
          <a:lstStyle/>
          <a:p>
            <a:endParaRPr lang="en-US"/>
          </a:p>
        </p:txBody>
      </p:sp>
      <p:pic>
        <p:nvPicPr>
          <p:cNvPr id="8" name="Picture 7">
            <a:extLst>
              <a:ext uri="{FF2B5EF4-FFF2-40B4-BE49-F238E27FC236}">
                <a16:creationId xmlns:a16="http://schemas.microsoft.com/office/drawing/2014/main" id="{4DF695D9-AAE4-E1A9-4CA7-40742F91E061}"/>
              </a:ext>
            </a:extLst>
          </p:cNvPr>
          <p:cNvPicPr>
            <a:picLocks noChangeAspect="1"/>
          </p:cNvPicPr>
          <p:nvPr/>
        </p:nvPicPr>
        <p:blipFill>
          <a:blip r:embed="rId5"/>
          <a:stretch>
            <a:fillRect/>
          </a:stretch>
        </p:blipFill>
        <p:spPr>
          <a:xfrm>
            <a:off x="4127182" y="406082"/>
            <a:ext cx="3876675" cy="2428875"/>
          </a:xfrm>
          <a:prstGeom prst="rect">
            <a:avLst/>
          </a:prstGeom>
        </p:spPr>
      </p:pic>
      <p:sp>
        <p:nvSpPr>
          <p:cNvPr id="9" name="Speech Bubble: Rectangle with Corners Rounded 8">
            <a:extLst>
              <a:ext uri="{FF2B5EF4-FFF2-40B4-BE49-F238E27FC236}">
                <a16:creationId xmlns:a16="http://schemas.microsoft.com/office/drawing/2014/main" id="{05026040-179D-E574-B45F-1B5FE4DF69AC}"/>
              </a:ext>
            </a:extLst>
          </p:cNvPr>
          <p:cNvSpPr/>
          <p:nvPr/>
        </p:nvSpPr>
        <p:spPr>
          <a:xfrm>
            <a:off x="7294880" y="1828800"/>
            <a:ext cx="3881120" cy="1757680"/>
          </a:xfrm>
          <a:prstGeom prst="wedgeRoundRectCallout">
            <a:avLst>
              <a:gd name="adj1" fmla="val -13590"/>
              <a:gd name="adj2" fmla="val 7649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solidFill>
                  <a:srgbClr val="002060"/>
                </a:solidFill>
                <a:latin typeface="Cambria" panose="02040503050406030204" pitchFamily="18" charset="0"/>
                <a:ea typeface="Cambria" panose="02040503050406030204" pitchFamily="18" charset="0"/>
              </a:rPr>
              <a:t>Tỉ</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số</a:t>
            </a:r>
            <a:r>
              <a:rPr lang="en-US" sz="2800" dirty="0">
                <a:solidFill>
                  <a:srgbClr val="002060"/>
                </a:solidFill>
                <a:latin typeface="Cambria" panose="02040503050406030204" pitchFamily="18" charset="0"/>
                <a:ea typeface="Cambria" panose="02040503050406030204" pitchFamily="18" charset="0"/>
              </a:rPr>
              <a:t> 1 : 10 000 </a:t>
            </a:r>
            <a:r>
              <a:rPr lang="en-US" sz="2800" dirty="0" err="1">
                <a:solidFill>
                  <a:srgbClr val="002060"/>
                </a:solidFill>
                <a:latin typeface="Cambria" panose="02040503050406030204" pitchFamily="18" charset="0"/>
                <a:ea typeface="Cambria" panose="02040503050406030204" pitchFamily="18" charset="0"/>
              </a:rPr>
              <a:t>ghi</a:t>
            </a:r>
            <a:r>
              <a:rPr lang="en-US" sz="2800" dirty="0">
                <a:solidFill>
                  <a:srgbClr val="002060"/>
                </a:solidFill>
                <a:latin typeface="Cambria" panose="02040503050406030204" pitchFamily="18" charset="0"/>
                <a:ea typeface="Cambria" panose="02040503050406030204" pitchFamily="18" charset="0"/>
              </a:rPr>
              <a:t> ở </a:t>
            </a:r>
            <a:r>
              <a:rPr lang="en-US" sz="2800" dirty="0" err="1">
                <a:solidFill>
                  <a:srgbClr val="002060"/>
                </a:solidFill>
                <a:latin typeface="Cambria" panose="02040503050406030204" pitchFamily="18" charset="0"/>
                <a:ea typeface="Cambria" panose="02040503050406030204" pitchFamily="18" charset="0"/>
              </a:rPr>
              <a:t>phía</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dưới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bản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đồ</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còn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gọi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là</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tỉ</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lệ</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bản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đồ</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đấy</a:t>
            </a:r>
            <a:r>
              <a:rPr lang="en-US" sz="2800" dirty="0">
                <a:solidFill>
                  <a:srgbClr val="002060"/>
                </a:solidFill>
                <a:latin typeface="Cambria" panose="02040503050406030204" pitchFamily="18" charset="0"/>
                <a:ea typeface="Cambria" panose="02040503050406030204" pitchFamily="18" charset="0"/>
              </a:rPr>
              <a:t>!</a:t>
            </a:r>
          </a:p>
        </p:txBody>
      </p:sp>
      <p:sp>
        <p:nvSpPr>
          <p:cNvPr id="11" name="Speech Bubble: Rectangle with Corners Rounded 10">
            <a:extLst>
              <a:ext uri="{FF2B5EF4-FFF2-40B4-BE49-F238E27FC236}">
                <a16:creationId xmlns:a16="http://schemas.microsoft.com/office/drawing/2014/main" id="{E49AC07D-7DFC-0639-FFE5-99515A9C010B}"/>
              </a:ext>
            </a:extLst>
          </p:cNvPr>
          <p:cNvSpPr/>
          <p:nvPr/>
        </p:nvSpPr>
        <p:spPr>
          <a:xfrm>
            <a:off x="1137920" y="1107440"/>
            <a:ext cx="2987040" cy="1270000"/>
          </a:xfrm>
          <a:prstGeom prst="wedgeRoundRectCallout">
            <a:avLst>
              <a:gd name="adj1" fmla="val -4166"/>
              <a:gd name="adj2" fmla="val 92100"/>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solidFill>
                  <a:srgbClr val="002060"/>
                </a:solidFill>
                <a:latin typeface="Cambria" panose="02040503050406030204" pitchFamily="18" charset="0"/>
                <a:ea typeface="Cambria" panose="02040503050406030204" pitchFamily="18" charset="0"/>
              </a:rPr>
              <a:t>Tỉ</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số</a:t>
            </a:r>
            <a:r>
              <a:rPr lang="en-US" sz="2800" dirty="0">
                <a:solidFill>
                  <a:srgbClr val="002060"/>
                </a:solidFill>
                <a:latin typeface="Cambria" panose="02040503050406030204" pitchFamily="18" charset="0"/>
                <a:ea typeface="Cambria" panose="02040503050406030204" pitchFamily="18" charset="0"/>
              </a:rPr>
              <a:t> 1 : 10 000 </a:t>
            </a:r>
            <a:r>
              <a:rPr lang="en-US" sz="2800" dirty="0" err="1">
                <a:solidFill>
                  <a:srgbClr val="002060"/>
                </a:solidFill>
                <a:latin typeface="Cambria" panose="02040503050406030204" pitchFamily="18" charset="0"/>
                <a:ea typeface="Cambria" panose="02040503050406030204" pitchFamily="18" charset="0"/>
              </a:rPr>
              <a:t>ghi</a:t>
            </a:r>
            <a:r>
              <a:rPr lang="en-US" sz="2800" dirty="0">
                <a:solidFill>
                  <a:srgbClr val="002060"/>
                </a:solidFill>
                <a:latin typeface="Cambria" panose="02040503050406030204" pitchFamily="18" charset="0"/>
                <a:ea typeface="Cambria" panose="02040503050406030204" pitchFamily="18" charset="0"/>
              </a:rPr>
              <a:t> ở </a:t>
            </a:r>
            <a:r>
              <a:rPr lang="en-US" sz="2800" dirty="0" err="1">
                <a:solidFill>
                  <a:srgbClr val="002060"/>
                </a:solidFill>
                <a:latin typeface="Cambria" panose="02040503050406030204" pitchFamily="18" charset="0"/>
                <a:ea typeface="Cambria" panose="02040503050406030204" pitchFamily="18" charset="0"/>
              </a:rPr>
              <a:t>phía</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dưới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bản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đồ</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là</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gì</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nhỉ</a:t>
            </a:r>
            <a:r>
              <a:rPr lang="en-US" sz="2800" dirty="0">
                <a:solidFill>
                  <a:srgbClr val="00206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0907192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36E32600-99A3-5B61-97E7-0C12C507393C}"/>
              </a:ext>
            </a:extLst>
          </p:cNvPr>
          <p:cNvPicPr>
            <a:picLocks noChangeAspect="1"/>
          </p:cNvPicPr>
          <p:nvPr/>
        </p:nvPicPr>
        <p:blipFill rotWithShape="1">
          <a:blip r:embed="rId3">
            <a:extLst>
              <a:ext uri="{28A0092B-C50C-407E-A947-70E740481C1C}">
                <a14:useLocalDpi xmlns:a14="http://schemas.microsoft.com/office/drawing/2010/main" val="0"/>
              </a:ext>
            </a:extLst>
          </a:blip>
          <a:srcRect t="19212"/>
          <a:stretch/>
        </p:blipFill>
        <p:spPr>
          <a:xfrm>
            <a:off x="0" y="0"/>
            <a:ext cx="12192000" cy="6858000"/>
          </a:xfrm>
          <a:prstGeom prst="rect">
            <a:avLst/>
          </a:prstGeom>
        </p:spPr>
      </p:pic>
      <p:sp>
        <p:nvSpPr>
          <p:cNvPr id="7" name="Rectangle: Rounded Corners 9">
            <a:extLst>
              <a:ext uri="{FF2B5EF4-FFF2-40B4-BE49-F238E27FC236}">
                <a16:creationId xmlns:a16="http://schemas.microsoft.com/office/drawing/2014/main" id="{7B9AE2C8-3445-4640-A604-E3AC6CE7EFA5}"/>
              </a:ext>
            </a:extLst>
          </p:cNvPr>
          <p:cNvSpPr/>
          <p:nvPr/>
        </p:nvSpPr>
        <p:spPr>
          <a:xfrm>
            <a:off x="209862" y="284480"/>
            <a:ext cx="11707318" cy="6410959"/>
          </a:xfrm>
          <a:prstGeom prst="roundRect">
            <a:avLst/>
          </a:prstGeom>
          <a:ln>
            <a:extLst>
              <a:ext uri="{C807C97D-BFC1-408E-A445-0C87EB9F89A2}">
                <ask:lineSketchStyleProps xmlns:ask="http://schemas.microsoft.com/office/drawing/2018/sketchyshapes" sd="852854689">
                  <a:custGeom>
                    <a:avLst/>
                    <a:gdLst>
                      <a:gd name="connsiteX0" fmla="*/ 0 w 11707318"/>
                      <a:gd name="connsiteY0" fmla="*/ 1068515 h 6410959"/>
                      <a:gd name="connsiteX1" fmla="*/ 1068515 w 11707318"/>
                      <a:gd name="connsiteY1" fmla="*/ 0 h 6410959"/>
                      <a:gd name="connsiteX2" fmla="*/ 10638803 w 11707318"/>
                      <a:gd name="connsiteY2" fmla="*/ 0 h 6410959"/>
                      <a:gd name="connsiteX3" fmla="*/ 11707318 w 11707318"/>
                      <a:gd name="connsiteY3" fmla="*/ 1068515 h 6410959"/>
                      <a:gd name="connsiteX4" fmla="*/ 11707318 w 11707318"/>
                      <a:gd name="connsiteY4" fmla="*/ 5342444 h 6410959"/>
                      <a:gd name="connsiteX5" fmla="*/ 10638803 w 11707318"/>
                      <a:gd name="connsiteY5" fmla="*/ 6410959 h 6410959"/>
                      <a:gd name="connsiteX6" fmla="*/ 1068515 w 11707318"/>
                      <a:gd name="connsiteY6" fmla="*/ 6410959 h 6410959"/>
                      <a:gd name="connsiteX7" fmla="*/ 0 w 11707318"/>
                      <a:gd name="connsiteY7" fmla="*/ 5342444 h 6410959"/>
                      <a:gd name="connsiteX8" fmla="*/ 0 w 11707318"/>
                      <a:gd name="connsiteY8" fmla="*/ 1068515 h 641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7318" h="6410959" fill="none" extrusionOk="0">
                        <a:moveTo>
                          <a:pt x="0" y="1068515"/>
                        </a:moveTo>
                        <a:cubicBezTo>
                          <a:pt x="1940" y="530901"/>
                          <a:pt x="496205" y="29898"/>
                          <a:pt x="1068515" y="0"/>
                        </a:cubicBezTo>
                        <a:cubicBezTo>
                          <a:pt x="3905308" y="72427"/>
                          <a:pt x="6669583" y="61419"/>
                          <a:pt x="10638803" y="0"/>
                        </a:cubicBezTo>
                        <a:cubicBezTo>
                          <a:pt x="11218351" y="-72813"/>
                          <a:pt x="11643758" y="459165"/>
                          <a:pt x="11707318" y="1068515"/>
                        </a:cubicBezTo>
                        <a:cubicBezTo>
                          <a:pt x="11808194" y="1497107"/>
                          <a:pt x="11600005" y="4160001"/>
                          <a:pt x="11707318" y="5342444"/>
                        </a:cubicBezTo>
                        <a:cubicBezTo>
                          <a:pt x="11726088" y="5837309"/>
                          <a:pt x="11196477" y="6374580"/>
                          <a:pt x="10638803" y="6410959"/>
                        </a:cubicBezTo>
                        <a:cubicBezTo>
                          <a:pt x="8283865" y="6440786"/>
                          <a:pt x="4693005" y="6331653"/>
                          <a:pt x="1068515" y="6410959"/>
                        </a:cubicBezTo>
                        <a:cubicBezTo>
                          <a:pt x="567947" y="6400835"/>
                          <a:pt x="-80126" y="5948413"/>
                          <a:pt x="0" y="5342444"/>
                        </a:cubicBezTo>
                        <a:cubicBezTo>
                          <a:pt x="50037" y="3982242"/>
                          <a:pt x="770" y="2047537"/>
                          <a:pt x="0" y="1068515"/>
                        </a:cubicBezTo>
                        <a:close/>
                      </a:path>
                      <a:path w="11707318" h="6410959" stroke="0" extrusionOk="0">
                        <a:moveTo>
                          <a:pt x="0" y="1068515"/>
                        </a:moveTo>
                        <a:cubicBezTo>
                          <a:pt x="91397" y="503303"/>
                          <a:pt x="486438" y="16768"/>
                          <a:pt x="1068515" y="0"/>
                        </a:cubicBezTo>
                        <a:cubicBezTo>
                          <a:pt x="3304213" y="123000"/>
                          <a:pt x="8436121" y="-96860"/>
                          <a:pt x="10638803" y="0"/>
                        </a:cubicBezTo>
                        <a:cubicBezTo>
                          <a:pt x="11146737" y="-62641"/>
                          <a:pt x="11727812" y="437073"/>
                          <a:pt x="11707318" y="1068515"/>
                        </a:cubicBezTo>
                        <a:cubicBezTo>
                          <a:pt x="11710491" y="3106617"/>
                          <a:pt x="11801585" y="4175531"/>
                          <a:pt x="11707318" y="5342444"/>
                        </a:cubicBezTo>
                        <a:cubicBezTo>
                          <a:pt x="11629966" y="5960592"/>
                          <a:pt x="11114598" y="6392248"/>
                          <a:pt x="10638803" y="6410959"/>
                        </a:cubicBezTo>
                        <a:cubicBezTo>
                          <a:pt x="8283606" y="6250252"/>
                          <a:pt x="5443232" y="6450626"/>
                          <a:pt x="1068515" y="6410959"/>
                        </a:cubicBezTo>
                        <a:cubicBezTo>
                          <a:pt x="427365" y="6400653"/>
                          <a:pt x="-92283" y="5890762"/>
                          <a:pt x="0" y="5342444"/>
                        </a:cubicBezTo>
                        <a:cubicBezTo>
                          <a:pt x="32216" y="4676565"/>
                          <a:pt x="57206" y="2286983"/>
                          <a:pt x="0" y="1068515"/>
                        </a:cubicBezTo>
                        <a:close/>
                      </a:path>
                    </a:pathLst>
                  </a:custGeom>
                  <ask:type>
                    <ask:lineSketchNone/>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107DA185-FCD8-0874-9F05-660C23C11B9C}"/>
              </a:ext>
            </a:extLst>
          </p:cNvPr>
          <p:cNvSpPr/>
          <p:nvPr/>
        </p:nvSpPr>
        <p:spPr>
          <a:xfrm>
            <a:off x="1219200" y="1320800"/>
            <a:ext cx="9865360" cy="4257040"/>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561A488E-18DC-4F0F-2FC2-8828D324206E}"/>
              </a:ext>
            </a:extLst>
          </p:cNvPr>
          <p:cNvSpPr txBox="1"/>
          <p:nvPr/>
        </p:nvSpPr>
        <p:spPr>
          <a:xfrm>
            <a:off x="1676400" y="1534160"/>
            <a:ext cx="9062720" cy="954107"/>
          </a:xfrm>
          <a:prstGeom prst="rect">
            <a:avLst/>
          </a:prstGeom>
          <a:noFill/>
        </p:spPr>
        <p:txBody>
          <a:bodyPr wrap="square" rtlCol="0">
            <a:spAutoFit/>
          </a:bodyPr>
          <a:lstStyle/>
          <a:p>
            <a:pPr marL="342900" indent="-342900">
              <a:buFont typeface="Arial" panose="020B0604020202020204" pitchFamily="34" charset="0"/>
              <a:buChar char="•"/>
            </a:pPr>
            <a:r>
              <a:rPr lang="vi-VN" sz="2800" dirty="0">
                <a:latin typeface="Cambria" panose="02040503050406030204" pitchFamily="18" charset="0"/>
                <a:ea typeface="Cambria" panose="02040503050406030204" pitchFamily="18" charset="0"/>
              </a:rPr>
              <a:t>Ở góc phía dưới của một bản đồ có ghi 1 : 10 000. Tỉ số đó là tỉ lệ bản đồ. </a:t>
            </a:r>
            <a:endParaRPr lang="en-US" sz="2800" dirty="0">
              <a:latin typeface="Cambria" panose="02040503050406030204" pitchFamily="18" charset="0"/>
              <a:ea typeface="Cambria" panose="02040503050406030204" pitchFamily="18"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F05E32E-DAE9-2F72-EE02-9F2CFE2AFAFB}"/>
                  </a:ext>
                </a:extLst>
              </p:cNvPr>
              <p:cNvSpPr txBox="1"/>
              <p:nvPr/>
            </p:nvSpPr>
            <p:spPr>
              <a:xfrm>
                <a:off x="1625600" y="2580640"/>
                <a:ext cx="9062720" cy="2032416"/>
              </a:xfrm>
              <a:prstGeom prst="rect">
                <a:avLst/>
              </a:prstGeom>
              <a:noFill/>
            </p:spPr>
            <p:txBody>
              <a:bodyPr wrap="square" rtlCol="0">
                <a:spAutoFit/>
              </a:bodyPr>
              <a:lstStyle/>
              <a:p>
                <a:pPr marL="342900" indent="-342900" algn="just">
                  <a:buFont typeface="Arial" panose="020B0604020202020204" pitchFamily="34" charset="0"/>
                  <a:buChar char="•"/>
                </a:pPr>
                <a:r>
                  <a:rPr lang="vi-VN" sz="2800" dirty="0">
                    <a:latin typeface="Cambria" panose="02040503050406030204" pitchFamily="18" charset="0"/>
                    <a:ea typeface="Cambria" panose="02040503050406030204" pitchFamily="18" charset="0"/>
                  </a:rPr>
                  <a:t>Tỉ lệ 1 : 10 000 hay</a:t>
                </a:r>
                <a:r>
                  <a:rPr lang="en-US" sz="2800" dirty="0">
                    <a:latin typeface="Cambria" panose="02040503050406030204" pitchFamily="18" charset="0"/>
                    <a:ea typeface="Cambria" panose="02040503050406030204" pitchFamily="18" charset="0"/>
                  </a:rPr>
                  <a:t>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 10 000</m:t>
                        </m:r>
                      </m:den>
                    </m:f>
                  </m:oMath>
                </a14:m>
                <a:r>
                  <a:rPr lang="vi-VN" sz="2800" dirty="0">
                    <a:latin typeface="Cambria" panose="02040503050406030204" pitchFamily="18" charset="0"/>
                    <a:ea typeface="Cambria" panose="02040503050406030204" pitchFamily="18" charset="0"/>
                  </a:rPr>
                  <a:t> cho biết hình ảnh một khu vực của Thành phố Hồ Chí Minh được vẽ thu nhỏ lại 10 000 lần. Chẳng hạn: Độ dài 1 cm trên bản đồ ứng với độ dài thật là 10 000 cm hay 100 m.</a:t>
                </a:r>
                <a:endParaRPr lang="en-US" sz="2800" dirty="0">
                  <a:latin typeface="Cambria" panose="02040503050406030204" pitchFamily="18" charset="0"/>
                  <a:ea typeface="Cambria" panose="02040503050406030204" pitchFamily="18" charset="0"/>
                </a:endParaRPr>
              </a:p>
            </p:txBody>
          </p:sp>
        </mc:Choice>
        <mc:Fallback xmlns="">
          <p:sp>
            <p:nvSpPr>
              <p:cNvPr id="6" name="TextBox 5">
                <a:extLst>
                  <a:ext uri="{FF2B5EF4-FFF2-40B4-BE49-F238E27FC236}">
                    <a16:creationId xmlns:a16="http://schemas.microsoft.com/office/drawing/2014/main" id="{3F05E32E-DAE9-2F72-EE02-9F2CFE2AFAFB}"/>
                  </a:ext>
                </a:extLst>
              </p:cNvPr>
              <p:cNvSpPr txBox="1">
                <a:spLocks noRot="1" noChangeAspect="1" noMove="1" noResize="1" noEditPoints="1" noAdjustHandles="1" noChangeArrowheads="1" noChangeShapeType="1" noTextEdit="1"/>
              </p:cNvSpPr>
              <p:nvPr/>
            </p:nvSpPr>
            <p:spPr>
              <a:xfrm>
                <a:off x="1625600" y="2580640"/>
                <a:ext cx="9062720" cy="2032416"/>
              </a:xfrm>
              <a:prstGeom prst="rect">
                <a:avLst/>
              </a:prstGeom>
              <a:blipFill>
                <a:blip r:embed="rId4"/>
                <a:stretch>
                  <a:fillRect l="-1211" r="-1413" b="-53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6E31052-59BB-2E8E-0CC1-FC43F1DA3241}"/>
                  </a:ext>
                </a:extLst>
              </p:cNvPr>
              <p:cNvSpPr txBox="1"/>
              <p:nvPr/>
            </p:nvSpPr>
            <p:spPr>
              <a:xfrm>
                <a:off x="1605280" y="4582160"/>
                <a:ext cx="9062720" cy="703398"/>
              </a:xfrm>
              <a:prstGeom prst="rect">
                <a:avLst/>
              </a:prstGeom>
              <a:noFill/>
            </p:spPr>
            <p:txBody>
              <a:bodyPr wrap="square" rtlCol="0">
                <a:spAutoFit/>
              </a:bodyPr>
              <a:lstStyle/>
              <a:p>
                <a:pPr marL="342900" indent="-342900">
                  <a:buFont typeface="Arial" panose="020B0604020202020204" pitchFamily="34" charset="0"/>
                  <a:buChar char="•"/>
                </a:pPr>
                <a:r>
                  <a:rPr lang="en-US" sz="2800" dirty="0">
                    <a:latin typeface="Cambria" panose="02040503050406030204" pitchFamily="18" charset="0"/>
                    <a:ea typeface="Cambria" panose="02040503050406030204" pitchFamily="18" charset="0"/>
                  </a:rPr>
                  <a:t>Chẳng </a:t>
                </a:r>
                <a:r>
                  <a:rPr lang="en-US" sz="2800" dirty="0" err="1">
                    <a:latin typeface="Cambria" panose="02040503050406030204" pitchFamily="18" charset="0"/>
                    <a:ea typeface="Cambria" panose="02040503050406030204" pitchFamily="18" charset="0"/>
                  </a:rPr>
                  <a:t>hạn</a:t>
                </a:r>
                <a:r>
                  <a:rPr lang="en-US" sz="2800" dirty="0">
                    <a:latin typeface="Cambria" panose="02040503050406030204" pitchFamily="18" charset="0"/>
                    <a:ea typeface="Cambria" panose="02040503050406030204" pitchFamily="18" charset="0"/>
                  </a:rPr>
                  <a:t>: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 500</m:t>
                        </m:r>
                      </m:den>
                    </m:f>
                    <m:r>
                      <a:rPr lang="en-US" sz="2800" b="0" i="1" smtClean="0">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 </m:t>
                        </m:r>
                        <m:r>
                          <a:rPr lang="en-US" sz="2800" b="0" i="1" smtClean="0">
                            <a:latin typeface="Cambria Math" panose="02040503050406030204" pitchFamily="18" charset="0"/>
                          </a:rPr>
                          <m:t>1 0</m:t>
                        </m:r>
                        <m:r>
                          <a:rPr lang="en-US" sz="2800" i="1">
                            <a:latin typeface="Cambria Math" panose="02040503050406030204" pitchFamily="18" charset="0"/>
                          </a:rPr>
                          <m:t>00</m:t>
                        </m:r>
                      </m:den>
                    </m:f>
                    <m:r>
                      <a:rPr lang="en-US" sz="2800" b="0" i="1" smtClean="0">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 1</m:t>
                        </m:r>
                        <m:r>
                          <a:rPr lang="en-US" sz="2800" b="0" i="1" smtClean="0">
                            <a:latin typeface="Cambria Math" panose="02040503050406030204" pitchFamily="18" charset="0"/>
                          </a:rPr>
                          <m:t>0</m:t>
                        </m:r>
                        <m:r>
                          <a:rPr lang="en-US" sz="2800" i="1">
                            <a:latin typeface="Cambria Math" panose="02040503050406030204" pitchFamily="18" charset="0"/>
                          </a:rPr>
                          <m:t> 000</m:t>
                        </m:r>
                      </m:den>
                    </m:f>
                    <m:r>
                      <a:rPr lang="en-US" sz="2800" b="0" i="1" smtClean="0">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 1</m:t>
                        </m:r>
                        <m:r>
                          <a:rPr lang="en-US" sz="2800" b="0" i="1" smtClean="0">
                            <a:latin typeface="Cambria Math" panose="02040503050406030204" pitchFamily="18" charset="0"/>
                          </a:rPr>
                          <m:t>0</m:t>
                        </m:r>
                        <m:r>
                          <a:rPr lang="en-US" sz="2800" i="1">
                            <a:latin typeface="Cambria Math" panose="02040503050406030204" pitchFamily="18" charset="0"/>
                          </a:rPr>
                          <m:t> 000</m:t>
                        </m:r>
                        <m:r>
                          <a:rPr lang="en-US" sz="2800" b="0" i="1" smtClean="0">
                            <a:latin typeface="Cambria Math" panose="02040503050406030204" pitchFamily="18" charset="0"/>
                          </a:rPr>
                          <m:t> 000</m:t>
                        </m:r>
                      </m:den>
                    </m:f>
                    <m:r>
                      <a:rPr lang="en-US" sz="2800" b="0" i="1" smtClean="0">
                        <a:latin typeface="Cambria Math" panose="02040503050406030204" pitchFamily="18" charset="0"/>
                      </a:rPr>
                      <m:t>;…</m:t>
                    </m:r>
                  </m:oMath>
                </a14:m>
                <a:endParaRPr lang="en-US" sz="2800" dirty="0">
                  <a:latin typeface="Cambria" panose="02040503050406030204" pitchFamily="18" charset="0"/>
                  <a:ea typeface="Cambria" panose="02040503050406030204" pitchFamily="18" charset="0"/>
                </a:endParaRPr>
              </a:p>
            </p:txBody>
          </p:sp>
        </mc:Choice>
        <mc:Fallback xmlns="">
          <p:sp>
            <p:nvSpPr>
              <p:cNvPr id="12" name="TextBox 11">
                <a:extLst>
                  <a:ext uri="{FF2B5EF4-FFF2-40B4-BE49-F238E27FC236}">
                    <a16:creationId xmlns:a16="http://schemas.microsoft.com/office/drawing/2014/main" id="{B6E31052-59BB-2E8E-0CC1-FC43F1DA3241}"/>
                  </a:ext>
                </a:extLst>
              </p:cNvPr>
              <p:cNvSpPr txBox="1">
                <a:spLocks noRot="1" noChangeAspect="1" noMove="1" noResize="1" noEditPoints="1" noAdjustHandles="1" noChangeArrowheads="1" noChangeShapeType="1" noTextEdit="1"/>
              </p:cNvSpPr>
              <p:nvPr/>
            </p:nvSpPr>
            <p:spPr>
              <a:xfrm>
                <a:off x="1605280" y="4582160"/>
                <a:ext cx="9062720" cy="703398"/>
              </a:xfrm>
              <a:prstGeom prst="rect">
                <a:avLst/>
              </a:prstGeom>
              <a:blipFill>
                <a:blip r:embed="rId5"/>
                <a:stretch>
                  <a:fillRect l="-1210" b="-9565"/>
                </a:stretch>
              </a:blipFill>
            </p:spPr>
            <p:txBody>
              <a:bodyPr/>
              <a:lstStyle/>
              <a:p>
                <a:r>
                  <a:rPr lang="en-US">
                    <a:noFill/>
                  </a:rPr>
                  <a:t> </a:t>
                </a:r>
              </a:p>
            </p:txBody>
          </p:sp>
        </mc:Fallback>
      </mc:AlternateContent>
    </p:spTree>
    <p:extLst>
      <p:ext uri="{BB962C8B-B14F-4D97-AF65-F5344CB8AC3E}">
        <p14:creationId xmlns:p14="http://schemas.microsoft.com/office/powerpoint/2010/main" val="327582953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A picture containing text, toy&#10;&#10;Description automatically generated">
            <a:extLst>
              <a:ext uri="{FF2B5EF4-FFF2-40B4-BE49-F238E27FC236}">
                <a16:creationId xmlns:a16="http://schemas.microsoft.com/office/drawing/2014/main" id="{2821175C-DB77-9ACD-418D-771B713569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A45A1043-8DB8-7804-9688-D8DFFF42D8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6506" y="1920240"/>
            <a:ext cx="5318374" cy="1854160"/>
          </a:xfrm>
          <a:prstGeom prst="rect">
            <a:avLst/>
          </a:prstGeom>
        </p:spPr>
      </p:pic>
    </p:spTree>
    <p:extLst>
      <p:ext uri="{BB962C8B-B14F-4D97-AF65-F5344CB8AC3E}">
        <p14:creationId xmlns:p14="http://schemas.microsoft.com/office/powerpoint/2010/main" val="36469368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41FE93AB-C9AA-910C-7BD6-167D8FCEC856}"/>
              </a:ext>
            </a:extLst>
          </p:cNvPr>
          <p:cNvPicPr>
            <a:picLocks noChangeAspect="1"/>
          </p:cNvPicPr>
          <p:nvPr/>
        </p:nvPicPr>
        <p:blipFill rotWithShape="1">
          <a:blip r:embed="rId2">
            <a:extLst>
              <a:ext uri="{28A0092B-C50C-407E-A947-70E740481C1C}">
                <a14:useLocalDpi xmlns:a14="http://schemas.microsoft.com/office/drawing/2010/main" val="0"/>
              </a:ext>
            </a:extLst>
          </a:blip>
          <a:srcRect t="19212"/>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BE98518F-EC3F-89EB-D795-3129CA3AD0F4}"/>
              </a:ext>
            </a:extLst>
          </p:cNvPr>
          <p:cNvSpPr/>
          <p:nvPr/>
        </p:nvSpPr>
        <p:spPr>
          <a:xfrm>
            <a:off x="394136" y="331076"/>
            <a:ext cx="11524595" cy="6274676"/>
          </a:xfrm>
          <a:prstGeom prst="roundRect">
            <a:avLst/>
          </a:prstGeom>
          <a:solidFill>
            <a:schemeClr val="bg1">
              <a:alpha val="9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3">
            <a:extLst>
              <a:ext uri="{FF2B5EF4-FFF2-40B4-BE49-F238E27FC236}">
                <a16:creationId xmlns:a16="http://schemas.microsoft.com/office/drawing/2014/main" id="{AB37C0E0-1ACC-1345-CEA2-42B84D437E65}"/>
              </a:ext>
            </a:extLst>
          </p:cNvPr>
          <p:cNvPicPr>
            <a:picLocks noChangeAspect="1"/>
          </p:cNvPicPr>
          <p:nvPr/>
        </p:nvPicPr>
        <p:blipFill>
          <a:blip r:embed="rId3"/>
          <a:stretch>
            <a:fillRect/>
          </a:stretch>
        </p:blipFill>
        <p:spPr>
          <a:xfrm>
            <a:off x="975360" y="705568"/>
            <a:ext cx="5408612" cy="5668561"/>
          </a:xfrm>
          <a:prstGeom prst="rect">
            <a:avLst/>
          </a:prstGeom>
        </p:spPr>
      </p:pic>
      <p:sp>
        <p:nvSpPr>
          <p:cNvPr id="6" name="TextBox 5">
            <a:extLst>
              <a:ext uri="{FF2B5EF4-FFF2-40B4-BE49-F238E27FC236}">
                <a16:creationId xmlns:a16="http://schemas.microsoft.com/office/drawing/2014/main" id="{42CE6C3E-2113-BBA7-99B9-E40B8B88C765}"/>
              </a:ext>
            </a:extLst>
          </p:cNvPr>
          <p:cNvSpPr txBox="1"/>
          <p:nvPr/>
        </p:nvSpPr>
        <p:spPr>
          <a:xfrm>
            <a:off x="6512560" y="782320"/>
            <a:ext cx="5029200" cy="1815882"/>
          </a:xfrm>
          <a:prstGeom prst="rect">
            <a:avLst/>
          </a:prstGeom>
          <a:noFill/>
        </p:spPr>
        <p:txBody>
          <a:bodyPr wrap="square" rtlCol="0">
            <a:spAutoFit/>
          </a:bodyPr>
          <a:lstStyle/>
          <a:p>
            <a:r>
              <a:rPr lang="vi-VN" sz="2800" b="1" dirty="0"/>
              <a:t>a) Số?</a:t>
            </a:r>
          </a:p>
          <a:p>
            <a:r>
              <a:rPr lang="vi-VN" sz="2800" dirty="0"/>
              <a:t>Trong thực tế, chiều dài khu vườn hoa, cây cảnh (khoảng cách AB) là bao nhiêu mét?</a:t>
            </a:r>
            <a:endParaRPr lang="en-US" sz="2800" dirty="0"/>
          </a:p>
        </p:txBody>
      </p:sp>
      <p:sp>
        <p:nvSpPr>
          <p:cNvPr id="8" name="TextBox 7">
            <a:extLst>
              <a:ext uri="{FF2B5EF4-FFF2-40B4-BE49-F238E27FC236}">
                <a16:creationId xmlns:a16="http://schemas.microsoft.com/office/drawing/2014/main" id="{0885944F-E86B-B557-28F0-0BAC07E92706}"/>
              </a:ext>
            </a:extLst>
          </p:cNvPr>
          <p:cNvSpPr txBox="1"/>
          <p:nvPr/>
        </p:nvSpPr>
        <p:spPr>
          <a:xfrm>
            <a:off x="6492240" y="2600960"/>
            <a:ext cx="4988560" cy="3890360"/>
          </a:xfrm>
          <a:prstGeom prst="rect">
            <a:avLst/>
          </a:prstGeom>
          <a:noFill/>
        </p:spPr>
        <p:txBody>
          <a:bodyPr wrap="square" rtlCol="0">
            <a:spAutoFit/>
          </a:bodyPr>
          <a:lstStyle/>
          <a:p>
            <a:pPr algn="ctr">
              <a:lnSpc>
                <a:spcPct val="150000"/>
              </a:lnSpc>
            </a:pPr>
            <a:r>
              <a:rPr lang="vi-VN" sz="2800" b="1" i="1" dirty="0">
                <a:solidFill>
                  <a:srgbClr val="FF0000"/>
                </a:solidFill>
                <a:effectLst/>
                <a:latin typeface="Cambria" panose="02040503050406030204" pitchFamily="18" charset="0"/>
                <a:ea typeface="Cambria" panose="02040503050406030204" pitchFamily="18" charset="0"/>
              </a:rPr>
              <a:t>Bài giải</a:t>
            </a:r>
            <a:r>
              <a:rPr lang="en-US" sz="2800" b="1" i="1" dirty="0">
                <a:solidFill>
                  <a:srgbClr val="FF0000"/>
                </a:solidFill>
                <a:effectLst/>
                <a:latin typeface="Cambria" panose="02040503050406030204" pitchFamily="18" charset="0"/>
                <a:ea typeface="Cambria" panose="02040503050406030204" pitchFamily="18" charset="0"/>
              </a:rPr>
              <a:t>:</a:t>
            </a:r>
            <a:endParaRPr lang="vi-VN" sz="2800" b="1" i="0" dirty="0">
              <a:solidFill>
                <a:srgbClr val="FF0000"/>
              </a:solidFill>
              <a:effectLst/>
              <a:latin typeface="Cambria" panose="02040503050406030204" pitchFamily="18" charset="0"/>
              <a:ea typeface="Cambria" panose="02040503050406030204" pitchFamily="18" charset="0"/>
            </a:endParaRPr>
          </a:p>
          <a:p>
            <a:pPr algn="ctr">
              <a:lnSpc>
                <a:spcPct val="150000"/>
              </a:lnSpc>
            </a:pPr>
            <a:r>
              <a:rPr lang="vi-VN" sz="2800" b="0" i="0" dirty="0">
                <a:solidFill>
                  <a:srgbClr val="FF0000"/>
                </a:solidFill>
                <a:effectLst/>
                <a:latin typeface="Cambria" panose="02040503050406030204" pitchFamily="18" charset="0"/>
                <a:ea typeface="Cambria" panose="02040503050406030204" pitchFamily="18" charset="0"/>
              </a:rPr>
              <a:t>Trong thực tế, chiều dài khu vườn hoa, cây cảnh là:</a:t>
            </a:r>
          </a:p>
          <a:p>
            <a:pPr algn="ctr">
              <a:lnSpc>
                <a:spcPct val="150000"/>
              </a:lnSpc>
            </a:pPr>
            <a:r>
              <a:rPr lang="en-US" sz="2800" b="0" i="0" dirty="0">
                <a:solidFill>
                  <a:srgbClr val="FF0000"/>
                </a:solidFill>
                <a:effectLst/>
                <a:latin typeface="Cambria" panose="02040503050406030204" pitchFamily="18" charset="0"/>
                <a:ea typeface="Cambria" panose="02040503050406030204" pitchFamily="18" charset="0"/>
              </a:rPr>
              <a:t>6 × 1 000 =              (cm)</a:t>
            </a:r>
          </a:p>
          <a:p>
            <a:pPr algn="ctr">
              <a:lnSpc>
                <a:spcPct val="150000"/>
              </a:lnSpc>
            </a:pPr>
            <a:r>
              <a:rPr lang="en-US" sz="2800" b="0" i="0" dirty="0">
                <a:solidFill>
                  <a:srgbClr val="FF0000"/>
                </a:solidFill>
                <a:effectLst/>
                <a:latin typeface="Cambria" panose="02040503050406030204" pitchFamily="18" charset="0"/>
                <a:ea typeface="Cambria" panose="02040503050406030204" pitchFamily="18" charset="0"/>
              </a:rPr>
              <a:t>6 000 cm =         m   </a:t>
            </a:r>
          </a:p>
          <a:p>
            <a:pPr algn="r">
              <a:lnSpc>
                <a:spcPct val="150000"/>
              </a:lnSpc>
            </a:pPr>
            <a:r>
              <a:rPr lang="en-US" sz="2800" b="0" i="0" dirty="0" err="1">
                <a:solidFill>
                  <a:srgbClr val="FF0000"/>
                </a:solidFill>
                <a:effectLst/>
                <a:latin typeface="Cambria" panose="02040503050406030204" pitchFamily="18" charset="0"/>
                <a:ea typeface="Cambria" panose="02040503050406030204" pitchFamily="18" charset="0"/>
              </a:rPr>
              <a:t>Đáp</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số</a:t>
            </a:r>
            <a:r>
              <a:rPr lang="en-US" sz="2800" b="0" i="0" dirty="0">
                <a:solidFill>
                  <a:srgbClr val="FF0000"/>
                </a:solidFill>
                <a:effectLst/>
                <a:latin typeface="Cambria" panose="02040503050406030204" pitchFamily="18" charset="0"/>
                <a:ea typeface="Cambria" panose="02040503050406030204" pitchFamily="18" charset="0"/>
              </a:rPr>
              <a:t>:        m</a:t>
            </a:r>
          </a:p>
        </p:txBody>
      </p:sp>
      <p:sp>
        <p:nvSpPr>
          <p:cNvPr id="10" name="Rectangle 9">
            <a:extLst>
              <a:ext uri="{FF2B5EF4-FFF2-40B4-BE49-F238E27FC236}">
                <a16:creationId xmlns:a16="http://schemas.microsoft.com/office/drawing/2014/main" id="{4A26CEC4-6EB3-79A2-32FC-457C75FC8D8A}"/>
              </a:ext>
            </a:extLst>
          </p:cNvPr>
          <p:cNvSpPr/>
          <p:nvPr/>
        </p:nvSpPr>
        <p:spPr>
          <a:xfrm>
            <a:off x="8991600" y="4663440"/>
            <a:ext cx="965200"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a:t>
            </a:r>
          </a:p>
        </p:txBody>
      </p:sp>
      <p:sp>
        <p:nvSpPr>
          <p:cNvPr id="11" name="Rectangle 10">
            <a:extLst>
              <a:ext uri="{FF2B5EF4-FFF2-40B4-BE49-F238E27FC236}">
                <a16:creationId xmlns:a16="http://schemas.microsoft.com/office/drawing/2014/main" id="{599A8C48-9233-C880-6359-EEA32FAC2CFC}"/>
              </a:ext>
            </a:extLst>
          </p:cNvPr>
          <p:cNvSpPr/>
          <p:nvPr/>
        </p:nvSpPr>
        <p:spPr>
          <a:xfrm>
            <a:off x="9418320" y="5283200"/>
            <a:ext cx="538480"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a:t>
            </a:r>
          </a:p>
        </p:txBody>
      </p:sp>
      <p:sp>
        <p:nvSpPr>
          <p:cNvPr id="12" name="Rectangle 11">
            <a:extLst>
              <a:ext uri="{FF2B5EF4-FFF2-40B4-BE49-F238E27FC236}">
                <a16:creationId xmlns:a16="http://schemas.microsoft.com/office/drawing/2014/main" id="{B6807875-146F-5243-7959-DC3E29F13B07}"/>
              </a:ext>
            </a:extLst>
          </p:cNvPr>
          <p:cNvSpPr/>
          <p:nvPr/>
        </p:nvSpPr>
        <p:spPr>
          <a:xfrm>
            <a:off x="10546080" y="5933440"/>
            <a:ext cx="487680"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a:t>
            </a:r>
          </a:p>
        </p:txBody>
      </p:sp>
      <p:sp>
        <p:nvSpPr>
          <p:cNvPr id="13" name="Rectangle 12">
            <a:extLst>
              <a:ext uri="{FF2B5EF4-FFF2-40B4-BE49-F238E27FC236}">
                <a16:creationId xmlns:a16="http://schemas.microsoft.com/office/drawing/2014/main" id="{D7161243-D519-5E91-1320-92BAED652682}"/>
              </a:ext>
            </a:extLst>
          </p:cNvPr>
          <p:cNvSpPr/>
          <p:nvPr/>
        </p:nvSpPr>
        <p:spPr>
          <a:xfrm>
            <a:off x="8991600" y="4673600"/>
            <a:ext cx="965200"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mbria" panose="02040503050406030204" pitchFamily="18" charset="0"/>
                <a:ea typeface="Cambria" panose="02040503050406030204" pitchFamily="18" charset="0"/>
              </a:rPr>
              <a:t>6 000</a:t>
            </a:r>
          </a:p>
        </p:txBody>
      </p:sp>
      <p:sp>
        <p:nvSpPr>
          <p:cNvPr id="14" name="Rectangle 13">
            <a:extLst>
              <a:ext uri="{FF2B5EF4-FFF2-40B4-BE49-F238E27FC236}">
                <a16:creationId xmlns:a16="http://schemas.microsoft.com/office/drawing/2014/main" id="{AA5E3C96-887D-7636-8F95-243A030C7666}"/>
              </a:ext>
            </a:extLst>
          </p:cNvPr>
          <p:cNvSpPr/>
          <p:nvPr/>
        </p:nvSpPr>
        <p:spPr>
          <a:xfrm>
            <a:off x="9408160" y="5283200"/>
            <a:ext cx="538480"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mbria" panose="02040503050406030204" pitchFamily="18" charset="0"/>
                <a:ea typeface="Cambria" panose="02040503050406030204" pitchFamily="18" charset="0"/>
              </a:rPr>
              <a:t>60</a:t>
            </a:r>
          </a:p>
        </p:txBody>
      </p:sp>
      <p:sp>
        <p:nvSpPr>
          <p:cNvPr id="15" name="Rectangle 14">
            <a:extLst>
              <a:ext uri="{FF2B5EF4-FFF2-40B4-BE49-F238E27FC236}">
                <a16:creationId xmlns:a16="http://schemas.microsoft.com/office/drawing/2014/main" id="{51A0D5FE-E2B1-EADC-1D23-AC44C7C5597E}"/>
              </a:ext>
            </a:extLst>
          </p:cNvPr>
          <p:cNvSpPr/>
          <p:nvPr/>
        </p:nvSpPr>
        <p:spPr>
          <a:xfrm>
            <a:off x="10515600" y="5933440"/>
            <a:ext cx="538480"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mbria" panose="02040503050406030204" pitchFamily="18" charset="0"/>
                <a:ea typeface="Cambria" panose="02040503050406030204" pitchFamily="18" charset="0"/>
              </a:rPr>
              <a:t>60</a:t>
            </a:r>
          </a:p>
        </p:txBody>
      </p:sp>
    </p:spTree>
    <p:extLst>
      <p:ext uri="{BB962C8B-B14F-4D97-AF65-F5344CB8AC3E}">
        <p14:creationId xmlns:p14="http://schemas.microsoft.com/office/powerpoint/2010/main" val="6973531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down)">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animBg="1"/>
      <p:bldP spid="11" grpId="0" animBg="1"/>
      <p:bldP spid="12" grpId="0" animBg="1"/>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41FE93AB-C9AA-910C-7BD6-167D8FCEC856}"/>
              </a:ext>
            </a:extLst>
          </p:cNvPr>
          <p:cNvPicPr>
            <a:picLocks noChangeAspect="1"/>
          </p:cNvPicPr>
          <p:nvPr/>
        </p:nvPicPr>
        <p:blipFill rotWithShape="1">
          <a:blip r:embed="rId2">
            <a:extLst>
              <a:ext uri="{28A0092B-C50C-407E-A947-70E740481C1C}">
                <a14:useLocalDpi xmlns:a14="http://schemas.microsoft.com/office/drawing/2010/main" val="0"/>
              </a:ext>
            </a:extLst>
          </a:blip>
          <a:srcRect t="19212"/>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BE98518F-EC3F-89EB-D795-3129CA3AD0F4}"/>
              </a:ext>
            </a:extLst>
          </p:cNvPr>
          <p:cNvSpPr/>
          <p:nvPr/>
        </p:nvSpPr>
        <p:spPr>
          <a:xfrm>
            <a:off x="394136" y="331076"/>
            <a:ext cx="11524595" cy="6274676"/>
          </a:xfrm>
          <a:prstGeom prst="roundRect">
            <a:avLst/>
          </a:prstGeom>
          <a:solidFill>
            <a:schemeClr val="bg1">
              <a:alpha val="9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42CE6C3E-2113-BBA7-99B9-E40B8B88C765}"/>
              </a:ext>
            </a:extLst>
          </p:cNvPr>
          <p:cNvSpPr txBox="1"/>
          <p:nvPr/>
        </p:nvSpPr>
        <p:spPr>
          <a:xfrm>
            <a:off x="995680" y="538480"/>
            <a:ext cx="10525760" cy="2062103"/>
          </a:xfrm>
          <a:prstGeom prst="rect">
            <a:avLst/>
          </a:prstGeom>
          <a:noFill/>
        </p:spPr>
        <p:txBody>
          <a:bodyPr wrap="square" rtlCol="0">
            <a:spAutoFit/>
          </a:bodyPr>
          <a:lstStyle/>
          <a:p>
            <a:pPr lvl="0"/>
            <a:r>
              <a:rPr lang="vi-VN" sz="3200" b="1" dirty="0">
                <a:solidFill>
                  <a:prstClr val="black"/>
                </a:solidFill>
                <a:latin typeface="Cambria" panose="02040503050406030204" pitchFamily="18" charset="0"/>
                <a:ea typeface="Cambria" panose="02040503050406030204" pitchFamily="18" charset="0"/>
              </a:rPr>
              <a:t>b) Số?</a:t>
            </a:r>
          </a:p>
          <a:p>
            <a:pPr lvl="0" algn="just"/>
            <a:r>
              <a:rPr lang="vi-VN" sz="3200" dirty="0">
                <a:solidFill>
                  <a:prstClr val="black"/>
                </a:solidFill>
                <a:latin typeface="Cambria" panose="02040503050406030204" pitchFamily="18" charset="0"/>
                <a:ea typeface="Cambria" panose="02040503050406030204" pitchFamily="18" charset="0"/>
              </a:rPr>
              <a:t>Biết chiều rộng thật của khu vui chơi cho trẻ em là 50 m. Hỏi trên bản đồ, chiều rộng khu vui chơi cho trẻ em (khoảng cách MN) là bao nhiêu xăng-ti-mét?</a:t>
            </a:r>
            <a:endParaRPr kumimoji="0" lang="en-US"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0B0C2A29-9244-E052-E493-65347BCBCDF8}"/>
              </a:ext>
            </a:extLst>
          </p:cNvPr>
          <p:cNvSpPr txBox="1"/>
          <p:nvPr/>
        </p:nvSpPr>
        <p:spPr>
          <a:xfrm>
            <a:off x="1513840" y="2743200"/>
            <a:ext cx="9387840" cy="3694345"/>
          </a:xfrm>
          <a:prstGeom prst="rect">
            <a:avLst/>
          </a:prstGeom>
          <a:noFill/>
        </p:spPr>
        <p:txBody>
          <a:bodyPr wrap="square" rtlCol="0">
            <a:spAutoFit/>
          </a:bodyPr>
          <a:lstStyle/>
          <a:p>
            <a:pPr lvl="0" algn="ctr">
              <a:lnSpc>
                <a:spcPct val="150000"/>
              </a:lnSpc>
            </a:pPr>
            <a:r>
              <a:rPr lang="vi-VN" sz="3200" b="1" dirty="0">
                <a:solidFill>
                  <a:srgbClr val="FF0000"/>
                </a:solidFill>
                <a:latin typeface="Cambria" panose="02040503050406030204" pitchFamily="18" charset="0"/>
                <a:ea typeface="Cambria" panose="02040503050406030204" pitchFamily="18" charset="0"/>
              </a:rPr>
              <a:t>Bài giải</a:t>
            </a:r>
            <a:r>
              <a:rPr lang="en-US" sz="3200" b="1" dirty="0">
                <a:solidFill>
                  <a:srgbClr val="FF0000"/>
                </a:solidFill>
                <a:latin typeface="Cambria" panose="02040503050406030204" pitchFamily="18" charset="0"/>
                <a:ea typeface="Cambria" panose="02040503050406030204" pitchFamily="18" charset="0"/>
              </a:rPr>
              <a:t>:</a:t>
            </a:r>
          </a:p>
          <a:p>
            <a:pPr lvl="0" algn="ctr">
              <a:lnSpc>
                <a:spcPct val="150000"/>
              </a:lnSpc>
            </a:pPr>
            <a:r>
              <a:rPr lang="en-US" sz="3200" dirty="0" err="1">
                <a:solidFill>
                  <a:srgbClr val="FF0000"/>
                </a:solidFill>
                <a:latin typeface="Cambria" panose="02040503050406030204" pitchFamily="18" charset="0"/>
                <a:ea typeface="Cambria" panose="02040503050406030204" pitchFamily="18" charset="0"/>
              </a:rPr>
              <a:t>Đổi</a:t>
            </a:r>
            <a:r>
              <a:rPr lang="en-US" sz="3200" dirty="0">
                <a:solidFill>
                  <a:srgbClr val="FF0000"/>
                </a:solidFill>
                <a:latin typeface="Cambria" panose="02040503050406030204" pitchFamily="18" charset="0"/>
                <a:ea typeface="Cambria" panose="02040503050406030204" pitchFamily="18" charset="0"/>
              </a:rPr>
              <a:t>: 50 m =             cm</a:t>
            </a:r>
          </a:p>
          <a:p>
            <a:pPr lvl="0" algn="ctr">
              <a:lnSpc>
                <a:spcPct val="150000"/>
              </a:lnSpc>
            </a:pPr>
            <a:r>
              <a:rPr lang="vi-VN" sz="3200" dirty="0">
                <a:solidFill>
                  <a:srgbClr val="FF0000"/>
                </a:solidFill>
                <a:latin typeface="Cambria" panose="02040503050406030204" pitchFamily="18" charset="0"/>
                <a:ea typeface="Cambria" panose="02040503050406030204" pitchFamily="18" charset="0"/>
              </a:rPr>
              <a:t>Trên bản đồ, chiều rộng khu vui chơi cho trẻ em là:</a:t>
            </a:r>
            <a:endParaRPr lang="en-US" sz="3200" dirty="0">
              <a:solidFill>
                <a:srgbClr val="FF0000"/>
              </a:solidFill>
              <a:latin typeface="Cambria" panose="02040503050406030204" pitchFamily="18" charset="0"/>
              <a:ea typeface="Cambria" panose="02040503050406030204" pitchFamily="18" charset="0"/>
            </a:endParaRPr>
          </a:p>
          <a:p>
            <a:pPr lvl="0" algn="ctr">
              <a:lnSpc>
                <a:spcPct val="150000"/>
              </a:lnSpc>
            </a:pPr>
            <a:r>
              <a:rPr lang="en-US" sz="3200" dirty="0">
                <a:solidFill>
                  <a:srgbClr val="FF0000"/>
                </a:solidFill>
                <a:latin typeface="Cambria" panose="02040503050406030204" pitchFamily="18" charset="0"/>
                <a:ea typeface="Cambria" panose="02040503050406030204" pitchFamily="18" charset="0"/>
              </a:rPr>
              <a:t>: 1 000 =         (cm)</a:t>
            </a:r>
          </a:p>
          <a:p>
            <a:pPr lvl="0" algn="r">
              <a:lnSpc>
                <a:spcPct val="150000"/>
              </a:lnSpc>
            </a:pPr>
            <a:r>
              <a:rPr lang="en-US" sz="3200" dirty="0" err="1">
                <a:solidFill>
                  <a:srgbClr val="FF0000"/>
                </a:solidFill>
                <a:latin typeface="Cambria" panose="02040503050406030204" pitchFamily="18" charset="0"/>
                <a:ea typeface="Cambria" panose="02040503050406030204" pitchFamily="18" charset="0"/>
              </a:rPr>
              <a:t>Đáp</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số</a:t>
            </a:r>
            <a:r>
              <a:rPr lang="en-US" sz="3200" dirty="0">
                <a:solidFill>
                  <a:srgbClr val="FF0000"/>
                </a:solidFill>
                <a:latin typeface="Cambria" panose="02040503050406030204" pitchFamily="18" charset="0"/>
                <a:ea typeface="Cambria" panose="02040503050406030204" pitchFamily="18" charset="0"/>
              </a:rPr>
              <a:t>:         cm</a:t>
            </a:r>
            <a:endParaRPr kumimoji="0" lang="en-US" sz="320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7" name="Rectangle 6">
            <a:extLst>
              <a:ext uri="{FF2B5EF4-FFF2-40B4-BE49-F238E27FC236}">
                <a16:creationId xmlns:a16="http://schemas.microsoft.com/office/drawing/2014/main" id="{2014B7B7-D332-9356-F331-177BCC30DAD0}"/>
              </a:ext>
            </a:extLst>
          </p:cNvPr>
          <p:cNvSpPr/>
          <p:nvPr/>
        </p:nvSpPr>
        <p:spPr>
          <a:xfrm>
            <a:off x="6451600" y="3657600"/>
            <a:ext cx="944880" cy="49784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mbria" panose="02040503050406030204" pitchFamily="18" charset="0"/>
                <a:ea typeface="Cambria" panose="02040503050406030204" pitchFamily="18" charset="0"/>
              </a:rPr>
              <a:t>?</a:t>
            </a:r>
          </a:p>
        </p:txBody>
      </p:sp>
      <p:sp>
        <p:nvSpPr>
          <p:cNvPr id="9" name="Rectangle 8">
            <a:extLst>
              <a:ext uri="{FF2B5EF4-FFF2-40B4-BE49-F238E27FC236}">
                <a16:creationId xmlns:a16="http://schemas.microsoft.com/office/drawing/2014/main" id="{699E208F-A252-1475-FCE3-9E2A4EC3D3E9}"/>
              </a:ext>
            </a:extLst>
          </p:cNvPr>
          <p:cNvSpPr/>
          <p:nvPr/>
        </p:nvSpPr>
        <p:spPr>
          <a:xfrm>
            <a:off x="3586480" y="5100320"/>
            <a:ext cx="944880" cy="49784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mbria" panose="02040503050406030204" pitchFamily="18" charset="0"/>
                <a:ea typeface="Cambria" panose="02040503050406030204" pitchFamily="18" charset="0"/>
              </a:rPr>
              <a:t>?</a:t>
            </a:r>
          </a:p>
        </p:txBody>
      </p:sp>
      <p:sp>
        <p:nvSpPr>
          <p:cNvPr id="16" name="Rectangle 15">
            <a:extLst>
              <a:ext uri="{FF2B5EF4-FFF2-40B4-BE49-F238E27FC236}">
                <a16:creationId xmlns:a16="http://schemas.microsoft.com/office/drawing/2014/main" id="{0D225B38-3B4E-A024-5D2D-6CE949778E53}"/>
              </a:ext>
            </a:extLst>
          </p:cNvPr>
          <p:cNvSpPr/>
          <p:nvPr/>
        </p:nvSpPr>
        <p:spPr>
          <a:xfrm>
            <a:off x="6258560" y="5130800"/>
            <a:ext cx="629920" cy="49784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mbria" panose="02040503050406030204" pitchFamily="18" charset="0"/>
                <a:ea typeface="Cambria" panose="02040503050406030204" pitchFamily="18" charset="0"/>
              </a:rPr>
              <a:t>?</a:t>
            </a:r>
          </a:p>
        </p:txBody>
      </p:sp>
      <p:sp>
        <p:nvSpPr>
          <p:cNvPr id="17" name="Rectangle 16">
            <a:extLst>
              <a:ext uri="{FF2B5EF4-FFF2-40B4-BE49-F238E27FC236}">
                <a16:creationId xmlns:a16="http://schemas.microsoft.com/office/drawing/2014/main" id="{626F889C-5096-578F-A715-8B46B9B1C00E}"/>
              </a:ext>
            </a:extLst>
          </p:cNvPr>
          <p:cNvSpPr/>
          <p:nvPr/>
        </p:nvSpPr>
        <p:spPr>
          <a:xfrm>
            <a:off x="9631680" y="5852160"/>
            <a:ext cx="629920" cy="49784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mbria" panose="02040503050406030204" pitchFamily="18" charset="0"/>
                <a:ea typeface="Cambria" panose="02040503050406030204" pitchFamily="18" charset="0"/>
              </a:rPr>
              <a:t>?</a:t>
            </a:r>
          </a:p>
        </p:txBody>
      </p:sp>
      <p:sp>
        <p:nvSpPr>
          <p:cNvPr id="18" name="Rectangle 17">
            <a:extLst>
              <a:ext uri="{FF2B5EF4-FFF2-40B4-BE49-F238E27FC236}">
                <a16:creationId xmlns:a16="http://schemas.microsoft.com/office/drawing/2014/main" id="{2AA2FEE2-3CC3-6196-1321-D436AD06F1DC}"/>
              </a:ext>
            </a:extLst>
          </p:cNvPr>
          <p:cNvSpPr/>
          <p:nvPr/>
        </p:nvSpPr>
        <p:spPr>
          <a:xfrm>
            <a:off x="6461760" y="3657600"/>
            <a:ext cx="944880" cy="49784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mbria" panose="02040503050406030204" pitchFamily="18" charset="0"/>
                <a:ea typeface="Cambria" panose="02040503050406030204" pitchFamily="18" charset="0"/>
              </a:rPr>
              <a:t>5 000</a:t>
            </a:r>
          </a:p>
        </p:txBody>
      </p:sp>
      <p:sp>
        <p:nvSpPr>
          <p:cNvPr id="19" name="Rectangle 18">
            <a:extLst>
              <a:ext uri="{FF2B5EF4-FFF2-40B4-BE49-F238E27FC236}">
                <a16:creationId xmlns:a16="http://schemas.microsoft.com/office/drawing/2014/main" id="{BC9685C7-F84D-2191-D11E-BE5B9329F9A0}"/>
              </a:ext>
            </a:extLst>
          </p:cNvPr>
          <p:cNvSpPr/>
          <p:nvPr/>
        </p:nvSpPr>
        <p:spPr>
          <a:xfrm>
            <a:off x="3586480" y="5110480"/>
            <a:ext cx="944880" cy="49784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mbria" panose="02040503050406030204" pitchFamily="18" charset="0"/>
                <a:ea typeface="Cambria" panose="02040503050406030204" pitchFamily="18" charset="0"/>
              </a:rPr>
              <a:t>5 000</a:t>
            </a:r>
          </a:p>
        </p:txBody>
      </p:sp>
      <p:sp>
        <p:nvSpPr>
          <p:cNvPr id="20" name="Rectangle 19">
            <a:extLst>
              <a:ext uri="{FF2B5EF4-FFF2-40B4-BE49-F238E27FC236}">
                <a16:creationId xmlns:a16="http://schemas.microsoft.com/office/drawing/2014/main" id="{535D89A5-618D-C913-6A8F-025F80DF9D4D}"/>
              </a:ext>
            </a:extLst>
          </p:cNvPr>
          <p:cNvSpPr/>
          <p:nvPr/>
        </p:nvSpPr>
        <p:spPr>
          <a:xfrm>
            <a:off x="6248400" y="5120640"/>
            <a:ext cx="660400" cy="49784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mbria" panose="02040503050406030204" pitchFamily="18" charset="0"/>
                <a:ea typeface="Cambria" panose="02040503050406030204" pitchFamily="18" charset="0"/>
              </a:rPr>
              <a:t>5</a:t>
            </a:r>
          </a:p>
        </p:txBody>
      </p:sp>
      <p:sp>
        <p:nvSpPr>
          <p:cNvPr id="21" name="Rectangle 20">
            <a:extLst>
              <a:ext uri="{FF2B5EF4-FFF2-40B4-BE49-F238E27FC236}">
                <a16:creationId xmlns:a16="http://schemas.microsoft.com/office/drawing/2014/main" id="{3AD89E2A-E371-FA4E-5471-CE0358F76F46}"/>
              </a:ext>
            </a:extLst>
          </p:cNvPr>
          <p:cNvSpPr/>
          <p:nvPr/>
        </p:nvSpPr>
        <p:spPr>
          <a:xfrm>
            <a:off x="9601200" y="5862320"/>
            <a:ext cx="660400" cy="49784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mbria" panose="02040503050406030204" pitchFamily="18" charset="0"/>
                <a:ea typeface="Cambria" panose="02040503050406030204" pitchFamily="18" charset="0"/>
              </a:rPr>
              <a:t>5</a:t>
            </a:r>
          </a:p>
        </p:txBody>
      </p:sp>
    </p:spTree>
    <p:extLst>
      <p:ext uri="{BB962C8B-B14F-4D97-AF65-F5344CB8AC3E}">
        <p14:creationId xmlns:p14="http://schemas.microsoft.com/office/powerpoint/2010/main" val="37864095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down)">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down)">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7" grpId="0" animBg="1"/>
      <p:bldP spid="9" grpId="0" animBg="1"/>
      <p:bldP spid="16" grpId="0" animBg="1"/>
      <p:bldP spid="17" grpId="0" animBg="1"/>
      <p:bldP spid="18" grpId="0" animBg="1"/>
      <p:bldP spid="19" grpId="0" animBg="1"/>
      <p:bldP spid="20"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41FE93AB-C9AA-910C-7BD6-167D8FCEC856}"/>
              </a:ext>
            </a:extLst>
          </p:cNvPr>
          <p:cNvPicPr>
            <a:picLocks noChangeAspect="1"/>
          </p:cNvPicPr>
          <p:nvPr/>
        </p:nvPicPr>
        <p:blipFill rotWithShape="1">
          <a:blip r:embed="rId2">
            <a:extLst>
              <a:ext uri="{28A0092B-C50C-407E-A947-70E740481C1C}">
                <a14:useLocalDpi xmlns:a14="http://schemas.microsoft.com/office/drawing/2010/main" val="0"/>
              </a:ext>
            </a:extLst>
          </a:blip>
          <a:srcRect t="19212"/>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BE98518F-EC3F-89EB-D795-3129CA3AD0F4}"/>
              </a:ext>
            </a:extLst>
          </p:cNvPr>
          <p:cNvSpPr/>
          <p:nvPr/>
        </p:nvSpPr>
        <p:spPr>
          <a:xfrm>
            <a:off x="394136" y="331076"/>
            <a:ext cx="11524595" cy="6274676"/>
          </a:xfrm>
          <a:prstGeom prst="roundRect">
            <a:avLst/>
          </a:prstGeom>
          <a:solidFill>
            <a:schemeClr val="bg1">
              <a:alpha val="9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Oval 3">
            <a:extLst>
              <a:ext uri="{FF2B5EF4-FFF2-40B4-BE49-F238E27FC236}">
                <a16:creationId xmlns:a16="http://schemas.microsoft.com/office/drawing/2014/main" id="{0B94248B-976B-9A93-1327-8AD11431DCF8}"/>
              </a:ext>
            </a:extLst>
          </p:cNvPr>
          <p:cNvSpPr/>
          <p:nvPr/>
        </p:nvSpPr>
        <p:spPr>
          <a:xfrm>
            <a:off x="975360" y="619760"/>
            <a:ext cx="609600" cy="5588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latin typeface="Cambria" panose="02040503050406030204" pitchFamily="18" charset="0"/>
                <a:ea typeface="Cambria" panose="02040503050406030204" pitchFamily="18" charset="0"/>
              </a:rPr>
              <a:t>2</a:t>
            </a:r>
          </a:p>
        </p:txBody>
      </p:sp>
      <p:sp>
        <p:nvSpPr>
          <p:cNvPr id="8" name="TextBox 7">
            <a:extLst>
              <a:ext uri="{FF2B5EF4-FFF2-40B4-BE49-F238E27FC236}">
                <a16:creationId xmlns:a16="http://schemas.microsoft.com/office/drawing/2014/main" id="{A962317A-0643-125F-93F2-30E824F0B54F}"/>
              </a:ext>
            </a:extLst>
          </p:cNvPr>
          <p:cNvSpPr txBox="1"/>
          <p:nvPr/>
        </p:nvSpPr>
        <p:spPr>
          <a:xfrm>
            <a:off x="1656080" y="467360"/>
            <a:ext cx="9438640" cy="1384995"/>
          </a:xfrm>
          <a:prstGeom prst="rect">
            <a:avLst/>
          </a:prstGeom>
          <a:noFill/>
        </p:spPr>
        <p:txBody>
          <a:bodyPr wrap="square" rtlCol="0">
            <a:spAutoFit/>
          </a:bodyPr>
          <a:lstStyle/>
          <a:p>
            <a:pPr algn="just"/>
            <a:r>
              <a:rPr lang="vi-VN" sz="2800" dirty="0"/>
              <a:t>Chặng đua xe đạp xuyên Việt từ Lạng Sơn đến Hà Nội dài 160 km. Trên bản đồ tỉ lệ 1 : 1 000 000, quãng đường đó dài bao nhiêu xăng-ti-mét?</a:t>
            </a:r>
            <a:endParaRPr lang="en-US" sz="2800" dirty="0"/>
          </a:p>
        </p:txBody>
      </p:sp>
      <p:pic>
        <p:nvPicPr>
          <p:cNvPr id="11" name="Picture 10">
            <a:extLst>
              <a:ext uri="{FF2B5EF4-FFF2-40B4-BE49-F238E27FC236}">
                <a16:creationId xmlns:a16="http://schemas.microsoft.com/office/drawing/2014/main" id="{D4FD0E1D-A020-5CEA-56FB-368D16490306}"/>
              </a:ext>
            </a:extLst>
          </p:cNvPr>
          <p:cNvPicPr>
            <a:picLocks noChangeAspect="1"/>
          </p:cNvPicPr>
          <p:nvPr/>
        </p:nvPicPr>
        <p:blipFill>
          <a:blip r:embed="rId3"/>
          <a:stretch>
            <a:fillRect/>
          </a:stretch>
        </p:blipFill>
        <p:spPr>
          <a:xfrm>
            <a:off x="6660832" y="2112645"/>
            <a:ext cx="4905375" cy="2571750"/>
          </a:xfrm>
          <a:prstGeom prst="rect">
            <a:avLst/>
          </a:prstGeom>
        </p:spPr>
      </p:pic>
      <p:sp>
        <p:nvSpPr>
          <p:cNvPr id="12" name="TextBox 11">
            <a:extLst>
              <a:ext uri="{FF2B5EF4-FFF2-40B4-BE49-F238E27FC236}">
                <a16:creationId xmlns:a16="http://schemas.microsoft.com/office/drawing/2014/main" id="{54B2A3DC-8083-4C30-34C8-66412CF794D8}"/>
              </a:ext>
            </a:extLst>
          </p:cNvPr>
          <p:cNvSpPr txBox="1"/>
          <p:nvPr/>
        </p:nvSpPr>
        <p:spPr>
          <a:xfrm>
            <a:off x="701040" y="2194560"/>
            <a:ext cx="6004560" cy="3539430"/>
          </a:xfrm>
          <a:prstGeom prst="rect">
            <a:avLst/>
          </a:prstGeom>
          <a:noFill/>
        </p:spPr>
        <p:txBody>
          <a:bodyPr wrap="square" rtlCol="0">
            <a:spAutoFit/>
          </a:bodyPr>
          <a:lstStyle/>
          <a:p>
            <a:pPr algn="ctr"/>
            <a:r>
              <a:rPr lang="en-US" sz="3200" b="1" dirty="0" err="1">
                <a:solidFill>
                  <a:srgbClr val="FF0000"/>
                </a:solidFill>
                <a:latin typeface="Cambria" panose="02040503050406030204" pitchFamily="18" charset="0"/>
                <a:ea typeface="Cambria" panose="02040503050406030204" pitchFamily="18" charset="0"/>
              </a:rPr>
              <a:t>Bài</a:t>
            </a:r>
            <a:r>
              <a:rPr lang="vi-VN" sz="3200" b="1" i="0" dirty="0">
                <a:solidFill>
                  <a:srgbClr val="FF0000"/>
                </a:solidFill>
                <a:effectLst/>
                <a:latin typeface="Cambria" panose="02040503050406030204" pitchFamily="18" charset="0"/>
                <a:ea typeface="Cambria" panose="02040503050406030204" pitchFamily="18" charset="0"/>
              </a:rPr>
              <a:t> giải:</a:t>
            </a:r>
            <a:endParaRPr lang="vi-VN" sz="3200" b="0" i="0" dirty="0">
              <a:solidFill>
                <a:srgbClr val="FF0000"/>
              </a:solidFill>
              <a:effectLst/>
              <a:latin typeface="Cambria" panose="02040503050406030204" pitchFamily="18" charset="0"/>
              <a:ea typeface="Cambria" panose="02040503050406030204" pitchFamily="18" charset="0"/>
            </a:endParaRPr>
          </a:p>
          <a:p>
            <a:pPr algn="ctr"/>
            <a:r>
              <a:rPr lang="vi-VN" sz="3200" b="0" i="0" dirty="0">
                <a:solidFill>
                  <a:srgbClr val="FF0000"/>
                </a:solidFill>
                <a:effectLst/>
                <a:latin typeface="Cambria" panose="02040503050406030204" pitchFamily="18" charset="0"/>
                <a:ea typeface="Cambria" panose="02040503050406030204" pitchFamily="18" charset="0"/>
              </a:rPr>
              <a:t>Đổi: 160 km = 16 000 000 cm</a:t>
            </a:r>
          </a:p>
          <a:p>
            <a:pPr algn="ctr"/>
            <a:r>
              <a:rPr lang="vi-VN" sz="3200" b="0" i="0" dirty="0">
                <a:solidFill>
                  <a:srgbClr val="FF0000"/>
                </a:solidFill>
                <a:effectLst/>
                <a:latin typeface="Cambria" panose="02040503050406030204" pitchFamily="18" charset="0"/>
                <a:ea typeface="Cambria" panose="02040503050406030204" pitchFamily="18" charset="0"/>
              </a:rPr>
              <a:t>Trên bản đồ, quãng đường đó dài số xăng-ti-mét là:</a:t>
            </a:r>
          </a:p>
          <a:p>
            <a:pPr algn="ctr"/>
            <a:r>
              <a:rPr lang="vi-VN" sz="3200" b="0" i="0" dirty="0">
                <a:solidFill>
                  <a:srgbClr val="FF0000"/>
                </a:solidFill>
                <a:effectLst/>
                <a:latin typeface="Cambria" panose="02040503050406030204" pitchFamily="18" charset="0"/>
                <a:ea typeface="Cambria" panose="02040503050406030204" pitchFamily="18" charset="0"/>
              </a:rPr>
              <a:t>16 000 000 : 1 000 000 = 16 (cm)</a:t>
            </a:r>
          </a:p>
          <a:p>
            <a:pPr algn="r"/>
            <a:r>
              <a:rPr lang="vi-VN" sz="3200" b="0" i="0" dirty="0">
                <a:solidFill>
                  <a:srgbClr val="FF0000"/>
                </a:solidFill>
                <a:effectLst/>
                <a:latin typeface="Cambria" panose="02040503050406030204" pitchFamily="18" charset="0"/>
                <a:ea typeface="Cambria" panose="02040503050406030204" pitchFamily="18" charset="0"/>
              </a:rPr>
              <a:t>Đáp số: 16 cm.</a:t>
            </a:r>
          </a:p>
          <a:p>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091194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2"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420</Words>
  <Application>Microsoft Office PowerPoint</Application>
  <PresentationFormat>Widescreen</PresentationFormat>
  <Paragraphs>48</Paragraphs>
  <Slides>10</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Aptos</vt:lpstr>
      <vt:lpstr>Arial</vt:lpstr>
      <vt:lpstr>Calibri</vt:lpstr>
      <vt:lpstr>Cambria</vt:lpstr>
      <vt:lpstr>Cambria Math</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DL190824</cp:lastModifiedBy>
  <cp:revision>24</cp:revision>
  <dcterms:created xsi:type="dcterms:W3CDTF">2024-10-28T03:25:15Z</dcterms:created>
  <dcterms:modified xsi:type="dcterms:W3CDTF">2025-01-17T09:09:24Z</dcterms:modified>
</cp:coreProperties>
</file>