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23" r:id="rId3"/>
    <p:sldId id="324" r:id="rId4"/>
    <p:sldId id="330" r:id="rId5"/>
    <p:sldId id="258" r:id="rId6"/>
    <p:sldId id="331" r:id="rId7"/>
    <p:sldId id="261" r:id="rId8"/>
    <p:sldId id="264" r:id="rId9"/>
    <p:sldId id="332" r:id="rId10"/>
    <p:sldId id="326" r:id="rId11"/>
    <p:sldId id="316" r:id="rId12"/>
    <p:sldId id="327" r:id="rId13"/>
    <p:sldId id="268" r:id="rId14"/>
    <p:sldId id="329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EB79C-E502-4296-AC46-94EFBF4D566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EEF09-66DA-4942-8D7C-03F3A871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F782-AC54-87C5-2026-35EB099EE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02DF3-2073-00BC-CF5C-6B5A7BA6D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21D9E-C51D-242A-8AE1-F839DDD3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7560-765E-9C9F-9658-F9F7712B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46D5C-D0B2-9397-6B07-74F32B98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C79C-D6B6-A128-8F02-F66BEE73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77E96-275C-FF0A-384A-B34CA032C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777F4-0ED3-C6F1-92CD-340C8EB4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30BF-0E30-12A5-8C6C-05CF586B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8D19-DB1E-834A-8B15-B6A9B655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3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CA4980-202F-BE53-9D66-E6D6A33B2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E6FF5-CFEA-AF33-67BE-15ADDC64E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8059-354B-A93A-234E-03673ABD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A950-A2AC-969C-4A62-3717FA49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867EB-7DE2-05EE-C4ED-7E338C9A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9F65-77FC-96F4-78D8-B9C1C734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7E4C-7CC3-C393-E7B3-A5C6F233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0C0D-9C8F-3C99-B835-F331BCC1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0A40-3AC4-A59D-3FF3-D9B560FD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E05AA-B12E-186C-128B-6693A598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0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DE28-4D62-E77F-377F-8B10F498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C9596-E548-433A-8F3F-4A3572219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643B-2D99-63F8-1986-106162D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DAA2-92FB-18C7-4C5D-97F566D7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5748-43CC-5479-B30D-18875E9F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4BBC-3D82-573E-3EC5-FC4A7026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F645-2E0A-2C29-04D0-1E4F84B98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74334-EA3D-9C47-12AB-2C84A8D6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34165-4800-0C8D-5B31-E28D4F31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36343-0C64-7E9D-8BE2-9F74FE30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4557-7257-E1F9-E006-43F0D719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274E-1CC2-3141-8448-F38F6091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53C3-6F11-D630-E28E-0ECCE8A31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E207-F236-7453-FBEA-B9C8EE991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57351-74F1-0CD9-4AD1-0BF9EED75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A459B-DA79-BBED-4C7D-0E0C514DE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1B97F-FDD7-9D6B-CDB6-7B539F14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9FFEA-4BA5-842F-B485-D5ED7DC6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2D4C3-32F6-01D9-431A-81AA9B02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8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54D5-1DA9-4005-0D0C-80A2598A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6EDE3-7842-6CEC-8BCF-5AC33E01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77C4E-6AE1-71CB-05DC-B3EF6350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693A4-C2ED-01EB-3CBF-AA058AC6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E2FC0-CC53-AC5B-51F7-80A87126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AB2DA-2BB5-B77B-B29B-913E6B2E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2196-1D00-2FF9-F6DE-059F1006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897A-8268-50DC-7409-6BC089B2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0B48-BAAA-968E-8F18-641E9669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3DFB8-17A2-9A35-08F0-547E35B3E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ECEE5-EBF8-BC19-1EC3-4EC69C9D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6D59-6E74-6C81-8347-5777A656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F9EC3-E04E-820A-CC09-2D934BC0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4AF7-5ADE-FC1A-02AB-E018B439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D213A-C150-A9DD-3656-D0E24C7DA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7D9F4-6620-C3F7-EB9F-D8F1C9A4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AEDDA-F6F6-EDCC-5C27-053DDCC8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C7C8C-E2FF-580F-CFD2-696BF45C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9978E-D597-2FD5-CC7E-CC95221C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72F05-7B5A-F916-AA00-B1E23C4A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2B504-EB2B-DB92-34D8-0926BF5E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E5F6-FC46-9386-8BC6-0BB46BA5E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9F93-2CEE-4D94-8DFF-897A421226DD}" type="datetimeFigureOut">
              <a:rPr lang="en-US" smtClean="0"/>
              <a:t>17/09/2025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D3763-9BB2-70BF-2E77-EA01AB42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7849-FEE9-9546-E448-6E6D9C0C5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6008A-AE57-413A-AB51-1D54DE42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2A2A9-E069-98ED-8952-73314A9B7F99}"/>
              </a:ext>
            </a:extLst>
          </p:cNvPr>
          <p:cNvSpPr txBox="1"/>
          <p:nvPr/>
        </p:nvSpPr>
        <p:spPr>
          <a:xfrm>
            <a:off x="2341418" y="3338946"/>
            <a:ext cx="7595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6BA91-8AFA-35BD-A828-3771BC79A488}"/>
              </a:ext>
            </a:extLst>
          </p:cNvPr>
          <p:cNvSpPr txBox="1"/>
          <p:nvPr/>
        </p:nvSpPr>
        <p:spPr>
          <a:xfrm>
            <a:off x="4328175" y="2830371"/>
            <a:ext cx="368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</p:txBody>
      </p:sp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686" y="1518834"/>
            <a:ext cx="9287950" cy="5052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8D337-2B3F-A7BC-3255-0A363694D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20" t="18213" r="1349" b="38392"/>
          <a:stretch/>
        </p:blipFill>
        <p:spPr>
          <a:xfrm>
            <a:off x="1534333" y="1611822"/>
            <a:ext cx="8663552" cy="4757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9120C-DB8F-5C63-4055-27603E563ACE}"/>
              </a:ext>
            </a:extLst>
          </p:cNvPr>
          <p:cNvSpPr txBox="1"/>
          <p:nvPr/>
        </p:nvSpPr>
        <p:spPr>
          <a:xfrm>
            <a:off x="2704548" y="374073"/>
            <a:ext cx="8337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E9C5AD-0A2E-7154-87A2-3E601BC89E86}"/>
              </a:ext>
            </a:extLst>
          </p:cNvPr>
          <p:cNvSpPr/>
          <p:nvPr/>
        </p:nvSpPr>
        <p:spPr>
          <a:xfrm>
            <a:off x="1259840" y="172720"/>
            <a:ext cx="10322560" cy="157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ts val="400"/>
              </a:spcAft>
            </a:pP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B5651-EEBE-78A0-BA76-C54A6A88A934}"/>
              </a:ext>
            </a:extLst>
          </p:cNvPr>
          <p:cNvSpPr txBox="1"/>
          <p:nvPr/>
        </p:nvSpPr>
        <p:spPr>
          <a:xfrm>
            <a:off x="2441313" y="-117508"/>
            <a:ext cx="8379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400"/>
              </a:spcAf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0381AE-E352-5660-6026-AF39DBCB8BA6}"/>
              </a:ext>
            </a:extLst>
          </p:cNvPr>
          <p:cNvSpPr txBox="1"/>
          <p:nvPr/>
        </p:nvSpPr>
        <p:spPr>
          <a:xfrm>
            <a:off x="1621972" y="761453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ular Callout 16">
            <a:extLst>
              <a:ext uri="{FF2B5EF4-FFF2-40B4-BE49-F238E27FC236}">
                <a16:creationId xmlns:a16="http://schemas.microsoft.com/office/drawing/2014/main" id="{D9F438AA-A811-9CA2-70BD-D24181DB5431}"/>
              </a:ext>
            </a:extLst>
          </p:cNvPr>
          <p:cNvSpPr/>
          <p:nvPr/>
        </p:nvSpPr>
        <p:spPr>
          <a:xfrm>
            <a:off x="2895600" y="2064087"/>
            <a:ext cx="3200400" cy="1295400"/>
          </a:xfrm>
          <a:prstGeom prst="wedgeRoundRectCallout">
            <a:avLst>
              <a:gd name="adj1" fmla="val 79490"/>
              <a:gd name="adj2" fmla="val 122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E405A-5A3B-198E-A633-0838A14AA49E}"/>
              </a:ext>
            </a:extLst>
          </p:cNvPr>
          <p:cNvSpPr txBox="1"/>
          <p:nvPr/>
        </p:nvSpPr>
        <p:spPr>
          <a:xfrm>
            <a:off x="1460500" y="216654"/>
            <a:ext cx="808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4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887195" y="2338390"/>
            <a:ext cx="644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70904B-6D3C-40C6-989B-EE710922C932}"/>
              </a:ext>
            </a:extLst>
          </p:cNvPr>
          <p:cNvGrpSpPr/>
          <p:nvPr/>
        </p:nvGrpSpPr>
        <p:grpSpPr>
          <a:xfrm>
            <a:off x="381000" y="178170"/>
            <a:ext cx="11506200" cy="1640167"/>
            <a:chOff x="614008" y="178170"/>
            <a:chExt cx="10964492" cy="16325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C4F734-2462-4B1D-A6C8-3BDE03DA6C7A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2C8CC0CE-0C54-4331-9A36-5700D447763B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9CD909B-5D39-464D-808E-07BD0FAD68F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976E5B-482A-4095-ABED-AF75A0C366AB}"/>
                </a:ext>
              </a:extLst>
            </p:cNvPr>
            <p:cNvSpPr txBox="1"/>
            <p:nvPr/>
          </p:nvSpPr>
          <p:spPr>
            <a:xfrm>
              <a:off x="614008" y="500979"/>
              <a:ext cx="10839827" cy="116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9000"/>
                </a:lnSpc>
              </a:pP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thân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xin ý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đăng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tham gia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câu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em.</a:t>
              </a:r>
              <a:endPara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637FB-CD95-4392-B5D6-1D562EF3CA3B}"/>
              </a:ext>
            </a:extLst>
          </p:cNvPr>
          <p:cNvGrpSpPr/>
          <p:nvPr/>
        </p:nvGrpSpPr>
        <p:grpSpPr>
          <a:xfrm>
            <a:off x="4334536" y="1905619"/>
            <a:ext cx="7120405" cy="4688221"/>
            <a:chOff x="4436414" y="1551563"/>
            <a:chExt cx="7327378" cy="4327762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640CB3F6-78C7-4114-A98F-184A0668AC28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A751BF13-C01C-4509-82A9-D9667BCDB95F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7FFC11-967B-4F86-A017-83B635CD53AF}"/>
              </a:ext>
            </a:extLst>
          </p:cNvPr>
          <p:cNvSpPr txBox="1"/>
          <p:nvPr/>
        </p:nvSpPr>
        <p:spPr>
          <a:xfrm>
            <a:off x="4629393" y="2183340"/>
            <a:ext cx="649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17650-28A0-19E0-D2CA-7309F9A07DFD}"/>
              </a:ext>
            </a:extLst>
          </p:cNvPr>
          <p:cNvSpPr txBox="1"/>
          <p:nvPr/>
        </p:nvSpPr>
        <p:spPr>
          <a:xfrm>
            <a:off x="4588753" y="3158700"/>
            <a:ext cx="649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BA9D9-0CC7-C0A2-75E5-230EFE59BD12}"/>
              </a:ext>
            </a:extLst>
          </p:cNvPr>
          <p:cNvSpPr txBox="1"/>
          <p:nvPr/>
        </p:nvSpPr>
        <p:spPr>
          <a:xfrm>
            <a:off x="4690353" y="4042620"/>
            <a:ext cx="649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73319-98DC-5D11-50A2-2E2C6D676DEA}"/>
              </a:ext>
            </a:extLst>
          </p:cNvPr>
          <p:cNvSpPr txBox="1"/>
          <p:nvPr/>
        </p:nvSpPr>
        <p:spPr>
          <a:xfrm>
            <a:off x="4700513" y="4946860"/>
            <a:ext cx="649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clb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2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9"/>
            <a:ext cx="7120405" cy="3124200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202694"/>
            <a:ext cx="659549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ý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gia câu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50A4-E69C-490F-8A59-BABFFA7D0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DA8BE3-5BCF-C60B-A28B-3A9A3103E02F}"/>
              </a:ext>
            </a:extLst>
          </p:cNvPr>
          <p:cNvSpPr txBox="1"/>
          <p:nvPr/>
        </p:nvSpPr>
        <p:spPr>
          <a:xfrm>
            <a:off x="1744851" y="2209800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9600" b="1" dirty="0" err="1">
                <a:solidFill>
                  <a:schemeClr val="accent5">
                    <a:lumMod val="75000"/>
                  </a:schemeClr>
                </a:solidFill>
                <a:latin typeface="Nunito Black" pitchFamily="2" charset="0"/>
                <a:ea typeface="+mj-ea"/>
                <a:cs typeface="+mj-cs"/>
              </a:rPr>
              <a:t>Khởi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accent5">
                    <a:lumMod val="75000"/>
                  </a:schemeClr>
                </a:solidFill>
                <a:latin typeface="Nunito Black" pitchFamily="2" charset="0"/>
                <a:ea typeface="+mj-ea"/>
                <a:cs typeface="+mj-cs"/>
              </a:rPr>
              <a:t>động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Nunito Black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0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475D5-E283-87B9-14D6-4535422F0C4B}"/>
              </a:ext>
            </a:extLst>
          </p:cNvPr>
          <p:cNvSpPr txBox="1"/>
          <p:nvPr/>
        </p:nvSpPr>
        <p:spPr>
          <a:xfrm>
            <a:off x="1698356" y="2240797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tuần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1475D5-E283-87B9-14D6-4535422F0C4B}"/>
              </a:ext>
            </a:extLst>
          </p:cNvPr>
          <p:cNvSpPr txBox="1"/>
          <p:nvPr/>
        </p:nvSpPr>
        <p:spPr>
          <a:xfrm>
            <a:off x="1698356" y="2240797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sở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161541"/>
            <a:ext cx="8153400" cy="2513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1935997" y="2418871"/>
            <a:ext cx="685800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cùng bạn về kết quả thu hoạch của mình sau khi quan sát sở thích của các thành viên trong gia đình sau bài học trước.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454D2-6A02-2654-6875-5F0518F4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1475D5-E283-87B9-14D6-4535422F0C4B}"/>
              </a:ext>
            </a:extLst>
          </p:cNvPr>
          <p:cNvSpPr txBox="1"/>
          <p:nvPr/>
        </p:nvSpPr>
        <p:spPr>
          <a:xfrm>
            <a:off x="1698356" y="2240797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3.Giao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lưu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289301" y="325464"/>
            <a:ext cx="11597899" cy="1286360"/>
          </a:xfrm>
          <a:prstGeom prst="wedgeRoundRectCallout">
            <a:avLst>
              <a:gd name="adj1" fmla="val 41987"/>
              <a:gd name="adj2" fmla="val 75969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6481B-227B-6F0A-3B69-ECB9DC170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9" b="62963" l="23177" r="58854">
                        <a14:foregroundMark x1="29092" y1="35033" x2="23229" y2="46759"/>
                        <a14:foregroundMark x1="23229" y1="46759" x2="30052" y2="60463"/>
                        <a14:foregroundMark x1="30052" y1="60463" x2="39375" y2="50648"/>
                        <a14:foregroundMark x1="39375" y1="50648" x2="38586" y2="40434"/>
                        <a14:foregroundMark x1="53906" y1="35926" x2="49479" y2="34444"/>
                        <a14:foregroundMark x1="49479" y1="34444" x2="41823" y2="45741"/>
                        <a14:foregroundMark x1="41823" y1="45741" x2="46024" y2="59230"/>
                        <a14:foregroundMark x1="47878" y1="61355" x2="57604" y2="53426"/>
                        <a14:foregroundMark x1="57604" y1="53426" x2="55260" y2="35741"/>
                        <a14:foregroundMark x1="55260" y1="35741" x2="51458" y2="33889"/>
                        <a14:foregroundMark x1="51458" y1="33889" x2="50104" y2="33889"/>
                        <a14:foregroundMark x1="54792" y1="35000" x2="50781" y2="36019"/>
                        <a14:foregroundMark x1="50781" y1="36019" x2="47813" y2="49815"/>
                        <a14:foregroundMark x1="47813" y1="49815" x2="53906" y2="47593"/>
                        <a14:foregroundMark x1="53906" y1="47593" x2="52969" y2="36204"/>
                        <a14:foregroundMark x1="52969" y1="36204" x2="51615" y2="36852"/>
                        <a14:foregroundMark x1="28385" y1="38981" x2="31667" y2="38889"/>
                        <a14:foregroundMark x1="31667" y1="38889" x2="35104" y2="44907"/>
                        <a14:foregroundMark x1="35104" y1="44907" x2="35052" y2="45648"/>
                        <a14:foregroundMark x1="37083" y1="43704" x2="35469" y2="37593"/>
                        <a14:foregroundMark x1="35469" y1="37593" x2="33490" y2="36389"/>
                        <a14:foregroundMark x1="33490" y1="36389" x2="28333" y2="36944"/>
                        <a14:foregroundMark x1="28333" y1="36944" x2="27865" y2="37315"/>
                        <a14:foregroundMark x1="30365" y1="33426" x2="32969" y2="33426"/>
                        <a14:foregroundMark x1="32969" y1="33426" x2="34323" y2="34259"/>
                        <a14:foregroundMark x1="47031" y1="21389" x2="47031" y2="21389"/>
                        <a14:backgroundMark x1="35469" y1="32778" x2="38021" y2="37778"/>
                        <a14:backgroundMark x1="44219" y1="59907" x2="48177" y2="64444"/>
                        <a14:backgroundMark x1="35104" y1="33241" x2="35104" y2="33241"/>
                        <a14:backgroundMark x1="38125" y1="37315" x2="38646" y2="38611"/>
                        <a14:backgroundMark x1="29479" y1="33056" x2="30781" y2="32870"/>
                        <a14:backgroundMark x1="34479" y1="33426" x2="35208" y2="33889"/>
                        <a14:backgroundMark x1="38229" y1="38333" x2="38906" y2="40093"/>
                        <a14:backgroundMark x1="39167" y1="51667" x2="39375" y2="50556"/>
                      </a14:backgroundRemoval>
                    </a14:imgEffect>
                  </a14:imgLayer>
                </a14:imgProps>
              </a:ext>
            </a:extLst>
          </a:blip>
          <a:srcRect l="20975" t="28474" r="58813" b="33107"/>
          <a:stretch/>
        </p:blipFill>
        <p:spPr>
          <a:xfrm>
            <a:off x="-294467" y="1177871"/>
            <a:ext cx="4319653" cy="4618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8AC1A-CBE7-24CF-790A-6B11F2632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62963" l="23229" r="58906">
                        <a14:foregroundMark x1="34967" y1="33434" x2="30312" y2="32593"/>
                        <a14:foregroundMark x1="30312" y1="32593" x2="23229" y2="46759"/>
                        <a14:foregroundMark x1="23229" y1="46759" x2="30052" y2="60463"/>
                        <a14:foregroundMark x1="30052" y1="60463" x2="39375" y2="50648"/>
                        <a14:foregroundMark x1="39375" y1="50648" x2="38461" y2="38815"/>
                        <a14:foregroundMark x1="53906" y1="35926" x2="49479" y2="34444"/>
                        <a14:foregroundMark x1="49479" y1="34444" x2="41823" y2="45741"/>
                        <a14:foregroundMark x1="41823" y1="45741" x2="46024" y2="59230"/>
                        <a14:foregroundMark x1="47878" y1="61355" x2="57604" y2="53426"/>
                        <a14:foregroundMark x1="57604" y1="53426" x2="55260" y2="35741"/>
                        <a14:foregroundMark x1="55260" y1="35741" x2="51458" y2="33889"/>
                        <a14:foregroundMark x1="51458" y1="33889" x2="50104" y2="33889"/>
                        <a14:foregroundMark x1="54792" y1="35000" x2="50781" y2="36019"/>
                        <a14:foregroundMark x1="50781" y1="36019" x2="47813" y2="49815"/>
                        <a14:foregroundMark x1="47813" y1="49815" x2="53906" y2="47593"/>
                        <a14:foregroundMark x1="53906" y1="47593" x2="52969" y2="36204"/>
                        <a14:foregroundMark x1="52969" y1="36204" x2="51615" y2="36852"/>
                        <a14:backgroundMark x1="35469" y1="32778" x2="38021" y2="37778"/>
                        <a14:backgroundMark x1="44219" y1="59907" x2="48177" y2="64444"/>
                        <a14:backgroundMark x1="35104" y1="33241" x2="35104" y2="33241"/>
                        <a14:backgroundMark x1="38125" y1="37315" x2="38646" y2="38611"/>
                      </a14:backgroundRemoval>
                    </a14:imgEffect>
                  </a14:imgLayer>
                </a14:imgProps>
              </a:ext>
            </a:extLst>
          </a:blip>
          <a:srcRect l="41187" t="25988" r="40869" b="37928"/>
          <a:stretch/>
        </p:blipFill>
        <p:spPr>
          <a:xfrm>
            <a:off x="4073472" y="1038387"/>
            <a:ext cx="3884679" cy="43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4409440" y="1040936"/>
            <a:ext cx="7416800" cy="1330037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5BAF55F-94BA-4A1A-A556-E2CB5E707472}"/>
              </a:ext>
            </a:extLst>
          </p:cNvPr>
          <p:cNvSpPr/>
          <p:nvPr/>
        </p:nvSpPr>
        <p:spPr>
          <a:xfrm flipH="1">
            <a:off x="4378959" y="2837866"/>
            <a:ext cx="7467599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DB6A5B8-39F9-438C-A395-5C99EA7802D6}"/>
              </a:ext>
            </a:extLst>
          </p:cNvPr>
          <p:cNvSpPr/>
          <p:nvPr/>
        </p:nvSpPr>
        <p:spPr>
          <a:xfrm flipH="1">
            <a:off x="4426987" y="4310962"/>
            <a:ext cx="7439891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539E86-C201-6FC8-7AFF-24BA30074602}"/>
              </a:ext>
            </a:extLst>
          </p:cNvPr>
          <p:cNvGrpSpPr/>
          <p:nvPr/>
        </p:nvGrpSpPr>
        <p:grpSpPr>
          <a:xfrm>
            <a:off x="424712" y="1539240"/>
            <a:ext cx="3638931" cy="3276599"/>
            <a:chOff x="1176552" y="1600200"/>
            <a:chExt cx="3638931" cy="3276599"/>
          </a:xfrm>
        </p:grpSpPr>
        <p:pic>
          <p:nvPicPr>
            <p:cNvPr id="2" name="Google Shape;1025;p13" descr="2">
              <a:extLst>
                <a:ext uri="{FF2B5EF4-FFF2-40B4-BE49-F238E27FC236}">
                  <a16:creationId xmlns:a16="http://schemas.microsoft.com/office/drawing/2014/main" id="{2529320E-C27B-0893-ED4C-0A661B8D14D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84671" y="1600200"/>
              <a:ext cx="2551622" cy="25770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28;p13">
              <a:extLst>
                <a:ext uri="{FF2B5EF4-FFF2-40B4-BE49-F238E27FC236}">
                  <a16:creationId xmlns:a16="http://schemas.microsoft.com/office/drawing/2014/main" id="{7B1996D1-9725-4081-BC7B-5C63B530560E}"/>
                </a:ext>
              </a:extLst>
            </p:cNvPr>
            <p:cNvSpPr/>
            <p:nvPr/>
          </p:nvSpPr>
          <p:spPr>
            <a:xfrm>
              <a:off x="1176552" y="3504408"/>
              <a:ext cx="3638931" cy="137239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Thảo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luận</a:t>
              </a:r>
              <a:endPara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nhóm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 bé dễ thương hạnh phúc hát với nụ cười">
            <a:extLst>
              <a:ext uri="{FF2B5EF4-FFF2-40B4-BE49-F238E27FC236}">
                <a16:creationId xmlns:a16="http://schemas.microsoft.com/office/drawing/2014/main" id="{646AE5AA-3C69-BA9D-54DB-7CE935A3B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2" b="92110" l="5911" r="91054">
                        <a14:foregroundMark x1="52556" y1="25444" x2="52716" y2="37870"/>
                        <a14:foregroundMark x1="52716" y1="37870" x2="60863" y2="32939"/>
                        <a14:foregroundMark x1="60863" y1="32939" x2="53355" y2="27022"/>
                        <a14:foregroundMark x1="53355" y1="27022" x2="50160" y2="27022"/>
                        <a14:foregroundMark x1="48083" y1="26233" x2="50160" y2="37870"/>
                        <a14:foregroundMark x1="50160" y1="37870" x2="50639" y2="26430"/>
                        <a14:foregroundMark x1="50639" y1="26430" x2="47923" y2="25049"/>
                        <a14:foregroundMark x1="11901" y1="17807" x2="11981" y2="17160"/>
                        <a14:foregroundMark x1="10706" y1="27436" x2="11076" y2="24455"/>
                        <a14:foregroundMark x1="9270" y1="39006" x2="9611" y2="36257"/>
                        <a14:foregroundMark x1="11981" y1="17160" x2="11650" y2="17955"/>
                        <a14:foregroundMark x1="11231" y1="35773" x2="12399" y2="36771"/>
                        <a14:foregroundMark x1="26503" y1="37427" x2="27575" y2="37489"/>
                        <a14:foregroundMark x1="35956" y1="36169" x2="37061" y2="35108"/>
                        <a14:foregroundMark x1="87550" y1="31966" x2="89457" y2="33333"/>
                        <a14:foregroundMark x1="89457" y1="33333" x2="89501" y2="33937"/>
                        <a14:foregroundMark x1="63594" y1="22988" x2="62141" y2="23471"/>
                        <a14:foregroundMark x1="75076" y1="19171" x2="73206" y2="19793"/>
                        <a14:foregroundMark x1="73300" y1="35430" x2="74389" y2="36597"/>
                        <a14:foregroundMark x1="62141" y1="23471" x2="64055" y2="25522"/>
                        <a14:foregroundMark x1="36539" y1="75176" x2="33227" y2="79684"/>
                        <a14:foregroundMark x1="33227" y1="79684" x2="36580" y2="75189"/>
                        <a14:foregroundMark x1="37732" y1="71016" x2="37540" y2="70809"/>
                        <a14:foregroundMark x1="58950" y1="87425" x2="52716" y2="84615"/>
                        <a14:foregroundMark x1="52716" y1="84615" x2="57866" y2="89134"/>
                        <a14:foregroundMark x1="51769" y1="90999" x2="53195" y2="87771"/>
                        <a14:foregroundMark x1="37434" y1="71504" x2="28914" y2="79093"/>
                        <a14:foregroundMark x1="28914" y1="79093" x2="35581" y2="74880"/>
                        <a14:foregroundMark x1="53195" y1="90533" x2="61022" y2="90730"/>
                        <a14:backgroundMark x1="20447" y1="37278" x2="24281" y2="34517"/>
                        <a14:backgroundMark x1="26997" y1="28205" x2="21406" y2="37475"/>
                        <a14:backgroundMark x1="14217" y1="29389" x2="20128" y2="45957"/>
                        <a14:backgroundMark x1="32748" y1="28205" x2="31310" y2="40828"/>
                        <a14:backgroundMark x1="31949" y1="23866" x2="22204" y2="28008"/>
                        <a14:backgroundMark x1="6070" y1="18738" x2="7188" y2="36489"/>
                        <a14:backgroundMark x1="11661" y1="17949" x2="13738" y2="22880"/>
                        <a14:backgroundMark x1="9904" y1="30178" x2="9425" y2="33925"/>
                        <a14:backgroundMark x1="11342" y1="36686" x2="9744" y2="34911"/>
                        <a14:backgroundMark x1="7987" y1="41815" x2="13419" y2="40434"/>
                        <a14:backgroundMark x1="81629" y1="16371" x2="71565" y2="34122"/>
                        <a14:backgroundMark x1="77157" y1="30966" x2="87220" y2="40828"/>
                        <a14:backgroundMark x1="90415" y1="34517" x2="86262" y2="43590"/>
                        <a14:backgroundMark x1="86262" y1="43590" x2="85463" y2="49507"/>
                        <a14:backgroundMark x1="89936" y1="38067" x2="91214" y2="49310"/>
                        <a14:backgroundMark x1="63898" y1="16371" x2="80192" y2="33925"/>
                        <a14:backgroundMark x1="67572" y1="21893" x2="69329" y2="31558"/>
                        <a14:backgroundMark x1="78754" y1="35108" x2="77316" y2="44773"/>
                        <a14:backgroundMark x1="76677" y1="39842" x2="79553" y2="29191"/>
                        <a14:backgroundMark x1="85623" y1="25838" x2="80032" y2="38462"/>
                        <a14:backgroundMark x1="37859" y1="70809" x2="40415" y2="71598"/>
                        <a14:backgroundMark x1="51917" y1="90927" x2="52338" y2="92173"/>
                        <a14:backgroundMark x1="62260" y1="88360" x2="64377" y2="89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8271" r="21714" b="5890"/>
          <a:stretch/>
        </p:blipFill>
        <p:spPr bwMode="auto">
          <a:xfrm>
            <a:off x="142240" y="2712720"/>
            <a:ext cx="303784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ậu bé hát một bài hát hay trên sân khấu">
            <a:extLst>
              <a:ext uri="{FF2B5EF4-FFF2-40B4-BE49-F238E27FC236}">
                <a16:creationId xmlns:a16="http://schemas.microsoft.com/office/drawing/2014/main" id="{87D8B72C-29EF-BE02-3C7B-E3097687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4" b="92756" l="8946" r="90895">
                        <a14:foregroundMark x1="12620" y1="69081" x2="14217" y2="80919"/>
                        <a14:foregroundMark x1="14217" y1="80919" x2="14696" y2="70848"/>
                        <a14:foregroundMark x1="14696" y1="70848" x2="12460" y2="69435"/>
                        <a14:foregroundMark x1="17412" y1="65548" x2="8147" y2="72792"/>
                        <a14:foregroundMark x1="8147" y1="72792" x2="8946" y2="82686"/>
                        <a14:foregroundMark x1="8946" y1="82686" x2="22684" y2="83216"/>
                        <a14:foregroundMark x1="22684" y1="83216" x2="23323" y2="72438"/>
                        <a14:foregroundMark x1="23323" y1="72438" x2="16613" y2="65724"/>
                        <a14:foregroundMark x1="16613" y1="65724" x2="16294" y2="65724"/>
                        <a14:foregroundMark x1="88818" y1="67314" x2="76038" y2="81802"/>
                        <a14:foregroundMark x1="76038" y1="81802" x2="87220" y2="84806"/>
                        <a14:foregroundMark x1="87220" y1="84806" x2="90895" y2="73498"/>
                        <a14:foregroundMark x1="90895" y1="73498" x2="83866" y2="66784"/>
                        <a14:foregroundMark x1="83866" y1="66784" x2="79233" y2="68905"/>
                        <a14:foregroundMark x1="57508" y1="66608" x2="58626" y2="70141"/>
                        <a14:foregroundMark x1="44888" y1="65194" x2="52396" y2="71731"/>
                        <a14:foregroundMark x1="52396" y1="71731" x2="58946" y2="66431"/>
                        <a14:foregroundMark x1="58946" y1="66431" x2="54153" y2="63428"/>
                        <a14:foregroundMark x1="54792" y1="85159" x2="59904" y2="92756"/>
                        <a14:foregroundMark x1="59904" y1="92756" x2="61821" y2="92756"/>
                        <a14:foregroundMark x1="48882" y1="84629" x2="45208" y2="92226"/>
                        <a14:foregroundMark x1="49681" y1="86396" x2="50000" y2="91519"/>
                        <a14:foregroundMark x1="50479" y1="85689" x2="51118" y2="89223"/>
                        <a14:foregroundMark x1="56869" y1="28975" x2="52556" y2="37456"/>
                        <a14:foregroundMark x1="52556" y1="37456" x2="59105" y2="31979"/>
                        <a14:foregroundMark x1="47923" y1="28092" x2="50160" y2="39223"/>
                        <a14:foregroundMark x1="50160" y1="39223" x2="54313" y2="34806"/>
                        <a14:foregroundMark x1="46805" y1="29152" x2="45208" y2="38516"/>
                        <a14:foregroundMark x1="45208" y1="38516" x2="45048" y2="30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769745"/>
            <a:ext cx="59626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FBE05995-0B89-DB7E-CF2D-3A072D9D9C8B}"/>
              </a:ext>
            </a:extLst>
          </p:cNvPr>
          <p:cNvSpPr/>
          <p:nvPr/>
        </p:nvSpPr>
        <p:spPr>
          <a:xfrm>
            <a:off x="426720" y="365760"/>
            <a:ext cx="4297680" cy="1849120"/>
          </a:xfrm>
          <a:prstGeom prst="cloud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7CC1B3C-A1FD-C752-9D07-3CAC231C62C8}"/>
              </a:ext>
            </a:extLst>
          </p:cNvPr>
          <p:cNvSpPr/>
          <p:nvPr/>
        </p:nvSpPr>
        <p:spPr>
          <a:xfrm>
            <a:off x="2600960" y="3505200"/>
            <a:ext cx="2346960" cy="508000"/>
          </a:xfrm>
          <a:prstGeom prst="wedgeRoundRectCallout">
            <a:avLst>
              <a:gd name="adj1" fmla="val -73550"/>
              <a:gd name="adj2" fmla="val 206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44DC25F-DB06-51E4-C4A5-DB288DC7681C}"/>
              </a:ext>
            </a:extLst>
          </p:cNvPr>
          <p:cNvSpPr/>
          <p:nvPr/>
        </p:nvSpPr>
        <p:spPr>
          <a:xfrm>
            <a:off x="2235200" y="6024880"/>
            <a:ext cx="2346960" cy="508000"/>
          </a:xfrm>
          <a:prstGeom prst="wedgeRoundRectCallout">
            <a:avLst>
              <a:gd name="adj1" fmla="val -52771"/>
              <a:gd name="adj2" fmla="val 80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74480FD-1AB8-1C39-1A5B-C7610C36F844}"/>
              </a:ext>
            </a:extLst>
          </p:cNvPr>
          <p:cNvSpPr/>
          <p:nvPr/>
        </p:nvSpPr>
        <p:spPr>
          <a:xfrm>
            <a:off x="6319520" y="3139440"/>
            <a:ext cx="2021840" cy="579120"/>
          </a:xfrm>
          <a:prstGeom prst="wedgeRoundRectCallout">
            <a:avLst>
              <a:gd name="adj1" fmla="val 39126"/>
              <a:gd name="adj2" fmla="val 709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ECD2D7A-8380-8AE3-5AB1-635AA14758D7}"/>
              </a:ext>
            </a:extLst>
          </p:cNvPr>
          <p:cNvSpPr/>
          <p:nvPr/>
        </p:nvSpPr>
        <p:spPr>
          <a:xfrm>
            <a:off x="5151120" y="4541520"/>
            <a:ext cx="2021840" cy="579120"/>
          </a:xfrm>
          <a:prstGeom prst="wedgeRoundRectCallout">
            <a:avLst>
              <a:gd name="adj1" fmla="val 39126"/>
              <a:gd name="adj2" fmla="val 709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24715CA-BB36-ACB0-FCC2-E2242C94ECAE}"/>
              </a:ext>
            </a:extLst>
          </p:cNvPr>
          <p:cNvSpPr/>
          <p:nvPr/>
        </p:nvSpPr>
        <p:spPr>
          <a:xfrm>
            <a:off x="4978400" y="1026160"/>
            <a:ext cx="6685280" cy="1524000"/>
          </a:xfrm>
          <a:prstGeom prst="cloud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322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P060825</cp:lastModifiedBy>
  <cp:revision>9</cp:revision>
  <dcterms:created xsi:type="dcterms:W3CDTF">2022-08-15T14:06:29Z</dcterms:created>
  <dcterms:modified xsi:type="dcterms:W3CDTF">2025-09-16T23:34:05Z</dcterms:modified>
</cp:coreProperties>
</file>