
<file path=[Content_Types].xml><?xml version="1.0" encoding="utf-8"?>
<Types xmlns="http://schemas.openxmlformats.org/package/2006/content-types">
  <Default Extension="png" ContentType="image/png"/>
  <Default Extension="mp3" ContentType="audio/m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83" r:id="rId2"/>
    <p:sldId id="289" r:id="rId3"/>
    <p:sldId id="286" r:id="rId4"/>
    <p:sldId id="446" r:id="rId5"/>
    <p:sldId id="457" r:id="rId6"/>
    <p:sldId id="448" r:id="rId7"/>
    <p:sldId id="467" r:id="rId8"/>
    <p:sldId id="469" r:id="rId9"/>
    <p:sldId id="465" r:id="rId10"/>
    <p:sldId id="458" r:id="rId11"/>
    <p:sldId id="461" r:id="rId12"/>
    <p:sldId id="470" r:id="rId13"/>
    <p:sldId id="471" r:id="rId14"/>
    <p:sldId id="472" r:id="rId15"/>
    <p:sldId id="460" r:id="rId16"/>
  </p:sldIdLst>
  <p:sldSz cx="12192000" cy="6858000"/>
  <p:notesSz cx="6858000" cy="9144000"/>
  <p:custDataLst>
    <p:tags r:id="rId18"/>
  </p:custData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99"/>
    <a:srgbClr val="FECD59"/>
    <a:srgbClr val="DDAD49"/>
    <a:srgbClr val="FFE666"/>
    <a:srgbClr val="FFFF9E"/>
    <a:srgbClr val="FFFF99"/>
    <a:srgbClr val="FFFF66"/>
    <a:srgbClr val="FFD268"/>
    <a:srgbClr val="F95C63"/>
    <a:srgbClr val="FFE4D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99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50" d="100"/>
        <a:sy n="5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gs" Target="tags/tag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1577D22-AD28-43FC-8EB4-B134A7D334C3}" type="datetimeFigureOut">
              <a:rPr lang="zh-CN" altLang="en-US" smtClean="0"/>
              <a:t>2025/11/16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A8C8EFA-96ED-4A18-B46D-8BDC030E3AF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163643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1CEFE6-8909-48D0-BA4D-736F6D433DBD}" type="slidenum">
              <a:rPr lang="zh-CN" altLang="en-US" smtClean="0"/>
              <a:t>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1CEFE6-8909-48D0-BA4D-736F6D433DBD}" type="slidenum">
              <a:rPr lang="zh-CN" altLang="en-US" smtClean="0"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8525967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1CEFE6-8909-48D0-BA4D-736F6D433DBD}" type="slidenum">
              <a:rPr lang="zh-CN" altLang="en-US" smtClean="0"/>
              <a:t>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1CEFE6-8909-48D0-BA4D-736F6D433DBD}" type="slidenum">
              <a:rPr lang="zh-CN" altLang="en-US" smtClean="0"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5354433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1CEFE6-8909-48D0-BA4D-736F6D433DBD}" type="slidenum">
              <a:rPr lang="zh-CN" altLang="en-US" smtClean="0"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357071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8931B8-350F-4460-BD40-6C5F80C06D2A}" type="datetimeFigureOut">
              <a:rPr lang="zh-CN" altLang="en-US" smtClean="0"/>
              <a:t>2025/11/16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B9807C-DC9E-4E16-9F40-A77C771F5DE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0632817"/>
      </p:ext>
    </p:extLst>
  </p:cSld>
  <p:clrMapOvr>
    <a:masterClrMapping/>
  </p:clrMapOvr>
  <p:transition spd="slow" advTm="0">
    <p:push dir="u"/>
  </p:transition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 t="-13000" b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E2FD34E-F991-4465-83F7-9F4E4AFC26F9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690" r="2239" b="33489"/>
          <a:stretch/>
        </p:blipFill>
        <p:spPr>
          <a:xfrm>
            <a:off x="5040568" y="6220654"/>
            <a:ext cx="2452054" cy="1274692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tags" Target="../tags/tag4.xml"/><Relationship Id="rId7" Type="http://schemas.openxmlformats.org/officeDocument/2006/relationships/image" Target="../media/image14.png"/><Relationship Id="rId2" Type="http://schemas.openxmlformats.org/officeDocument/2006/relationships/tags" Target="../tags/tag3.xml"/><Relationship Id="rId1" Type="http://schemas.openxmlformats.org/officeDocument/2006/relationships/tags" Target="../tags/tag2.xml"/><Relationship Id="rId6" Type="http://schemas.openxmlformats.org/officeDocument/2006/relationships/image" Target="../media/image13.png"/><Relationship Id="rId5" Type="http://schemas.openxmlformats.org/officeDocument/2006/relationships/slideLayout" Target="../slideLayouts/slideLayout1.xml"/><Relationship Id="rId10" Type="http://schemas.openxmlformats.org/officeDocument/2006/relationships/image" Target="../media/image16.png"/><Relationship Id="rId4" Type="http://schemas.openxmlformats.org/officeDocument/2006/relationships/tags" Target="../tags/tag5.xml"/><Relationship Id="rId9" Type="http://schemas.microsoft.com/office/2007/relationships/hdphoto" Target="../media/hdphoto3.wdp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17.png"/><Relationship Id="rId2" Type="http://schemas.openxmlformats.org/officeDocument/2006/relationships/tags" Target="../tags/tag7.xml"/><Relationship Id="rId1" Type="http://schemas.openxmlformats.org/officeDocument/2006/relationships/tags" Target="../tags/tag6.xml"/><Relationship Id="rId6" Type="http://schemas.microsoft.com/office/2007/relationships/hdphoto" Target="../media/hdphoto3.wdp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Relationship Id="rId5" Type="http://schemas.microsoft.com/office/2007/relationships/hdphoto" Target="../media/hdphoto5.wdp"/><Relationship Id="rId4" Type="http://schemas.openxmlformats.org/officeDocument/2006/relationships/image" Target="../media/image1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microsoft.com/office/2007/relationships/hdphoto" Target="../media/hdphoto2.wdp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microsoft.com/office/2007/relationships/hdphoto" Target="../media/hdphoto1.wdp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microsoft.com/office/2007/relationships/hdphoto" Target="../media/hdphoto2.wdp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microsoft.com/office/2007/relationships/hdphoto" Target="../media/hdphoto1.wdp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>
            <a:extLst>
              <a:ext uri="{FF2B5EF4-FFF2-40B4-BE49-F238E27FC236}">
                <a16:creationId xmlns:a16="http://schemas.microsoft.com/office/drawing/2014/main" id="{0F20C117-3031-40C7-B123-4C6E15C24627}"/>
              </a:ext>
            </a:extLst>
          </p:cNvPr>
          <p:cNvSpPr txBox="1"/>
          <p:nvPr/>
        </p:nvSpPr>
        <p:spPr>
          <a:xfrm>
            <a:off x="2881349" y="1348505"/>
            <a:ext cx="577143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smtClean="0">
                <a:ln w="25400"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  <a:ea typeface="李旭科书法" panose="02000603000000000000" pitchFamily="2" charset="-122"/>
              </a:rPr>
              <a:t>Chủ đề 3:</a:t>
            </a:r>
          </a:p>
          <a:p>
            <a:pPr algn="ctr"/>
            <a:r>
              <a:rPr lang="en-US" sz="3600" b="1" smtClean="0">
                <a:ln w="25400"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  <a:ea typeface="李旭科书法" panose="02000603000000000000" pitchFamily="2" charset="-122"/>
              </a:rPr>
              <a:t>Vui đến trường</a:t>
            </a:r>
            <a:endParaRPr lang="en-US" sz="3600" b="1" dirty="0">
              <a:ln w="25400">
                <a:noFill/>
              </a:ln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UTM Avo" panose="02040603050506020204" pitchFamily="18" charset="0"/>
              <a:ea typeface="李旭科书法" panose="02000603000000000000" pitchFamily="2" charset="-122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0F20C117-3031-40C7-B123-4C6E15C24627}"/>
              </a:ext>
            </a:extLst>
          </p:cNvPr>
          <p:cNvSpPr txBox="1"/>
          <p:nvPr/>
        </p:nvSpPr>
        <p:spPr>
          <a:xfrm>
            <a:off x="2373086" y="2741887"/>
            <a:ext cx="7339848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smtClean="0">
                <a:ln w="25400"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  <a:ea typeface="李旭科书法" panose="02000603000000000000" pitchFamily="2" charset="-122"/>
              </a:rPr>
              <a:t>Bài 12:</a:t>
            </a:r>
          </a:p>
          <a:p>
            <a:pPr algn="ctr"/>
            <a:r>
              <a:rPr lang="en-US" sz="5400" b="1" smtClean="0">
                <a:ln w="25400"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  <a:ea typeface="李旭科书法" panose="02000603000000000000" pitchFamily="2" charset="-122"/>
              </a:rPr>
              <a:t>Thầy cô trong mắt em</a:t>
            </a:r>
            <a:endParaRPr lang="en-US" sz="5400" b="1" dirty="0">
              <a:ln w="25400">
                <a:noFill/>
              </a:ln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UTM Avo" panose="02040603050506020204" pitchFamily="18" charset="0"/>
              <a:ea typeface="李旭科书法" panose="02000603000000000000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6205848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269B1C35-E9A0-4268-9E6F-F2208DCFDF5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3397" y="380994"/>
            <a:ext cx="6096012" cy="6096012"/>
          </a:xfrm>
          <a:prstGeom prst="rect">
            <a:avLst/>
          </a:prstGeom>
        </p:spPr>
      </p:pic>
      <p:sp>
        <p:nvSpPr>
          <p:cNvPr id="5" name="CustomText1">
            <a:extLst>
              <a:ext uri="{FF2B5EF4-FFF2-40B4-BE49-F238E27FC236}">
                <a16:creationId xmlns:a16="http://schemas.microsoft.com/office/drawing/2014/main" id="{64072DE7-7135-4B0B-AFC9-4968055EAE3F}"/>
              </a:ext>
            </a:extLst>
          </p:cNvPr>
          <p:cNvSpPr txBox="1"/>
          <p:nvPr/>
        </p:nvSpPr>
        <p:spPr>
          <a:xfrm>
            <a:off x="6454066" y="2760183"/>
            <a:ext cx="1043005" cy="1681584"/>
          </a:xfrm>
          <a:prstGeom prst="rect">
            <a:avLst/>
          </a:prstGeom>
          <a:noFill/>
          <a:ln>
            <a:noFill/>
          </a:ln>
        </p:spPr>
        <p:txBody>
          <a:bodyPr wrap="none" tIns="90000" bIns="90000" anchor="ctr" anchorCtr="0">
            <a:prstTxWarp prst="textPlain">
              <a:avLst/>
            </a:prstTxWarp>
            <a:noAutofit/>
          </a:bodyPr>
          <a:lstStyle/>
          <a:p>
            <a:r>
              <a:rPr lang="en-US" sz="1600" dirty="0">
                <a:solidFill>
                  <a:srgbClr val="FFD268"/>
                </a:solidFill>
                <a:latin typeface="Impact" panose="020B0806030902050204" pitchFamily="34" charset="0"/>
              </a:rPr>
              <a:t>3</a:t>
            </a:r>
          </a:p>
        </p:txBody>
      </p:sp>
      <p:sp>
        <p:nvSpPr>
          <p:cNvPr id="6" name="ValueShape1">
            <a:extLst>
              <a:ext uri="{FF2B5EF4-FFF2-40B4-BE49-F238E27FC236}">
                <a16:creationId xmlns:a16="http://schemas.microsoft.com/office/drawing/2014/main" id="{E17F4AC4-A6A1-4BFC-AE11-34DA8E79FE84}"/>
              </a:ext>
            </a:extLst>
          </p:cNvPr>
          <p:cNvSpPr/>
          <p:nvPr/>
        </p:nvSpPr>
        <p:spPr bwMode="auto">
          <a:xfrm>
            <a:off x="7497071" y="1568655"/>
            <a:ext cx="3383056" cy="4044782"/>
          </a:xfrm>
          <a:custGeom>
            <a:avLst/>
            <a:gdLst>
              <a:gd name="connsiteX0" fmla="*/ 825500 w 2052462"/>
              <a:gd name="connsiteY0" fmla="*/ 0 h 2453924"/>
              <a:gd name="connsiteX1" fmla="*/ 2052462 w 2052462"/>
              <a:gd name="connsiteY1" fmla="*/ 1226962 h 2453924"/>
              <a:gd name="connsiteX2" fmla="*/ 825500 w 2052462"/>
              <a:gd name="connsiteY2" fmla="*/ 2453924 h 2453924"/>
              <a:gd name="connsiteX3" fmla="*/ 45039 w 2052462"/>
              <a:gd name="connsiteY3" fmla="*/ 2173746 h 2453924"/>
              <a:gd name="connsiteX4" fmla="*/ 0 w 2052462"/>
              <a:gd name="connsiteY4" fmla="*/ 2132812 h 2453924"/>
              <a:gd name="connsiteX5" fmla="*/ 42093 w 2052462"/>
              <a:gd name="connsiteY5" fmla="*/ 2094555 h 2453924"/>
              <a:gd name="connsiteX6" fmla="*/ 191916 w 2052462"/>
              <a:gd name="connsiteY6" fmla="*/ 1912968 h 2453924"/>
              <a:gd name="connsiteX7" fmla="*/ 235656 w 2052462"/>
              <a:gd name="connsiteY7" fmla="*/ 1832383 h 2453924"/>
              <a:gd name="connsiteX8" fmla="*/ 352362 w 2052462"/>
              <a:gd name="connsiteY8" fmla="*/ 1928674 h 2453924"/>
              <a:gd name="connsiteX9" fmla="*/ 825500 w 2052462"/>
              <a:gd name="connsiteY9" fmla="*/ 2073198 h 2453924"/>
              <a:gd name="connsiteX10" fmla="*/ 1671736 w 2052462"/>
              <a:gd name="connsiteY10" fmla="*/ 1226962 h 2453924"/>
              <a:gd name="connsiteX11" fmla="*/ 825500 w 2052462"/>
              <a:gd name="connsiteY11" fmla="*/ 380726 h 2453924"/>
              <a:gd name="connsiteX12" fmla="*/ 352362 w 2052462"/>
              <a:gd name="connsiteY12" fmla="*/ 525250 h 2453924"/>
              <a:gd name="connsiteX13" fmla="*/ 235656 w 2052462"/>
              <a:gd name="connsiteY13" fmla="*/ 621541 h 2453924"/>
              <a:gd name="connsiteX14" fmla="*/ 191916 w 2052462"/>
              <a:gd name="connsiteY14" fmla="*/ 540956 h 2453924"/>
              <a:gd name="connsiteX15" fmla="*/ 42093 w 2052462"/>
              <a:gd name="connsiteY15" fmla="*/ 359369 h 2453924"/>
              <a:gd name="connsiteX16" fmla="*/ 0 w 2052462"/>
              <a:gd name="connsiteY16" fmla="*/ 321112 h 2453924"/>
              <a:gd name="connsiteX17" fmla="*/ 45039 w 2052462"/>
              <a:gd name="connsiteY17" fmla="*/ 280179 h 2453924"/>
              <a:gd name="connsiteX18" fmla="*/ 825500 w 2052462"/>
              <a:gd name="connsiteY18" fmla="*/ 0 h 2453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2052462" h="2453924">
                <a:moveTo>
                  <a:pt x="825500" y="0"/>
                </a:moveTo>
                <a:cubicBezTo>
                  <a:pt x="1503132" y="0"/>
                  <a:pt x="2052462" y="549330"/>
                  <a:pt x="2052462" y="1226962"/>
                </a:cubicBezTo>
                <a:cubicBezTo>
                  <a:pt x="2052462" y="1904594"/>
                  <a:pt x="1503132" y="2453924"/>
                  <a:pt x="825500" y="2453924"/>
                </a:cubicBezTo>
                <a:cubicBezTo>
                  <a:pt x="529036" y="2453924"/>
                  <a:pt x="257130" y="2348779"/>
                  <a:pt x="45039" y="2173746"/>
                </a:cubicBezTo>
                <a:lnTo>
                  <a:pt x="0" y="2132812"/>
                </a:lnTo>
                <a:lnTo>
                  <a:pt x="42093" y="2094555"/>
                </a:lnTo>
                <a:cubicBezTo>
                  <a:pt x="97602" y="2039046"/>
                  <a:pt x="147817" y="1978243"/>
                  <a:pt x="191916" y="1912968"/>
                </a:cubicBezTo>
                <a:lnTo>
                  <a:pt x="235656" y="1832383"/>
                </a:lnTo>
                <a:lnTo>
                  <a:pt x="352362" y="1928674"/>
                </a:lnTo>
                <a:cubicBezTo>
                  <a:pt x="487422" y="2019919"/>
                  <a:pt x="650239" y="2073198"/>
                  <a:pt x="825500" y="2073198"/>
                </a:cubicBezTo>
                <a:cubicBezTo>
                  <a:pt x="1292863" y="2073198"/>
                  <a:pt x="1671736" y="1694325"/>
                  <a:pt x="1671736" y="1226962"/>
                </a:cubicBezTo>
                <a:cubicBezTo>
                  <a:pt x="1671736" y="759599"/>
                  <a:pt x="1292863" y="380726"/>
                  <a:pt x="825500" y="380726"/>
                </a:cubicBezTo>
                <a:cubicBezTo>
                  <a:pt x="650239" y="380726"/>
                  <a:pt x="487422" y="434005"/>
                  <a:pt x="352362" y="525250"/>
                </a:cubicBezTo>
                <a:lnTo>
                  <a:pt x="235656" y="621541"/>
                </a:lnTo>
                <a:lnTo>
                  <a:pt x="191916" y="540956"/>
                </a:lnTo>
                <a:cubicBezTo>
                  <a:pt x="147817" y="475681"/>
                  <a:pt x="97602" y="414878"/>
                  <a:pt x="42093" y="359369"/>
                </a:cubicBezTo>
                <a:lnTo>
                  <a:pt x="0" y="321112"/>
                </a:lnTo>
                <a:lnTo>
                  <a:pt x="45039" y="280179"/>
                </a:lnTo>
                <a:cubicBezTo>
                  <a:pt x="257130" y="105145"/>
                  <a:pt x="529036" y="0"/>
                  <a:pt x="825500" y="0"/>
                </a:cubicBezTo>
                <a:close/>
              </a:path>
            </a:pathLst>
          </a:custGeom>
          <a:solidFill>
            <a:srgbClr val="FFE4DB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l"/>
            <a:endParaRPr lang="zh-CN" altLang="en-US" dirty="0"/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A62472E4-9EFC-43F9-82AD-2F44DBCE745C}"/>
              </a:ext>
            </a:extLst>
          </p:cNvPr>
          <p:cNvSpPr txBox="1"/>
          <p:nvPr/>
        </p:nvSpPr>
        <p:spPr>
          <a:xfrm>
            <a:off x="7315200" y="2529217"/>
            <a:ext cx="3344779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400" b="1" smtClean="0"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  <a:ea typeface="仓耳玄三M W05" panose="02020400000000000000" pitchFamily="18" charset="-122"/>
                <a:cs typeface="Arial" panose="020B0604020202020204" pitchFamily="34" charset="0"/>
              </a:rPr>
              <a:t>MÓN QUÀ TẶNG THẦY CÔ</a:t>
            </a:r>
            <a:endParaRPr lang="zh-CN" altLang="en-US" sz="4400" b="1" dirty="0">
              <a:solidFill>
                <a:schemeClr val="tx1">
                  <a:lumMod val="50000"/>
                  <a:lumOff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UTM Avo" panose="02040603050506020204" pitchFamily="18" charset="0"/>
              <a:ea typeface="仓耳玄三M W05" panose="02020400000000000000" pitchFamily="18" charset="-122"/>
              <a:cs typeface="Arial" panose="020B0604020202020204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6951921" y="854845"/>
            <a:ext cx="3639138" cy="50270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ts val="3200"/>
              </a:lnSpc>
            </a:pPr>
            <a:r>
              <a:rPr lang="en-US" sz="4000" b="1">
                <a:solidFill>
                  <a:srgbClr val="05A8E8"/>
                </a:solidFill>
                <a:latin typeface="UTM Avo" panose="02040603050506020204" pitchFamily="18" charset="0"/>
              </a:rPr>
              <a:t>Sinh hoạt lớp</a:t>
            </a:r>
            <a:endParaRPr lang="en-US" sz="4000">
              <a:solidFill>
                <a:srgbClr val="0070C0"/>
              </a:solidFill>
              <a:latin typeface="UTM Avo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449504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animBg="1"/>
      <p:bldP spid="7" grpId="0"/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" name="图片 48">
            <a:extLst>
              <a:ext uri="{FF2B5EF4-FFF2-40B4-BE49-F238E27FC236}">
                <a16:creationId xmlns:a16="http://schemas.microsoft.com/office/drawing/2014/main" id="{291B24BF-F49A-484D-B7B9-7C4ED3C17252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12" t="15696" r="16462" b="42785"/>
          <a:stretch/>
        </p:blipFill>
        <p:spPr>
          <a:xfrm>
            <a:off x="-417343" y="5041691"/>
            <a:ext cx="2699111" cy="2134988"/>
          </a:xfrm>
          <a:prstGeom prst="rect">
            <a:avLst/>
          </a:prstGeom>
        </p:spPr>
      </p:pic>
      <p:sp>
        <p:nvSpPr>
          <p:cNvPr id="28" name="椭圆 30">
            <a:extLst>
              <a:ext uri="{FF2B5EF4-FFF2-40B4-BE49-F238E27FC236}">
                <a16:creationId xmlns:a16="http://schemas.microsoft.com/office/drawing/2014/main" id="{1E57D713-08E7-4DF2-BB8E-42B1E974EE93}"/>
              </a:ext>
            </a:extLst>
          </p:cNvPr>
          <p:cNvSpPr/>
          <p:nvPr/>
        </p:nvSpPr>
        <p:spPr>
          <a:xfrm>
            <a:off x="714844" y="677262"/>
            <a:ext cx="365665" cy="447282"/>
          </a:xfrm>
          <a:prstGeom prst="ellipse">
            <a:avLst/>
          </a:prstGeom>
          <a:solidFill>
            <a:srgbClr val="E7F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仓耳玄三M W05" panose="02020400000000000000" pitchFamily="18" charset="-122"/>
              <a:ea typeface="仓耳玄三M W05" panose="02020400000000000000" pitchFamily="18" charset="-122"/>
            </a:endParaRPr>
          </a:p>
        </p:txBody>
      </p:sp>
      <p:sp>
        <p:nvSpPr>
          <p:cNvPr id="29" name="椭圆 32">
            <a:extLst>
              <a:ext uri="{FF2B5EF4-FFF2-40B4-BE49-F238E27FC236}">
                <a16:creationId xmlns:a16="http://schemas.microsoft.com/office/drawing/2014/main" id="{4A2F7CD4-46D5-471A-9AFD-4362A26F8396}"/>
              </a:ext>
            </a:extLst>
          </p:cNvPr>
          <p:cNvSpPr/>
          <p:nvPr/>
        </p:nvSpPr>
        <p:spPr>
          <a:xfrm>
            <a:off x="3130384" y="677261"/>
            <a:ext cx="365665" cy="447282"/>
          </a:xfrm>
          <a:prstGeom prst="ellipse">
            <a:avLst/>
          </a:prstGeom>
          <a:solidFill>
            <a:srgbClr val="E7F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仓耳玄三M W05" panose="02020400000000000000" pitchFamily="18" charset="-122"/>
              <a:ea typeface="仓耳玄三M W05" panose="02020400000000000000" pitchFamily="18" charset="-122"/>
            </a:endParaRPr>
          </a:p>
        </p:txBody>
      </p:sp>
      <p:grpSp>
        <p:nvGrpSpPr>
          <p:cNvPr id="31" name="PA_组合 25">
            <a:extLst>
              <a:ext uri="{FF2B5EF4-FFF2-40B4-BE49-F238E27FC236}">
                <a16:creationId xmlns:a16="http://schemas.microsoft.com/office/drawing/2014/main" id="{8B8110AF-667E-4352-B794-096B45FEB34C}"/>
              </a:ext>
            </a:extLst>
          </p:cNvPr>
          <p:cNvGrpSpPr/>
          <p:nvPr>
            <p:custDataLst>
              <p:tags r:id="rId1"/>
            </p:custDataLst>
          </p:nvPr>
        </p:nvGrpSpPr>
        <p:grpSpPr>
          <a:xfrm>
            <a:off x="2367512" y="6109185"/>
            <a:ext cx="947188" cy="947188"/>
            <a:chOff x="2658322" y="3623805"/>
            <a:chExt cx="585386" cy="585386"/>
          </a:xfrm>
        </p:grpSpPr>
        <p:sp>
          <p:nvSpPr>
            <p:cNvPr id="32" name="椭圆 23">
              <a:extLst>
                <a:ext uri="{FF2B5EF4-FFF2-40B4-BE49-F238E27FC236}">
                  <a16:creationId xmlns:a16="http://schemas.microsoft.com/office/drawing/2014/main" id="{5F5BCE2A-97C2-4C86-9673-DC73E58BA334}"/>
                </a:ext>
              </a:extLst>
            </p:cNvPr>
            <p:cNvSpPr/>
            <p:nvPr/>
          </p:nvSpPr>
          <p:spPr>
            <a:xfrm>
              <a:off x="2658322" y="3623805"/>
              <a:ext cx="585386" cy="585386"/>
            </a:xfrm>
            <a:prstGeom prst="ellipse">
              <a:avLst/>
            </a:prstGeom>
            <a:solidFill>
              <a:srgbClr val="FCD1D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33" name="椭圆 24">
              <a:extLst>
                <a:ext uri="{FF2B5EF4-FFF2-40B4-BE49-F238E27FC236}">
                  <a16:creationId xmlns:a16="http://schemas.microsoft.com/office/drawing/2014/main" id="{2FB8A1CE-DE41-4BE2-915E-2729B9D922EB}"/>
                </a:ext>
              </a:extLst>
            </p:cNvPr>
            <p:cNvSpPr/>
            <p:nvPr/>
          </p:nvSpPr>
          <p:spPr>
            <a:xfrm>
              <a:off x="2764305" y="3729788"/>
              <a:ext cx="373419" cy="373419"/>
            </a:xfrm>
            <a:prstGeom prst="ellipse">
              <a:avLst/>
            </a:prstGeom>
            <a:solidFill>
              <a:srgbClr val="FBB8A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4" name="PA_组合 25">
            <a:extLst>
              <a:ext uri="{FF2B5EF4-FFF2-40B4-BE49-F238E27FC236}">
                <a16:creationId xmlns:a16="http://schemas.microsoft.com/office/drawing/2014/main" id="{3BDA66C9-548A-4BF3-8889-AC6EC66042CD}"/>
              </a:ext>
            </a:extLst>
          </p:cNvPr>
          <p:cNvGrpSpPr/>
          <p:nvPr>
            <p:custDataLst>
              <p:tags r:id="rId2"/>
            </p:custDataLst>
          </p:nvPr>
        </p:nvGrpSpPr>
        <p:grpSpPr>
          <a:xfrm>
            <a:off x="11498740" y="1377337"/>
            <a:ext cx="693260" cy="689346"/>
            <a:chOff x="2658322" y="3623805"/>
            <a:chExt cx="585386" cy="585386"/>
          </a:xfrm>
        </p:grpSpPr>
        <p:sp>
          <p:nvSpPr>
            <p:cNvPr id="35" name="椭圆 23">
              <a:extLst>
                <a:ext uri="{FF2B5EF4-FFF2-40B4-BE49-F238E27FC236}">
                  <a16:creationId xmlns:a16="http://schemas.microsoft.com/office/drawing/2014/main" id="{85BAFCED-A82A-46FE-A850-8DD833F5EAAE}"/>
                </a:ext>
              </a:extLst>
            </p:cNvPr>
            <p:cNvSpPr/>
            <p:nvPr/>
          </p:nvSpPr>
          <p:spPr>
            <a:xfrm>
              <a:off x="2658322" y="3623805"/>
              <a:ext cx="585386" cy="585386"/>
            </a:xfrm>
            <a:prstGeom prst="ellipse">
              <a:avLst/>
            </a:prstGeom>
            <a:solidFill>
              <a:srgbClr val="FCD1D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36" name="椭圆 24">
              <a:extLst>
                <a:ext uri="{FF2B5EF4-FFF2-40B4-BE49-F238E27FC236}">
                  <a16:creationId xmlns:a16="http://schemas.microsoft.com/office/drawing/2014/main" id="{D822B3C7-C963-4B61-8619-8F329A38D387}"/>
                </a:ext>
              </a:extLst>
            </p:cNvPr>
            <p:cNvSpPr/>
            <p:nvPr/>
          </p:nvSpPr>
          <p:spPr>
            <a:xfrm>
              <a:off x="2764305" y="3729788"/>
              <a:ext cx="373419" cy="373419"/>
            </a:xfrm>
            <a:prstGeom prst="ellipse">
              <a:avLst/>
            </a:prstGeom>
            <a:solidFill>
              <a:srgbClr val="FBB8A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7" name="PA_组合 25">
            <a:extLst>
              <a:ext uri="{FF2B5EF4-FFF2-40B4-BE49-F238E27FC236}">
                <a16:creationId xmlns:a16="http://schemas.microsoft.com/office/drawing/2014/main" id="{4CACEAB4-5E76-496D-9A74-AC325DC11854}"/>
              </a:ext>
            </a:extLst>
          </p:cNvPr>
          <p:cNvGrpSpPr/>
          <p:nvPr>
            <p:custDataLst>
              <p:tags r:id="rId3"/>
            </p:custDataLst>
          </p:nvPr>
        </p:nvGrpSpPr>
        <p:grpSpPr>
          <a:xfrm>
            <a:off x="6729962" y="317985"/>
            <a:ext cx="444015" cy="444015"/>
            <a:chOff x="2658322" y="3623805"/>
            <a:chExt cx="585386" cy="585386"/>
          </a:xfrm>
        </p:grpSpPr>
        <p:sp>
          <p:nvSpPr>
            <p:cNvPr id="38" name="椭圆 23">
              <a:extLst>
                <a:ext uri="{FF2B5EF4-FFF2-40B4-BE49-F238E27FC236}">
                  <a16:creationId xmlns:a16="http://schemas.microsoft.com/office/drawing/2014/main" id="{ED65059B-A864-47A8-9872-ECB275C5F254}"/>
                </a:ext>
              </a:extLst>
            </p:cNvPr>
            <p:cNvSpPr/>
            <p:nvPr/>
          </p:nvSpPr>
          <p:spPr>
            <a:xfrm>
              <a:off x="2658322" y="3623805"/>
              <a:ext cx="585386" cy="585386"/>
            </a:xfrm>
            <a:prstGeom prst="ellipse">
              <a:avLst/>
            </a:prstGeom>
            <a:solidFill>
              <a:srgbClr val="FCD1D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39" name="椭圆 24">
              <a:extLst>
                <a:ext uri="{FF2B5EF4-FFF2-40B4-BE49-F238E27FC236}">
                  <a16:creationId xmlns:a16="http://schemas.microsoft.com/office/drawing/2014/main" id="{AD295F6D-8591-49AC-A795-89A64535BDA6}"/>
                </a:ext>
              </a:extLst>
            </p:cNvPr>
            <p:cNvSpPr/>
            <p:nvPr/>
          </p:nvSpPr>
          <p:spPr>
            <a:xfrm>
              <a:off x="2764305" y="3729788"/>
              <a:ext cx="373419" cy="373419"/>
            </a:xfrm>
            <a:prstGeom prst="ellipse">
              <a:avLst/>
            </a:prstGeom>
            <a:solidFill>
              <a:srgbClr val="FBB8A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40" name="PA_组合 25">
            <a:extLst>
              <a:ext uri="{FF2B5EF4-FFF2-40B4-BE49-F238E27FC236}">
                <a16:creationId xmlns:a16="http://schemas.microsoft.com/office/drawing/2014/main" id="{7A40173C-C501-49CA-A1C8-D29D66271393}"/>
              </a:ext>
            </a:extLst>
          </p:cNvPr>
          <p:cNvGrpSpPr/>
          <p:nvPr>
            <p:custDataLst>
              <p:tags r:id="rId4"/>
            </p:custDataLst>
          </p:nvPr>
        </p:nvGrpSpPr>
        <p:grpSpPr>
          <a:xfrm>
            <a:off x="195812" y="2623035"/>
            <a:ext cx="444015" cy="444015"/>
            <a:chOff x="2658322" y="3623805"/>
            <a:chExt cx="585386" cy="585386"/>
          </a:xfrm>
        </p:grpSpPr>
        <p:sp>
          <p:nvSpPr>
            <p:cNvPr id="41" name="椭圆 23">
              <a:extLst>
                <a:ext uri="{FF2B5EF4-FFF2-40B4-BE49-F238E27FC236}">
                  <a16:creationId xmlns:a16="http://schemas.microsoft.com/office/drawing/2014/main" id="{A6045879-A5F8-48E9-8250-8D4211569208}"/>
                </a:ext>
              </a:extLst>
            </p:cNvPr>
            <p:cNvSpPr/>
            <p:nvPr/>
          </p:nvSpPr>
          <p:spPr>
            <a:xfrm>
              <a:off x="2658322" y="3623805"/>
              <a:ext cx="585386" cy="585386"/>
            </a:xfrm>
            <a:prstGeom prst="ellipse">
              <a:avLst/>
            </a:prstGeom>
            <a:solidFill>
              <a:srgbClr val="FCD1D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42" name="椭圆 24">
              <a:extLst>
                <a:ext uri="{FF2B5EF4-FFF2-40B4-BE49-F238E27FC236}">
                  <a16:creationId xmlns:a16="http://schemas.microsoft.com/office/drawing/2014/main" id="{1E8E0913-61BA-460C-BDAA-8EF23498909D}"/>
                </a:ext>
              </a:extLst>
            </p:cNvPr>
            <p:cNvSpPr/>
            <p:nvPr/>
          </p:nvSpPr>
          <p:spPr>
            <a:xfrm>
              <a:off x="2764305" y="3729788"/>
              <a:ext cx="373419" cy="373419"/>
            </a:xfrm>
            <a:prstGeom prst="ellipse">
              <a:avLst/>
            </a:prstGeom>
            <a:solidFill>
              <a:srgbClr val="FBB8A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D99F1A0F-9DF4-4C07-B2E6-5D8967A735C5}"/>
              </a:ext>
            </a:extLst>
          </p:cNvPr>
          <p:cNvGrpSpPr/>
          <p:nvPr/>
        </p:nvGrpSpPr>
        <p:grpSpPr>
          <a:xfrm>
            <a:off x="1174732" y="-39027"/>
            <a:ext cx="8041457" cy="1828800"/>
            <a:chOff x="8134350" y="228600"/>
            <a:chExt cx="3685953" cy="1828800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D6C2A2DB-C698-4683-A514-F578A675887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6922" b="23462"/>
            <a:stretch/>
          </p:blipFill>
          <p:spPr>
            <a:xfrm>
              <a:off x="8134350" y="228600"/>
              <a:ext cx="3685953" cy="1828800"/>
            </a:xfrm>
            <a:prstGeom prst="rect">
              <a:avLst/>
            </a:prstGeom>
          </p:spPr>
        </p:pic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10DE2E9D-D3E6-428D-BC9E-9DB51F1B0318}"/>
                </a:ext>
              </a:extLst>
            </p:cNvPr>
            <p:cNvSpPr txBox="1"/>
            <p:nvPr/>
          </p:nvSpPr>
          <p:spPr>
            <a:xfrm>
              <a:off x="8801100" y="685800"/>
              <a:ext cx="2990850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5400" b="1">
                  <a:solidFill>
                    <a:srgbClr val="05A8E8"/>
                  </a:solidFill>
                  <a:latin typeface="UTM Avo" panose="02040603050506020204" pitchFamily="18" charset="0"/>
                </a:rPr>
                <a:t>Sinh hoạt lớp</a:t>
              </a:r>
              <a:endParaRPr lang="en-US" sz="5000" b="1" dirty="0">
                <a:latin typeface="UTM Avo" panose="02040603050506020204" pitchFamily="18" charset="0"/>
              </a:endParaRPr>
            </a:p>
          </p:txBody>
        </p:sp>
      </p:grpSp>
      <p:pic>
        <p:nvPicPr>
          <p:cNvPr id="43" name="Picture 42"/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16" y="114523"/>
            <a:ext cx="2046185" cy="1909771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0" y="1690472"/>
            <a:ext cx="11952515" cy="18651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en-US" sz="3200" b="1">
                <a:solidFill>
                  <a:srgbClr val="0070C0"/>
                </a:solidFill>
                <a:latin typeface="UTM Avo" panose="02040603050506020204" pitchFamily="18" charset="0"/>
              </a:rPr>
              <a:t>1. Chia sẻ về </a:t>
            </a:r>
            <a:r>
              <a:rPr lang="en-US" sz="3200" b="1" smtClean="0">
                <a:solidFill>
                  <a:srgbClr val="0070C0"/>
                </a:solidFill>
                <a:latin typeface="UTM Avo" panose="02040603050506020204" pitchFamily="18" charset="0"/>
              </a:rPr>
              <a:t>món quà hoặc bưu thiếp em tặng thầy cô</a:t>
            </a:r>
            <a:endParaRPr lang="en-US" sz="3200" b="1">
              <a:solidFill>
                <a:srgbClr val="0070C0"/>
              </a:solidFill>
              <a:latin typeface="UTM Avo" panose="02040603050506020204" pitchFamily="18" charset="0"/>
            </a:endParaRPr>
          </a:p>
          <a:p>
            <a:pPr>
              <a:lnSpc>
                <a:spcPct val="120000"/>
              </a:lnSpc>
            </a:pPr>
            <a:r>
              <a:rPr lang="en-US" sz="3200" smtClean="0">
                <a:solidFill>
                  <a:schemeClr val="tx2">
                    <a:lumMod val="10000"/>
                  </a:schemeClr>
                </a:solidFill>
                <a:latin typeface="UTM Avo" panose="02040603050506020204" pitchFamily="18" charset="0"/>
              </a:rPr>
              <a:t>Giới thiệu và nêu ý nghĩa của món quà hoặc hình ảnh trên bưu thiếp</a:t>
            </a:r>
            <a:endParaRPr lang="en-US" sz="3200">
              <a:solidFill>
                <a:schemeClr val="tx2">
                  <a:lumMod val="10000"/>
                </a:schemeClr>
              </a:solidFill>
              <a:latin typeface="UTM Avo" panose="02040603050506020204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538999" y="3209295"/>
            <a:ext cx="8053318" cy="3373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15828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椭圆 30">
            <a:extLst>
              <a:ext uri="{FF2B5EF4-FFF2-40B4-BE49-F238E27FC236}">
                <a16:creationId xmlns:a16="http://schemas.microsoft.com/office/drawing/2014/main" id="{1E57D713-08E7-4DF2-BB8E-42B1E974EE93}"/>
              </a:ext>
            </a:extLst>
          </p:cNvPr>
          <p:cNvSpPr/>
          <p:nvPr/>
        </p:nvSpPr>
        <p:spPr>
          <a:xfrm>
            <a:off x="714844" y="677262"/>
            <a:ext cx="365665" cy="447282"/>
          </a:xfrm>
          <a:prstGeom prst="ellipse">
            <a:avLst/>
          </a:prstGeom>
          <a:solidFill>
            <a:srgbClr val="E7F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仓耳玄三M W05" panose="02020400000000000000" pitchFamily="18" charset="-122"/>
              <a:ea typeface="仓耳玄三M W05" panose="02020400000000000000" pitchFamily="18" charset="-122"/>
            </a:endParaRPr>
          </a:p>
        </p:txBody>
      </p:sp>
      <p:sp>
        <p:nvSpPr>
          <p:cNvPr id="29" name="椭圆 32">
            <a:extLst>
              <a:ext uri="{FF2B5EF4-FFF2-40B4-BE49-F238E27FC236}">
                <a16:creationId xmlns:a16="http://schemas.microsoft.com/office/drawing/2014/main" id="{4A2F7CD4-46D5-471A-9AFD-4362A26F8396}"/>
              </a:ext>
            </a:extLst>
          </p:cNvPr>
          <p:cNvSpPr/>
          <p:nvPr/>
        </p:nvSpPr>
        <p:spPr>
          <a:xfrm>
            <a:off x="3130384" y="677261"/>
            <a:ext cx="365665" cy="447282"/>
          </a:xfrm>
          <a:prstGeom prst="ellipse">
            <a:avLst/>
          </a:prstGeom>
          <a:solidFill>
            <a:srgbClr val="E7F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仓耳玄三M W05" panose="02020400000000000000" pitchFamily="18" charset="-122"/>
              <a:ea typeface="仓耳玄三M W05" panose="02020400000000000000" pitchFamily="18" charset="-122"/>
            </a:endParaRPr>
          </a:p>
        </p:txBody>
      </p:sp>
      <p:grpSp>
        <p:nvGrpSpPr>
          <p:cNvPr id="31" name="PA_组合 25">
            <a:extLst>
              <a:ext uri="{FF2B5EF4-FFF2-40B4-BE49-F238E27FC236}">
                <a16:creationId xmlns:a16="http://schemas.microsoft.com/office/drawing/2014/main" id="{8B8110AF-667E-4352-B794-096B45FEB34C}"/>
              </a:ext>
            </a:extLst>
          </p:cNvPr>
          <p:cNvGrpSpPr/>
          <p:nvPr>
            <p:custDataLst>
              <p:tags r:id="rId1"/>
            </p:custDataLst>
          </p:nvPr>
        </p:nvGrpSpPr>
        <p:grpSpPr>
          <a:xfrm>
            <a:off x="2367512" y="6109185"/>
            <a:ext cx="947188" cy="947188"/>
            <a:chOff x="2658322" y="3623805"/>
            <a:chExt cx="585386" cy="585386"/>
          </a:xfrm>
        </p:grpSpPr>
        <p:sp>
          <p:nvSpPr>
            <p:cNvPr id="32" name="椭圆 23">
              <a:extLst>
                <a:ext uri="{FF2B5EF4-FFF2-40B4-BE49-F238E27FC236}">
                  <a16:creationId xmlns:a16="http://schemas.microsoft.com/office/drawing/2014/main" id="{5F5BCE2A-97C2-4C86-9673-DC73E58BA334}"/>
                </a:ext>
              </a:extLst>
            </p:cNvPr>
            <p:cNvSpPr/>
            <p:nvPr/>
          </p:nvSpPr>
          <p:spPr>
            <a:xfrm>
              <a:off x="2658322" y="3623805"/>
              <a:ext cx="585386" cy="585386"/>
            </a:xfrm>
            <a:prstGeom prst="ellipse">
              <a:avLst/>
            </a:prstGeom>
            <a:solidFill>
              <a:srgbClr val="FCD1D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33" name="椭圆 24">
              <a:extLst>
                <a:ext uri="{FF2B5EF4-FFF2-40B4-BE49-F238E27FC236}">
                  <a16:creationId xmlns:a16="http://schemas.microsoft.com/office/drawing/2014/main" id="{2FB8A1CE-DE41-4BE2-915E-2729B9D922EB}"/>
                </a:ext>
              </a:extLst>
            </p:cNvPr>
            <p:cNvSpPr/>
            <p:nvPr/>
          </p:nvSpPr>
          <p:spPr>
            <a:xfrm>
              <a:off x="2764305" y="3729788"/>
              <a:ext cx="373419" cy="373419"/>
            </a:xfrm>
            <a:prstGeom prst="ellipse">
              <a:avLst/>
            </a:prstGeom>
            <a:solidFill>
              <a:srgbClr val="FBB8A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40" name="PA_组合 25">
            <a:extLst>
              <a:ext uri="{FF2B5EF4-FFF2-40B4-BE49-F238E27FC236}">
                <a16:creationId xmlns:a16="http://schemas.microsoft.com/office/drawing/2014/main" id="{7A40173C-C501-49CA-A1C8-D29D66271393}"/>
              </a:ext>
            </a:extLst>
          </p:cNvPr>
          <p:cNvGrpSpPr/>
          <p:nvPr>
            <p:custDataLst>
              <p:tags r:id="rId2"/>
            </p:custDataLst>
          </p:nvPr>
        </p:nvGrpSpPr>
        <p:grpSpPr>
          <a:xfrm>
            <a:off x="195812" y="2623035"/>
            <a:ext cx="444015" cy="444015"/>
            <a:chOff x="2658322" y="3623805"/>
            <a:chExt cx="585386" cy="585386"/>
          </a:xfrm>
        </p:grpSpPr>
        <p:sp>
          <p:nvSpPr>
            <p:cNvPr id="41" name="椭圆 23">
              <a:extLst>
                <a:ext uri="{FF2B5EF4-FFF2-40B4-BE49-F238E27FC236}">
                  <a16:creationId xmlns:a16="http://schemas.microsoft.com/office/drawing/2014/main" id="{A6045879-A5F8-48E9-8250-8D4211569208}"/>
                </a:ext>
              </a:extLst>
            </p:cNvPr>
            <p:cNvSpPr/>
            <p:nvPr/>
          </p:nvSpPr>
          <p:spPr>
            <a:xfrm>
              <a:off x="2658322" y="3623805"/>
              <a:ext cx="585386" cy="585386"/>
            </a:xfrm>
            <a:prstGeom prst="ellipse">
              <a:avLst/>
            </a:prstGeom>
            <a:solidFill>
              <a:srgbClr val="FCD1D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42" name="椭圆 24">
              <a:extLst>
                <a:ext uri="{FF2B5EF4-FFF2-40B4-BE49-F238E27FC236}">
                  <a16:creationId xmlns:a16="http://schemas.microsoft.com/office/drawing/2014/main" id="{1E8E0913-61BA-460C-BDAA-8EF23498909D}"/>
                </a:ext>
              </a:extLst>
            </p:cNvPr>
            <p:cNvSpPr/>
            <p:nvPr/>
          </p:nvSpPr>
          <p:spPr>
            <a:xfrm>
              <a:off x="2764305" y="3729788"/>
              <a:ext cx="373419" cy="373419"/>
            </a:xfrm>
            <a:prstGeom prst="ellipse">
              <a:avLst/>
            </a:prstGeom>
            <a:solidFill>
              <a:srgbClr val="FBB8A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D99F1A0F-9DF4-4C07-B2E6-5D8967A735C5}"/>
              </a:ext>
            </a:extLst>
          </p:cNvPr>
          <p:cNvGrpSpPr/>
          <p:nvPr/>
        </p:nvGrpSpPr>
        <p:grpSpPr>
          <a:xfrm>
            <a:off x="822851" y="-52096"/>
            <a:ext cx="5551824" cy="1571080"/>
            <a:chOff x="8134350" y="228600"/>
            <a:chExt cx="3685953" cy="1828800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D6C2A2DB-C698-4683-A514-F578A675887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6922" b="23462"/>
            <a:stretch/>
          </p:blipFill>
          <p:spPr>
            <a:xfrm>
              <a:off x="8134350" y="228600"/>
              <a:ext cx="3685953" cy="1828800"/>
            </a:xfrm>
            <a:prstGeom prst="rect">
              <a:avLst/>
            </a:prstGeom>
          </p:spPr>
        </p:pic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10DE2E9D-D3E6-428D-BC9E-9DB51F1B0318}"/>
                </a:ext>
              </a:extLst>
            </p:cNvPr>
            <p:cNvSpPr txBox="1"/>
            <p:nvPr/>
          </p:nvSpPr>
          <p:spPr>
            <a:xfrm>
              <a:off x="8801100" y="685800"/>
              <a:ext cx="299085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b="1">
                  <a:solidFill>
                    <a:srgbClr val="05A8E8"/>
                  </a:solidFill>
                  <a:latin typeface="UTM Avo" panose="02040603050506020204" pitchFamily="18" charset="0"/>
                </a:rPr>
                <a:t>Sinh hoạt lớp</a:t>
              </a:r>
              <a:endParaRPr lang="en-US" sz="3600" b="1" dirty="0">
                <a:latin typeface="UTM Avo" panose="02040603050506020204" pitchFamily="18" charset="0"/>
              </a:endParaRPr>
            </a:p>
          </p:txBody>
        </p:sp>
      </p:grpSp>
      <p:pic>
        <p:nvPicPr>
          <p:cNvPr id="43" name="Picture 42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16" y="114524"/>
            <a:ext cx="1602387" cy="1495560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0" y="1324738"/>
            <a:ext cx="11952515" cy="27989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en-US" sz="3000" b="1" smtClean="0">
                <a:solidFill>
                  <a:srgbClr val="0070C0"/>
                </a:solidFill>
                <a:latin typeface="UTM Avo" panose="02040603050506020204" pitchFamily="18" charset="0"/>
              </a:rPr>
              <a:t>2. Làm sổ “Kỉ niệm tình thầy trò”</a:t>
            </a:r>
            <a:endParaRPr lang="en-US" sz="3000" b="1">
              <a:solidFill>
                <a:srgbClr val="0070C0"/>
              </a:solidFill>
              <a:latin typeface="UTM Avo" panose="02040603050506020204" pitchFamily="18" charset="0"/>
            </a:endParaRPr>
          </a:p>
          <a:p>
            <a:pPr>
              <a:lnSpc>
                <a:spcPct val="120000"/>
              </a:lnSpc>
            </a:pPr>
            <a:r>
              <a:rPr lang="en-US" sz="3000" smtClean="0">
                <a:solidFill>
                  <a:schemeClr val="tx2">
                    <a:lumMod val="10000"/>
                  </a:schemeClr>
                </a:solidFill>
                <a:latin typeface="UTM Avo" panose="02040603050506020204" pitchFamily="18" charset="0"/>
              </a:rPr>
              <a:t>- Làm cuốn sổ.</a:t>
            </a:r>
          </a:p>
          <a:p>
            <a:pPr>
              <a:lnSpc>
                <a:spcPct val="120000"/>
              </a:lnSpc>
            </a:pPr>
            <a:r>
              <a:rPr lang="en-US" sz="3000" smtClean="0">
                <a:solidFill>
                  <a:schemeClr val="tx2">
                    <a:lumMod val="10000"/>
                  </a:schemeClr>
                </a:solidFill>
                <a:latin typeface="UTM Avo" panose="02040603050506020204" pitchFamily="18" charset="0"/>
              </a:rPr>
              <a:t>- Mỗi bạn viết vào sổ một câu về kỉ niệm của lớp với thầy cô.</a:t>
            </a:r>
          </a:p>
          <a:p>
            <a:pPr>
              <a:lnSpc>
                <a:spcPct val="120000"/>
              </a:lnSpc>
            </a:pPr>
            <a:r>
              <a:rPr lang="en-US" sz="3000" smtClean="0">
                <a:solidFill>
                  <a:schemeClr val="tx2">
                    <a:lumMod val="10000"/>
                  </a:schemeClr>
                </a:solidFill>
                <a:latin typeface="UTM Avo" panose="02040603050506020204" pitchFamily="18" charset="0"/>
              </a:rPr>
              <a:t>- Trang trí cuốn sổ.</a:t>
            </a:r>
          </a:p>
          <a:p>
            <a:pPr>
              <a:lnSpc>
                <a:spcPct val="120000"/>
              </a:lnSpc>
            </a:pPr>
            <a:r>
              <a:rPr lang="en-US" sz="3000" smtClean="0">
                <a:solidFill>
                  <a:schemeClr val="tx2">
                    <a:lumMod val="10000"/>
                  </a:schemeClr>
                </a:solidFill>
                <a:latin typeface="UTM Avo" panose="02040603050506020204" pitchFamily="18" charset="0"/>
              </a:rPr>
              <a:t>- Tặng thầy cô cuốn sổ kỉ niệm này.</a:t>
            </a:r>
            <a:endParaRPr lang="en-US" sz="3000">
              <a:solidFill>
                <a:schemeClr val="tx2">
                  <a:lumMod val="10000"/>
                </a:schemeClr>
              </a:solidFill>
              <a:latin typeface="UTM Avo" panose="020406030505060202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552675" y="4123647"/>
            <a:ext cx="7727794" cy="27343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94638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Box 15"/>
          <p:cNvSpPr txBox="1"/>
          <p:nvPr/>
        </p:nvSpPr>
        <p:spPr>
          <a:xfrm>
            <a:off x="304967" y="279393"/>
            <a:ext cx="8343801" cy="8154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600" b="1" dirty="0" smtClean="0">
                <a:solidFill>
                  <a:srgbClr val="00A651"/>
                </a:solidFill>
                <a:latin typeface="UTM Avo" panose="02040603050506020204" pitchFamily="18" charset="0"/>
              </a:rPr>
              <a:t>         </a:t>
            </a:r>
            <a:r>
              <a:rPr lang="en-US" sz="3600" b="1" dirty="0" err="1" smtClean="0">
                <a:solidFill>
                  <a:srgbClr val="00A651"/>
                </a:solidFill>
                <a:latin typeface="UTM Avo" panose="02040603050506020204" pitchFamily="18" charset="0"/>
              </a:rPr>
              <a:t>Hoạt</a:t>
            </a:r>
            <a:r>
              <a:rPr lang="en-US" sz="3600" b="1" dirty="0" smtClean="0">
                <a:solidFill>
                  <a:srgbClr val="00A651"/>
                </a:solidFill>
                <a:latin typeface="UTM Avo" panose="02040603050506020204" pitchFamily="18" charset="0"/>
              </a:rPr>
              <a:t> </a:t>
            </a:r>
            <a:r>
              <a:rPr lang="en-US" sz="3600" b="1" dirty="0" err="1" smtClean="0">
                <a:solidFill>
                  <a:srgbClr val="00A651"/>
                </a:solidFill>
                <a:latin typeface="UTM Avo" panose="02040603050506020204" pitchFamily="18" charset="0"/>
              </a:rPr>
              <a:t>động</a:t>
            </a:r>
            <a:r>
              <a:rPr lang="en-US" sz="3600" b="1" dirty="0" smtClean="0">
                <a:solidFill>
                  <a:srgbClr val="00A651"/>
                </a:solidFill>
                <a:latin typeface="UTM Avo" panose="02040603050506020204" pitchFamily="18" charset="0"/>
              </a:rPr>
              <a:t> </a:t>
            </a:r>
            <a:r>
              <a:rPr lang="en-US" sz="3600" b="1" dirty="0" err="1" smtClean="0">
                <a:solidFill>
                  <a:srgbClr val="00A651"/>
                </a:solidFill>
                <a:latin typeface="UTM Avo" panose="02040603050506020204" pitchFamily="18" charset="0"/>
              </a:rPr>
              <a:t>sau</a:t>
            </a:r>
            <a:r>
              <a:rPr lang="en-US" sz="3600" b="1" dirty="0" smtClean="0">
                <a:solidFill>
                  <a:srgbClr val="00A651"/>
                </a:solidFill>
                <a:latin typeface="UTM Avo" panose="02040603050506020204" pitchFamily="18" charset="0"/>
              </a:rPr>
              <a:t> </a:t>
            </a:r>
            <a:r>
              <a:rPr lang="en-US" sz="3600" b="1" err="1" smtClean="0">
                <a:solidFill>
                  <a:srgbClr val="00A651"/>
                </a:solidFill>
                <a:latin typeface="UTM Avo" panose="02040603050506020204" pitchFamily="18" charset="0"/>
              </a:rPr>
              <a:t>giờ</a:t>
            </a:r>
            <a:r>
              <a:rPr lang="en-US" sz="3600" b="1" smtClean="0">
                <a:solidFill>
                  <a:srgbClr val="00A651"/>
                </a:solidFill>
                <a:latin typeface="UTM Avo" panose="02040603050506020204" pitchFamily="18" charset="0"/>
              </a:rPr>
              <a:t> học</a:t>
            </a:r>
            <a:endParaRPr lang="en-US" sz="3600" b="1" dirty="0" smtClean="0">
              <a:solidFill>
                <a:srgbClr val="00A651"/>
              </a:solidFill>
              <a:latin typeface="UTM Avo" panose="02040603050506020204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04967" y="1374266"/>
            <a:ext cx="7198492" cy="35548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000" b="1" smtClean="0">
                <a:solidFill>
                  <a:schemeClr val="tx2">
                    <a:lumMod val="10000"/>
                  </a:schemeClr>
                </a:solidFill>
                <a:latin typeface="UTM Avo" panose="02040603050506020204" pitchFamily="18" charset="0"/>
              </a:rPr>
              <a:t>Cùng người thân lên kế hoạch thực hiện một trong những việc sau:</a:t>
            </a:r>
          </a:p>
          <a:p>
            <a:pPr>
              <a:lnSpc>
                <a:spcPct val="150000"/>
              </a:lnSpc>
            </a:pPr>
            <a:r>
              <a:rPr lang="en-US" sz="3000" b="1" smtClean="0">
                <a:solidFill>
                  <a:schemeClr val="tx2">
                    <a:lumMod val="10000"/>
                  </a:schemeClr>
                </a:solidFill>
                <a:latin typeface="UTM Avo" panose="02040603050506020204" pitchFamily="18" charset="0"/>
              </a:rPr>
              <a:t>- Thăm hỏi thầy cô giáo cũ của em.</a:t>
            </a:r>
          </a:p>
          <a:p>
            <a:pPr>
              <a:lnSpc>
                <a:spcPct val="150000"/>
              </a:lnSpc>
            </a:pPr>
            <a:r>
              <a:rPr lang="en-US" sz="3000" b="1" smtClean="0">
                <a:solidFill>
                  <a:schemeClr val="tx2">
                    <a:lumMod val="10000"/>
                  </a:schemeClr>
                </a:solidFill>
                <a:latin typeface="UTM Avo" panose="02040603050506020204" pitchFamily="18" charset="0"/>
              </a:rPr>
              <a:t>- Thăm hỏi thầy cô giáo ngày xưa của người thân.</a:t>
            </a:r>
            <a:endParaRPr lang="en-US" sz="3000" b="1" dirty="0" smtClean="0">
              <a:solidFill>
                <a:schemeClr val="tx2">
                  <a:lumMod val="10000"/>
                </a:schemeClr>
              </a:solidFill>
              <a:latin typeface="UTM Avo" panose="02040603050506020204" pitchFamily="18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32057" y="1094873"/>
            <a:ext cx="3599567" cy="5178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886235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build="p"/>
      <p:bldP spid="17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04965" y="75382"/>
            <a:ext cx="1188703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600" b="1">
                <a:solidFill>
                  <a:srgbClr val="FFC000"/>
                </a:solidFill>
                <a:latin typeface="UTM Avo" panose="02040603050506020204" pitchFamily="18" charset="0"/>
              </a:rPr>
              <a:t> </a:t>
            </a:r>
            <a:r>
              <a:rPr lang="en-US" sz="3600" b="1" smtClean="0">
                <a:solidFill>
                  <a:srgbClr val="FFC000"/>
                </a:solidFill>
                <a:latin typeface="UTM Avo" panose="02040603050506020204" pitchFamily="18" charset="0"/>
              </a:rPr>
              <a:t>        Tự đánh giá sau chủ đề VUI ĐẾN TRƯỜNG</a:t>
            </a:r>
            <a:endParaRPr lang="en-US" sz="3600" b="1" dirty="0" smtClean="0">
              <a:solidFill>
                <a:srgbClr val="FFC000"/>
              </a:solidFill>
              <a:latin typeface="UTM Avo" panose="020406030505060202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-36929" y="1220031"/>
            <a:ext cx="12418257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b="1" smtClean="0">
                <a:solidFill>
                  <a:schemeClr val="tx2">
                    <a:lumMod val="10000"/>
                  </a:schemeClr>
                </a:solidFill>
                <a:latin typeface="UTM Avo" panose="02040603050506020204" pitchFamily="18" charset="0"/>
              </a:rPr>
              <a:t>- Thực hiện được ít nhất một ý tưởng về lao động, vệ sinh và trang trí lớp học.</a:t>
            </a:r>
          </a:p>
          <a:p>
            <a:pPr>
              <a:lnSpc>
                <a:spcPct val="150000"/>
              </a:lnSpc>
            </a:pPr>
            <a:r>
              <a:rPr lang="en-US" sz="2400" b="1" smtClean="0">
                <a:solidFill>
                  <a:schemeClr val="tx2">
                    <a:lumMod val="10000"/>
                  </a:schemeClr>
                </a:solidFill>
                <a:latin typeface="UTM Avo" panose="02040603050506020204" pitchFamily="18" charset="0"/>
              </a:rPr>
              <a:t>- Có ý thức giữ an toàn khi lao động, trang trí lớp.</a:t>
            </a:r>
          </a:p>
          <a:p>
            <a:pPr>
              <a:lnSpc>
                <a:spcPct val="150000"/>
              </a:lnSpc>
            </a:pPr>
            <a:r>
              <a:rPr lang="en-US" sz="2400" b="1" smtClean="0">
                <a:solidFill>
                  <a:schemeClr val="tx2">
                    <a:lumMod val="10000"/>
                  </a:schemeClr>
                </a:solidFill>
                <a:latin typeface="UTM Avo" panose="02040603050506020204" pitchFamily="18" charset="0"/>
              </a:rPr>
              <a:t>- Biết cách hòa giải nếu có bất đồng trong quan hệ bạn bè.</a:t>
            </a:r>
          </a:p>
          <a:p>
            <a:pPr>
              <a:lnSpc>
                <a:spcPct val="150000"/>
              </a:lnSpc>
            </a:pPr>
            <a:r>
              <a:rPr lang="en-US" sz="2400" b="1" smtClean="0">
                <a:solidFill>
                  <a:schemeClr val="tx2">
                    <a:lumMod val="10000"/>
                  </a:schemeClr>
                </a:solidFill>
                <a:latin typeface="UTM Avo" panose="02040603050506020204" pitchFamily="18" charset="0"/>
              </a:rPr>
              <a:t>- Tìm hiểu về Đội Thiếu niên Tiền phong Hồ Chí Minh và bước đầu thực hiện </a:t>
            </a:r>
          </a:p>
          <a:p>
            <a:pPr>
              <a:lnSpc>
                <a:spcPct val="150000"/>
              </a:lnSpc>
            </a:pPr>
            <a:r>
              <a:rPr lang="en-US" sz="2400" b="1" smtClean="0">
                <a:solidFill>
                  <a:schemeClr val="tx2">
                    <a:lumMod val="10000"/>
                  </a:schemeClr>
                </a:solidFill>
                <a:latin typeface="UTM Avo" panose="02040603050506020204" pitchFamily="18" charset="0"/>
              </a:rPr>
              <a:t>kế hoạch phấn đấu trở thành Đội viên.</a:t>
            </a:r>
          </a:p>
          <a:p>
            <a:pPr>
              <a:lnSpc>
                <a:spcPct val="150000"/>
              </a:lnSpc>
            </a:pPr>
            <a:r>
              <a:rPr lang="en-US" sz="2400" b="1" smtClean="0">
                <a:solidFill>
                  <a:schemeClr val="tx2">
                    <a:lumMod val="10000"/>
                  </a:schemeClr>
                </a:solidFill>
                <a:latin typeface="UTM Avo" panose="02040603050506020204" pitchFamily="18" charset="0"/>
              </a:rPr>
              <a:t>- Kể lại được điều ấn tượng nhất về thầy cô của mình và thể hiện được tình cảm với thầy cô bằng một sản phẩm tự làm.</a:t>
            </a:r>
          </a:p>
          <a:p>
            <a:pPr>
              <a:lnSpc>
                <a:spcPct val="150000"/>
              </a:lnSpc>
            </a:pPr>
            <a:endParaRPr lang="en-US" sz="2400" b="1" dirty="0" smtClean="0">
              <a:solidFill>
                <a:schemeClr val="tx2">
                  <a:lumMod val="10000"/>
                </a:schemeClr>
              </a:solidFill>
              <a:latin typeface="UTM Avo" panose="02040603050506020204" pitchFamily="18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5263" b="89474" l="5357" r="89286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04966" y="-127361"/>
            <a:ext cx="1475283" cy="1501627"/>
          </a:xfrm>
          <a:prstGeom prst="rect">
            <a:avLst/>
          </a:prstGeom>
        </p:spPr>
      </p:pic>
      <p:sp>
        <p:nvSpPr>
          <p:cNvPr id="9" name="Flowchart: Terminator 8"/>
          <p:cNvSpPr/>
          <p:nvPr/>
        </p:nvSpPr>
        <p:spPr>
          <a:xfrm>
            <a:off x="481263" y="5630779"/>
            <a:ext cx="11381874" cy="1227221"/>
          </a:xfrm>
          <a:prstGeom prst="flowChartTerminator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2500" b="90000" l="5128" r="97436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084049" y="5873783"/>
            <a:ext cx="791670" cy="811969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815030" y="6095102"/>
            <a:ext cx="233108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b="1">
                <a:solidFill>
                  <a:schemeClr val="tx2">
                    <a:lumMod val="10000"/>
                  </a:schemeClr>
                </a:solidFill>
                <a:latin typeface="UTM Avo" panose="02040603050506020204" pitchFamily="18" charset="0"/>
              </a:rPr>
              <a:t>Chưa hoàn thành:</a:t>
            </a:r>
            <a:endParaRPr lang="en-US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2500" b="90000" l="5128" r="97436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367564" y="5873783"/>
            <a:ext cx="791670" cy="811969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4028119" y="6095102"/>
            <a:ext cx="164339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b="1" smtClean="0">
                <a:solidFill>
                  <a:schemeClr val="tx2">
                    <a:lumMod val="10000"/>
                  </a:schemeClr>
                </a:solidFill>
                <a:latin typeface="UTM Avo" panose="02040603050506020204" pitchFamily="18" charset="0"/>
              </a:rPr>
              <a:t>Hoàn </a:t>
            </a:r>
            <a:r>
              <a:rPr lang="en-US" b="1">
                <a:solidFill>
                  <a:schemeClr val="tx2">
                    <a:lumMod val="10000"/>
                  </a:schemeClr>
                </a:solidFill>
                <a:latin typeface="UTM Avo" panose="02040603050506020204" pitchFamily="18" charset="0"/>
              </a:rPr>
              <a:t>thành:</a:t>
            </a:r>
            <a:endParaRPr lang="en-US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2500" b="90000" l="5128" r="97436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153358" y="5873783"/>
            <a:ext cx="791670" cy="811969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7219293" y="6095102"/>
            <a:ext cx="202812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b="1" smtClean="0">
                <a:solidFill>
                  <a:schemeClr val="tx2">
                    <a:lumMod val="10000"/>
                  </a:schemeClr>
                </a:solidFill>
                <a:latin typeface="UTM Avo" panose="02040603050506020204" pitchFamily="18" charset="0"/>
              </a:rPr>
              <a:t>Hoàn thành tốt:</a:t>
            </a:r>
            <a:endParaRPr lang="en-US"/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2500" b="90000" l="5128" r="97436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575894" y="5873783"/>
            <a:ext cx="791670" cy="811969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2500" b="90000" l="5128" r="97436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885884" y="5873783"/>
            <a:ext cx="791670" cy="811969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2500" b="90000" l="5128" r="97436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640059" y="5869260"/>
            <a:ext cx="791670" cy="8119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94108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5" grpId="0" build="p"/>
      <p:bldP spid="9" grpId="0" animBg="1"/>
      <p:bldP spid="10" grpId="0"/>
      <p:bldP spid="12" grpId="0"/>
      <p:bldP spid="1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id="{75B0A0A0-05FC-4A28-B176-055B8CED53B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875" y="-196227"/>
            <a:ext cx="10374776" cy="7326654"/>
          </a:xfrm>
          <a:prstGeom prst="rect">
            <a:avLst/>
          </a:prstGeom>
          <a:ln>
            <a:noFill/>
          </a:ln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03E5585E-B1CB-472B-ABC5-FBC2303151BB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064" t="56728" r="26706" b="20663"/>
          <a:stretch/>
        </p:blipFill>
        <p:spPr>
          <a:xfrm>
            <a:off x="8389779" y="4768796"/>
            <a:ext cx="1868993" cy="1550591"/>
          </a:xfrm>
          <a:prstGeom prst="rect">
            <a:avLst/>
          </a:prstGeom>
        </p:spPr>
      </p:pic>
      <p:pic>
        <p:nvPicPr>
          <p:cNvPr id="2" name="5cd521b77f4f6">
            <a:hlinkClick r:id="" action="ppaction://media"/>
            <a:extLst>
              <a:ext uri="{FF2B5EF4-FFF2-40B4-BE49-F238E27FC236}">
                <a16:creationId xmlns:a16="http://schemas.microsoft.com/office/drawing/2014/main" id="{64F64852-0DF8-4E81-8601-640AADEE88D8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-1574957" y="2042199"/>
            <a:ext cx="487363" cy="487363"/>
          </a:xfrm>
          <a:prstGeom prst="rect">
            <a:avLst/>
          </a:prstGeom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0F20C117-3031-40C7-B123-4C6E15C24627}"/>
              </a:ext>
            </a:extLst>
          </p:cNvPr>
          <p:cNvSpPr txBox="1"/>
          <p:nvPr/>
        </p:nvSpPr>
        <p:spPr>
          <a:xfrm>
            <a:off x="2935721" y="2042199"/>
            <a:ext cx="6465165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b="1" smtClean="0">
                <a:ln w="25400"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iny" panose="02000903060500060000" pitchFamily="2" charset="0"/>
                <a:ea typeface="李旭科书法" panose="02000603000000000000" pitchFamily="2" charset="-122"/>
              </a:rPr>
              <a:t>Chúc các con chăm ngoan.</a:t>
            </a:r>
            <a:endParaRPr lang="en-US" sz="6600" b="1" dirty="0">
              <a:ln w="25400">
                <a:noFill/>
              </a:ln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iny" panose="02000903060500060000" pitchFamily="2" charset="0"/>
              <a:ea typeface="李旭科书法" panose="02000603000000000000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5269125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22" repeatCount="indefinite" fill="remove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2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9" name="组合 78"/>
          <p:cNvGrpSpPr/>
          <p:nvPr/>
        </p:nvGrpSpPr>
        <p:grpSpPr>
          <a:xfrm>
            <a:off x="469448" y="-5671493"/>
            <a:ext cx="11922808" cy="20379742"/>
            <a:chOff x="469448" y="-5671493"/>
            <a:chExt cx="11922808" cy="20379742"/>
          </a:xfrm>
          <a:solidFill>
            <a:srgbClr val="F5F1E5">
              <a:alpha val="60000"/>
            </a:srgbClr>
          </a:solidFill>
        </p:grpSpPr>
        <p:sp>
          <p:nvSpPr>
            <p:cNvPr id="4" name="矩形 3"/>
            <p:cNvSpPr/>
            <p:nvPr/>
          </p:nvSpPr>
          <p:spPr>
            <a:xfrm rot="2640000" flipH="1">
              <a:off x="469448" y="-5671493"/>
              <a:ext cx="136458" cy="1076447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" name="矩形 5"/>
            <p:cNvSpPr/>
            <p:nvPr/>
          </p:nvSpPr>
          <p:spPr>
            <a:xfrm rot="2640000" flipH="1">
              <a:off x="621848" y="-5519093"/>
              <a:ext cx="136458" cy="1076447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" name="矩形 6"/>
            <p:cNvSpPr/>
            <p:nvPr/>
          </p:nvSpPr>
          <p:spPr>
            <a:xfrm rot="2640000" flipH="1">
              <a:off x="917682" y="-5519093"/>
              <a:ext cx="136458" cy="1076447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8" name="矩形 7"/>
            <p:cNvSpPr/>
            <p:nvPr/>
          </p:nvSpPr>
          <p:spPr>
            <a:xfrm rot="2640000" flipH="1">
              <a:off x="1070082" y="-5366693"/>
              <a:ext cx="136458" cy="1076447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 rot="2640000" flipH="1">
              <a:off x="1213517" y="-5151540"/>
              <a:ext cx="136458" cy="1076447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0" name="矩形 9"/>
            <p:cNvSpPr/>
            <p:nvPr/>
          </p:nvSpPr>
          <p:spPr>
            <a:xfrm rot="2640000" flipH="1">
              <a:off x="1365917" y="-4999140"/>
              <a:ext cx="136458" cy="1076447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" name="矩形 10"/>
            <p:cNvSpPr/>
            <p:nvPr/>
          </p:nvSpPr>
          <p:spPr>
            <a:xfrm rot="2640000" flipH="1">
              <a:off x="1365915" y="-4631587"/>
              <a:ext cx="136458" cy="1076447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2" name="矩形 11"/>
            <p:cNvSpPr/>
            <p:nvPr/>
          </p:nvSpPr>
          <p:spPr>
            <a:xfrm rot="2640000" flipH="1">
              <a:off x="1518315" y="-4479187"/>
              <a:ext cx="136458" cy="1076447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3" name="矩形 12"/>
            <p:cNvSpPr/>
            <p:nvPr/>
          </p:nvSpPr>
          <p:spPr>
            <a:xfrm rot="2640000" flipH="1">
              <a:off x="1814149" y="-4479187"/>
              <a:ext cx="136458" cy="1076447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" name="矩形 13"/>
            <p:cNvSpPr/>
            <p:nvPr/>
          </p:nvSpPr>
          <p:spPr>
            <a:xfrm rot="2640000" flipH="1">
              <a:off x="1966549" y="-4326787"/>
              <a:ext cx="136458" cy="1076447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5" name="矩形 14"/>
            <p:cNvSpPr/>
            <p:nvPr/>
          </p:nvSpPr>
          <p:spPr>
            <a:xfrm rot="2640000" flipH="1">
              <a:off x="2109984" y="-4111634"/>
              <a:ext cx="136458" cy="1076447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6" name="矩形 15"/>
            <p:cNvSpPr/>
            <p:nvPr/>
          </p:nvSpPr>
          <p:spPr>
            <a:xfrm rot="2640000" flipH="1">
              <a:off x="2262384" y="-3959234"/>
              <a:ext cx="136458" cy="1076447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7" name="矩形 16"/>
            <p:cNvSpPr/>
            <p:nvPr/>
          </p:nvSpPr>
          <p:spPr>
            <a:xfrm rot="2640000" flipH="1">
              <a:off x="2262383" y="-3605128"/>
              <a:ext cx="136458" cy="1076447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8" name="矩形 17"/>
            <p:cNvSpPr/>
            <p:nvPr/>
          </p:nvSpPr>
          <p:spPr>
            <a:xfrm rot="2640000" flipH="1">
              <a:off x="2414783" y="-3452728"/>
              <a:ext cx="136458" cy="1076447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9" name="矩形 18"/>
            <p:cNvSpPr/>
            <p:nvPr/>
          </p:nvSpPr>
          <p:spPr>
            <a:xfrm rot="2640000" flipH="1">
              <a:off x="2710617" y="-3452728"/>
              <a:ext cx="136458" cy="1076447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0" name="矩形 19"/>
            <p:cNvSpPr/>
            <p:nvPr/>
          </p:nvSpPr>
          <p:spPr>
            <a:xfrm rot="2640000" flipH="1">
              <a:off x="2863017" y="-3300328"/>
              <a:ext cx="136458" cy="1076447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1" name="矩形 20"/>
            <p:cNvSpPr/>
            <p:nvPr/>
          </p:nvSpPr>
          <p:spPr>
            <a:xfrm rot="2640000" flipH="1">
              <a:off x="3006452" y="-3085175"/>
              <a:ext cx="136458" cy="1076447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2" name="矩形 21"/>
            <p:cNvSpPr/>
            <p:nvPr/>
          </p:nvSpPr>
          <p:spPr>
            <a:xfrm rot="2640000" flipH="1">
              <a:off x="3158852" y="-2932775"/>
              <a:ext cx="136458" cy="1076447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3" name="矩形 22"/>
            <p:cNvSpPr/>
            <p:nvPr/>
          </p:nvSpPr>
          <p:spPr>
            <a:xfrm rot="2640000" flipH="1">
              <a:off x="3159275" y="-2563743"/>
              <a:ext cx="136458" cy="1076447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4" name="矩形 23"/>
            <p:cNvSpPr/>
            <p:nvPr/>
          </p:nvSpPr>
          <p:spPr>
            <a:xfrm rot="2640000" flipH="1">
              <a:off x="3311675" y="-2411343"/>
              <a:ext cx="136458" cy="1076447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5" name="矩形 24"/>
            <p:cNvSpPr/>
            <p:nvPr/>
          </p:nvSpPr>
          <p:spPr>
            <a:xfrm rot="2640000" flipH="1">
              <a:off x="3607509" y="-2411343"/>
              <a:ext cx="136458" cy="1076447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6" name="矩形 25"/>
            <p:cNvSpPr/>
            <p:nvPr/>
          </p:nvSpPr>
          <p:spPr>
            <a:xfrm rot="2640000" flipH="1">
              <a:off x="3759909" y="-2258943"/>
              <a:ext cx="136458" cy="1076447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7" name="矩形 26"/>
            <p:cNvSpPr/>
            <p:nvPr/>
          </p:nvSpPr>
          <p:spPr>
            <a:xfrm rot="2640000" flipH="1">
              <a:off x="3903344" y="-2043790"/>
              <a:ext cx="136458" cy="1076447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8" name="矩形 27"/>
            <p:cNvSpPr/>
            <p:nvPr/>
          </p:nvSpPr>
          <p:spPr>
            <a:xfrm rot="2640000" flipH="1">
              <a:off x="4055744" y="-1891390"/>
              <a:ext cx="136458" cy="1076447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77" name="组合 76"/>
            <p:cNvGrpSpPr/>
            <p:nvPr/>
          </p:nvGrpSpPr>
          <p:grpSpPr>
            <a:xfrm>
              <a:off x="4248063" y="-5068429"/>
              <a:ext cx="1929395" cy="19776678"/>
              <a:chOff x="2933204" y="-3533395"/>
              <a:chExt cx="1929395" cy="18909935"/>
            </a:xfrm>
            <a:grpFill/>
          </p:grpSpPr>
          <p:sp>
            <p:nvSpPr>
              <p:cNvPr id="29" name="矩形 28"/>
              <p:cNvSpPr/>
              <p:nvPr/>
            </p:nvSpPr>
            <p:spPr>
              <a:xfrm rot="2640000" flipH="1">
                <a:off x="2933204" y="-3533395"/>
                <a:ext cx="136458" cy="17211122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0" name="矩形 29"/>
              <p:cNvSpPr/>
              <p:nvPr/>
            </p:nvSpPr>
            <p:spPr>
              <a:xfrm rot="2640000" flipH="1">
                <a:off x="3085604" y="-3380995"/>
                <a:ext cx="136458" cy="17211122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1" name="矩形 30"/>
              <p:cNvSpPr/>
              <p:nvPr/>
            </p:nvSpPr>
            <p:spPr>
              <a:xfrm rot="2640000" flipH="1">
                <a:off x="3381438" y="-3380995"/>
                <a:ext cx="136458" cy="17211122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2" name="矩形 31"/>
              <p:cNvSpPr/>
              <p:nvPr/>
            </p:nvSpPr>
            <p:spPr>
              <a:xfrm rot="2640000" flipH="1">
                <a:off x="3533838" y="-3228595"/>
                <a:ext cx="136458" cy="17211122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3" name="矩形 32"/>
              <p:cNvSpPr/>
              <p:nvPr/>
            </p:nvSpPr>
            <p:spPr>
              <a:xfrm rot="2640000" flipH="1">
                <a:off x="3677273" y="-3013442"/>
                <a:ext cx="136458" cy="17211122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4" name="矩形 33"/>
              <p:cNvSpPr/>
              <p:nvPr/>
            </p:nvSpPr>
            <p:spPr>
              <a:xfrm rot="2640000" flipH="1">
                <a:off x="3829673" y="-2861042"/>
                <a:ext cx="136458" cy="17211122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5" name="矩形 34"/>
              <p:cNvSpPr/>
              <p:nvPr/>
            </p:nvSpPr>
            <p:spPr>
              <a:xfrm rot="2640000" flipH="1">
                <a:off x="4413861" y="-3088989"/>
                <a:ext cx="117723" cy="17211122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6" name="矩形 35"/>
              <p:cNvSpPr/>
              <p:nvPr/>
            </p:nvSpPr>
            <p:spPr>
              <a:xfrm rot="2640000" flipH="1">
                <a:off x="3982072" y="-2354536"/>
                <a:ext cx="136458" cy="17211122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7" name="矩形 36"/>
              <p:cNvSpPr/>
              <p:nvPr/>
            </p:nvSpPr>
            <p:spPr>
              <a:xfrm rot="2640000" flipH="1">
                <a:off x="4277906" y="-2354537"/>
                <a:ext cx="136458" cy="17211123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8" name="矩形 37"/>
              <p:cNvSpPr/>
              <p:nvPr/>
            </p:nvSpPr>
            <p:spPr>
              <a:xfrm rot="2640000" flipH="1">
                <a:off x="4430306" y="-2202135"/>
                <a:ext cx="136458" cy="17211122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9" name="矩形 38"/>
              <p:cNvSpPr/>
              <p:nvPr/>
            </p:nvSpPr>
            <p:spPr>
              <a:xfrm rot="2640000" flipH="1">
                <a:off x="4573741" y="-1986984"/>
                <a:ext cx="136458" cy="17211122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40" name="矩形 39"/>
              <p:cNvSpPr/>
              <p:nvPr/>
            </p:nvSpPr>
            <p:spPr>
              <a:xfrm rot="2640000" flipH="1">
                <a:off x="4726141" y="-1834582"/>
                <a:ext cx="136458" cy="17211122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41" name="矩形 40"/>
            <p:cNvSpPr/>
            <p:nvPr/>
          </p:nvSpPr>
          <p:spPr>
            <a:xfrm rot="2640000" flipH="1">
              <a:off x="8821902" y="-2155632"/>
              <a:ext cx="136458" cy="1076447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2" name="矩形 41"/>
            <p:cNvSpPr/>
            <p:nvPr/>
          </p:nvSpPr>
          <p:spPr>
            <a:xfrm rot="2640000" flipH="1">
              <a:off x="8974302" y="-2003232"/>
              <a:ext cx="136458" cy="1076447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3" name="矩形 42"/>
            <p:cNvSpPr/>
            <p:nvPr/>
          </p:nvSpPr>
          <p:spPr>
            <a:xfrm rot="2640000" flipH="1">
              <a:off x="9270136" y="-2003232"/>
              <a:ext cx="136458" cy="1076447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4" name="矩形 43"/>
            <p:cNvSpPr/>
            <p:nvPr/>
          </p:nvSpPr>
          <p:spPr>
            <a:xfrm rot="2640000" flipH="1">
              <a:off x="9422536" y="-1850832"/>
              <a:ext cx="136458" cy="1076447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5" name="矩形 44"/>
            <p:cNvSpPr/>
            <p:nvPr/>
          </p:nvSpPr>
          <p:spPr>
            <a:xfrm rot="2640000" flipH="1">
              <a:off x="9565971" y="-1635679"/>
              <a:ext cx="136458" cy="1076447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6" name="矩形 45"/>
            <p:cNvSpPr/>
            <p:nvPr/>
          </p:nvSpPr>
          <p:spPr>
            <a:xfrm rot="2640000" flipH="1">
              <a:off x="9718371" y="-1483279"/>
              <a:ext cx="136458" cy="1076447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7" name="矩形 46"/>
            <p:cNvSpPr/>
            <p:nvPr/>
          </p:nvSpPr>
          <p:spPr>
            <a:xfrm rot="2640000" flipH="1">
              <a:off x="9718369" y="-1115726"/>
              <a:ext cx="136458" cy="1076447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8" name="矩形 47"/>
            <p:cNvSpPr/>
            <p:nvPr/>
          </p:nvSpPr>
          <p:spPr>
            <a:xfrm rot="2640000" flipH="1">
              <a:off x="9870769" y="-963326"/>
              <a:ext cx="136458" cy="1076447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9" name="矩形 48"/>
            <p:cNvSpPr/>
            <p:nvPr/>
          </p:nvSpPr>
          <p:spPr>
            <a:xfrm rot="2640000" flipH="1">
              <a:off x="10166603" y="-963326"/>
              <a:ext cx="136458" cy="1076447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0" name="矩形 49"/>
            <p:cNvSpPr/>
            <p:nvPr/>
          </p:nvSpPr>
          <p:spPr>
            <a:xfrm rot="2640000" flipH="1">
              <a:off x="10319003" y="-810926"/>
              <a:ext cx="136458" cy="1076447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1" name="矩形 50"/>
            <p:cNvSpPr/>
            <p:nvPr/>
          </p:nvSpPr>
          <p:spPr>
            <a:xfrm rot="2640000" flipH="1">
              <a:off x="10462438" y="-595773"/>
              <a:ext cx="136458" cy="1076447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2" name="矩形 51"/>
            <p:cNvSpPr/>
            <p:nvPr/>
          </p:nvSpPr>
          <p:spPr>
            <a:xfrm rot="2640000" flipH="1">
              <a:off x="10614838" y="-443373"/>
              <a:ext cx="136458" cy="1076447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3" name="矩形 52"/>
            <p:cNvSpPr/>
            <p:nvPr/>
          </p:nvSpPr>
          <p:spPr>
            <a:xfrm rot="2640000" flipH="1">
              <a:off x="10614837" y="-89267"/>
              <a:ext cx="136458" cy="1076447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4" name="矩形 53"/>
            <p:cNvSpPr/>
            <p:nvPr/>
          </p:nvSpPr>
          <p:spPr>
            <a:xfrm rot="2640000" flipH="1">
              <a:off x="10767237" y="63133"/>
              <a:ext cx="136458" cy="1076447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5" name="矩形 54"/>
            <p:cNvSpPr/>
            <p:nvPr/>
          </p:nvSpPr>
          <p:spPr>
            <a:xfrm rot="2640000" flipH="1">
              <a:off x="11063071" y="63133"/>
              <a:ext cx="136458" cy="1076447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6" name="矩形 55"/>
            <p:cNvSpPr/>
            <p:nvPr/>
          </p:nvSpPr>
          <p:spPr>
            <a:xfrm rot="2640000" flipH="1">
              <a:off x="11215471" y="215533"/>
              <a:ext cx="136458" cy="1076447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7" name="矩形 56"/>
            <p:cNvSpPr/>
            <p:nvPr/>
          </p:nvSpPr>
          <p:spPr>
            <a:xfrm rot="2640000" flipH="1">
              <a:off x="11358906" y="430686"/>
              <a:ext cx="136458" cy="1076447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8" name="矩形 57"/>
            <p:cNvSpPr/>
            <p:nvPr/>
          </p:nvSpPr>
          <p:spPr>
            <a:xfrm rot="2640000" flipH="1">
              <a:off x="11511306" y="583086"/>
              <a:ext cx="136458" cy="1076447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9" name="矩形 58"/>
            <p:cNvSpPr/>
            <p:nvPr/>
          </p:nvSpPr>
          <p:spPr>
            <a:xfrm rot="2640000" flipH="1">
              <a:off x="11511729" y="952118"/>
              <a:ext cx="136458" cy="1076447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0" name="矩形 59"/>
            <p:cNvSpPr/>
            <p:nvPr/>
          </p:nvSpPr>
          <p:spPr>
            <a:xfrm rot="2640000" flipH="1">
              <a:off x="11664129" y="1104518"/>
              <a:ext cx="136458" cy="1076447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1" name="矩形 60"/>
            <p:cNvSpPr/>
            <p:nvPr/>
          </p:nvSpPr>
          <p:spPr>
            <a:xfrm rot="2640000" flipH="1">
              <a:off x="11959963" y="1104518"/>
              <a:ext cx="136458" cy="1076447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2" name="矩形 61"/>
            <p:cNvSpPr/>
            <p:nvPr/>
          </p:nvSpPr>
          <p:spPr>
            <a:xfrm rot="2640000" flipH="1">
              <a:off x="12112363" y="1256918"/>
              <a:ext cx="136458" cy="1076447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3" name="矩形 62"/>
            <p:cNvSpPr/>
            <p:nvPr/>
          </p:nvSpPr>
          <p:spPr>
            <a:xfrm rot="2640000" flipH="1">
              <a:off x="12255798" y="1472071"/>
              <a:ext cx="136458" cy="1076447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8" name="矩形 77"/>
            <p:cNvSpPr/>
            <p:nvPr/>
          </p:nvSpPr>
          <p:spPr>
            <a:xfrm rot="2640000" flipH="1">
              <a:off x="4161434" y="-5274354"/>
              <a:ext cx="136458" cy="17999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3" name="文本框 2"/>
          <p:cNvSpPr txBox="1"/>
          <p:nvPr/>
        </p:nvSpPr>
        <p:spPr>
          <a:xfrm>
            <a:off x="3388550" y="83734"/>
            <a:ext cx="542291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VN Mang Cau Nang" panose="03060902050402020B05" pitchFamily="66" charset="0"/>
                <a:ea typeface="+mj-ea"/>
                <a:cs typeface="UTM Windsor BT" panose="02040603050506020204" charset="0"/>
              </a:rPr>
              <a:t>Nội</a:t>
            </a:r>
            <a:r>
              <a:rPr lang="en-US" sz="60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VN Mang Cau Nang" panose="03060902050402020B05" pitchFamily="66" charset="0"/>
                <a:ea typeface="+mj-ea"/>
                <a:cs typeface="UTM Windsor BT" panose="02040603050506020204" charset="0"/>
              </a:rPr>
              <a:t> </a:t>
            </a:r>
            <a:r>
              <a:rPr lang="en-US" sz="600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VN Mang Cau Nang" panose="03060902050402020B05" pitchFamily="66" charset="0"/>
                <a:ea typeface="+mj-ea"/>
                <a:cs typeface="UTM Windsor BT" panose="02040603050506020204" charset="0"/>
              </a:rPr>
              <a:t>dung </a:t>
            </a:r>
            <a:endParaRPr lang="en-US" sz="60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UVN Mang Cau Nang" panose="03060902050402020B05" pitchFamily="66" charset="0"/>
              <a:ea typeface="+mj-ea"/>
              <a:cs typeface="UTM Windsor BT" panose="02040603050506020204" charset="0"/>
            </a:endParaRPr>
          </a:p>
        </p:txBody>
      </p:sp>
      <p:pic>
        <p:nvPicPr>
          <p:cNvPr id="64" name="Picture 63" descr="A picture containing toy, doll&#10;&#10;Description automatically generated">
            <a:extLst>
              <a:ext uri="{FF2B5EF4-FFF2-40B4-BE49-F238E27FC236}">
                <a16:creationId xmlns:a16="http://schemas.microsoft.com/office/drawing/2014/main" id="{3A4A5D77-F5C9-4D04-ABB6-A33FC036955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390" y="917229"/>
            <a:ext cx="2829042" cy="5058103"/>
          </a:xfrm>
          <a:prstGeom prst="rect">
            <a:avLst/>
          </a:prstGeom>
        </p:spPr>
      </p:pic>
      <p:sp>
        <p:nvSpPr>
          <p:cNvPr id="90" name="等腰三角形 73"/>
          <p:cNvSpPr/>
          <p:nvPr/>
        </p:nvSpPr>
        <p:spPr>
          <a:xfrm rot="5400000">
            <a:off x="4115073" y="2624820"/>
            <a:ext cx="187034" cy="226920"/>
          </a:xfrm>
          <a:prstGeom prst="triangle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3600">
              <a:solidFill>
                <a:schemeClr val="tx1"/>
              </a:solidFill>
              <a:latin typeface="UTM Avo" panose="02040603050506020204" pitchFamily="18" charset="0"/>
              <a:ea typeface="+mj-ea"/>
              <a:cs typeface="+mn-ea"/>
              <a:sym typeface="+mn-lt"/>
            </a:endParaRPr>
          </a:p>
        </p:txBody>
      </p:sp>
      <p:sp>
        <p:nvSpPr>
          <p:cNvPr id="94" name="文本框 74"/>
          <p:cNvSpPr txBox="1"/>
          <p:nvPr/>
        </p:nvSpPr>
        <p:spPr>
          <a:xfrm>
            <a:off x="3276706" y="2404858"/>
            <a:ext cx="76035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600" b="1" dirty="0">
                <a:solidFill>
                  <a:prstClr val="black">
                    <a:lumMod val="65000"/>
                    <a:lumOff val="35000"/>
                  </a:prstClr>
                </a:solidFill>
                <a:latin typeface="UTM Avo" panose="02040603050506020204" pitchFamily="18" charset="0"/>
                <a:ea typeface="+mj-ea"/>
                <a:cs typeface="Times New Roman" panose="02020603050405020304" pitchFamily="18" charset="0"/>
                <a:sym typeface="+mn-lt"/>
              </a:rPr>
              <a:t>01</a:t>
            </a:r>
            <a:endParaRPr lang="zh-CN" altLang="en-US" sz="3600" b="1" dirty="0">
              <a:solidFill>
                <a:prstClr val="black">
                  <a:lumMod val="65000"/>
                  <a:lumOff val="35000"/>
                </a:prstClr>
              </a:solidFill>
              <a:latin typeface="UTM Avo" panose="02040603050506020204" pitchFamily="18" charset="0"/>
              <a:ea typeface="+mj-ea"/>
              <a:cs typeface="Times New Roman" panose="02020603050405020304" pitchFamily="18" charset="0"/>
              <a:sym typeface="+mn-lt"/>
            </a:endParaRPr>
          </a:p>
        </p:txBody>
      </p:sp>
      <p:sp>
        <p:nvSpPr>
          <p:cNvPr id="99" name="文本框 75"/>
          <p:cNvSpPr txBox="1"/>
          <p:nvPr/>
        </p:nvSpPr>
        <p:spPr>
          <a:xfrm flipH="1">
            <a:off x="4334271" y="2512436"/>
            <a:ext cx="588219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smtClean="0"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highlight>
                  <a:srgbClr val="E2F3E0"/>
                </a:highlight>
                <a:latin typeface="UTM Avo" panose="02040603050506020204" pitchFamily="18" charset="0"/>
                <a:ea typeface="+mj-ea"/>
                <a:cs typeface="Arial" panose="020B0604020202020204" pitchFamily="34" charset="0"/>
                <a:sym typeface="+mn-lt"/>
              </a:rPr>
              <a:t>Sinh hoạt dưới cờ</a:t>
            </a:r>
            <a:endParaRPr lang="en-US" altLang="zh-CN" sz="3600" dirty="0">
              <a:highlight>
                <a:srgbClr val="E2F3E0"/>
              </a:highlight>
              <a:latin typeface="UTM Avo" panose="02040603050506020204" pitchFamily="18" charset="0"/>
              <a:ea typeface="+mj-ea"/>
              <a:cs typeface="Arial" panose="020B0604020202020204" pitchFamily="34" charset="0"/>
              <a:sym typeface="+mn-lt"/>
            </a:endParaRPr>
          </a:p>
        </p:txBody>
      </p:sp>
      <p:sp>
        <p:nvSpPr>
          <p:cNvPr id="100" name="等腰三角形 83"/>
          <p:cNvSpPr/>
          <p:nvPr/>
        </p:nvSpPr>
        <p:spPr>
          <a:xfrm rot="5400000">
            <a:off x="4095877" y="3468344"/>
            <a:ext cx="213774" cy="221312"/>
          </a:xfrm>
          <a:prstGeom prst="triangle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3600">
              <a:solidFill>
                <a:prstClr val="white"/>
              </a:solidFill>
              <a:latin typeface="UTM Avo" panose="02040603050506020204" pitchFamily="18" charset="0"/>
              <a:ea typeface="+mj-ea"/>
              <a:cs typeface="+mn-ea"/>
              <a:sym typeface="+mn-lt"/>
            </a:endParaRPr>
          </a:p>
        </p:txBody>
      </p:sp>
      <p:sp>
        <p:nvSpPr>
          <p:cNvPr id="101" name="文本框 84"/>
          <p:cNvSpPr txBox="1"/>
          <p:nvPr/>
        </p:nvSpPr>
        <p:spPr>
          <a:xfrm>
            <a:off x="3204174" y="3297749"/>
            <a:ext cx="83733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600" b="1" dirty="0">
                <a:solidFill>
                  <a:prstClr val="black">
                    <a:lumMod val="65000"/>
                    <a:lumOff val="35000"/>
                  </a:prstClr>
                </a:solidFill>
                <a:latin typeface="UTM Avo" panose="02040603050506020204" pitchFamily="18" charset="0"/>
                <a:ea typeface="+mj-ea"/>
                <a:cs typeface="Times New Roman" panose="02020603050405020304" pitchFamily="18" charset="0"/>
                <a:sym typeface="+mn-lt"/>
              </a:rPr>
              <a:t>02</a:t>
            </a:r>
            <a:endParaRPr lang="zh-CN" altLang="en-US" sz="3600" b="1" dirty="0">
              <a:solidFill>
                <a:prstClr val="black">
                  <a:lumMod val="65000"/>
                  <a:lumOff val="35000"/>
                </a:prstClr>
              </a:solidFill>
              <a:latin typeface="UTM Avo" panose="02040603050506020204" pitchFamily="18" charset="0"/>
              <a:ea typeface="+mj-ea"/>
              <a:cs typeface="Times New Roman" panose="02020603050405020304" pitchFamily="18" charset="0"/>
              <a:sym typeface="+mn-lt"/>
            </a:endParaRPr>
          </a:p>
        </p:txBody>
      </p:sp>
      <p:sp>
        <p:nvSpPr>
          <p:cNvPr id="102" name="文本框 86"/>
          <p:cNvSpPr txBox="1"/>
          <p:nvPr/>
        </p:nvSpPr>
        <p:spPr>
          <a:xfrm flipH="1">
            <a:off x="4316761" y="3350909"/>
            <a:ext cx="807948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smtClean="0"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highlight>
                  <a:srgbClr val="FFEAE7"/>
                </a:highlight>
                <a:latin typeface="UTM Avo" panose="02040603050506020204" pitchFamily="18" charset="0"/>
                <a:ea typeface="+mj-ea"/>
                <a:cs typeface="Arial" panose="020B0604020202020204" pitchFamily="34" charset="0"/>
              </a:rPr>
              <a:t>Hoạt động giáo dục theo chủ đề</a:t>
            </a:r>
            <a:endParaRPr lang="en-US" sz="3600" b="1" dirty="0"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highlight>
                <a:srgbClr val="FFEAE7"/>
              </a:highlight>
              <a:latin typeface="UTM Avo" panose="02040603050506020204" pitchFamily="18" charset="0"/>
              <a:ea typeface="+mj-ea"/>
              <a:cs typeface="Arial" panose="020B0604020202020204" pitchFamily="34" charset="0"/>
              <a:sym typeface="+mn-lt"/>
            </a:endParaRPr>
          </a:p>
        </p:txBody>
      </p:sp>
      <p:sp>
        <p:nvSpPr>
          <p:cNvPr id="103" name="等腰三角形 87"/>
          <p:cNvSpPr/>
          <p:nvPr/>
        </p:nvSpPr>
        <p:spPr>
          <a:xfrm rot="5400000">
            <a:off x="4130571" y="4338015"/>
            <a:ext cx="214837" cy="226973"/>
          </a:xfrm>
          <a:prstGeom prst="triangle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3600">
              <a:solidFill>
                <a:prstClr val="white"/>
              </a:solidFill>
              <a:latin typeface="UTM Avo" panose="02040603050506020204" pitchFamily="18" charset="0"/>
              <a:ea typeface="+mj-ea"/>
              <a:cs typeface="+mn-ea"/>
              <a:sym typeface="+mn-lt"/>
            </a:endParaRPr>
          </a:p>
        </p:txBody>
      </p:sp>
      <p:sp>
        <p:nvSpPr>
          <p:cNvPr id="104" name="文本框 88"/>
          <p:cNvSpPr txBox="1"/>
          <p:nvPr/>
        </p:nvSpPr>
        <p:spPr>
          <a:xfrm>
            <a:off x="3324617" y="4176443"/>
            <a:ext cx="8983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600" b="1" dirty="0">
                <a:solidFill>
                  <a:prstClr val="black">
                    <a:lumMod val="65000"/>
                    <a:lumOff val="35000"/>
                  </a:prstClr>
                </a:solidFill>
                <a:latin typeface="UTM Avo" panose="02040603050506020204" pitchFamily="18" charset="0"/>
                <a:ea typeface="+mj-ea"/>
                <a:cs typeface="Times New Roman" panose="02020603050405020304" pitchFamily="18" charset="0"/>
                <a:sym typeface="+mn-lt"/>
              </a:rPr>
              <a:t>03</a:t>
            </a:r>
            <a:endParaRPr lang="zh-CN" altLang="en-US" sz="3600" b="1" dirty="0">
              <a:solidFill>
                <a:prstClr val="black">
                  <a:lumMod val="65000"/>
                  <a:lumOff val="35000"/>
                </a:prstClr>
              </a:solidFill>
              <a:latin typeface="UTM Avo" panose="02040603050506020204" pitchFamily="18" charset="0"/>
              <a:ea typeface="+mj-ea"/>
              <a:cs typeface="Times New Roman" panose="02020603050405020304" pitchFamily="18" charset="0"/>
              <a:sym typeface="+mn-lt"/>
            </a:endParaRPr>
          </a:p>
        </p:txBody>
      </p:sp>
      <p:sp>
        <p:nvSpPr>
          <p:cNvPr id="105" name="文本框 75">
            <a:extLst>
              <a:ext uri="{FF2B5EF4-FFF2-40B4-BE49-F238E27FC236}">
                <a16:creationId xmlns:a16="http://schemas.microsoft.com/office/drawing/2014/main" id="{6D9A87DF-9E36-4894-8163-A9848A1C155E}"/>
              </a:ext>
            </a:extLst>
          </p:cNvPr>
          <p:cNvSpPr txBox="1"/>
          <p:nvPr/>
        </p:nvSpPr>
        <p:spPr>
          <a:xfrm flipH="1">
            <a:off x="4348690" y="4179755"/>
            <a:ext cx="588219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600" b="1" smtClean="0"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highlight>
                  <a:srgbClr val="E2F3E0"/>
                </a:highlight>
                <a:latin typeface="UTM Avo" panose="02040603050506020204" pitchFamily="18" charset="0"/>
                <a:ea typeface="+mj-ea"/>
                <a:cs typeface="Arial" panose="020B0604020202020204" pitchFamily="34" charset="0"/>
                <a:sym typeface="+mn-lt"/>
              </a:rPr>
              <a:t>Sinh hoạt lớp</a:t>
            </a:r>
            <a:endParaRPr lang="en-US" altLang="zh-CN" sz="3600" dirty="0">
              <a:highlight>
                <a:srgbClr val="E2F3E0"/>
              </a:highlight>
              <a:latin typeface="UTM Avo" panose="02040603050506020204" pitchFamily="18" charset="0"/>
              <a:ea typeface="+mj-ea"/>
              <a:cs typeface="Arial" panose="020B0604020202020204" pitchFamily="34" charset="0"/>
              <a:sym typeface="+mn-lt"/>
            </a:endParaRP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5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5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25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8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5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25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5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250"/>
                            </p:stCondLst>
                            <p:childTnLst>
                              <p:par>
                                <p:cTn id="2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25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500"/>
                            </p:stCondLst>
                            <p:childTnLst>
                              <p:par>
                                <p:cTn id="30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33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000"/>
                            </p:stCondLst>
                            <p:childTnLst>
                              <p:par>
                                <p:cTn id="3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5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25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5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250"/>
                            </p:stCondLst>
                            <p:childTnLst>
                              <p:par>
                                <p:cTn id="4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25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500"/>
                            </p:stCondLst>
                            <p:childTnLst>
                              <p:par>
                                <p:cTn id="45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48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0" grpId="0" animBg="1"/>
      <p:bldP spid="94" grpId="0"/>
      <p:bldP spid="99" grpId="0"/>
      <p:bldP spid="100" grpId="0" animBg="1"/>
      <p:bldP spid="101" grpId="0"/>
      <p:bldP spid="102" grpId="0"/>
      <p:bldP spid="103" grpId="0" animBg="1"/>
      <p:bldP spid="104" grpId="0"/>
      <p:bldP spid="10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269B1C35-E9A0-4268-9E6F-F2208DCFDF5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3397" y="380994"/>
            <a:ext cx="6096012" cy="6096012"/>
          </a:xfrm>
          <a:prstGeom prst="rect">
            <a:avLst/>
          </a:prstGeom>
        </p:spPr>
      </p:pic>
      <p:sp>
        <p:nvSpPr>
          <p:cNvPr id="5" name="CustomText1">
            <a:extLst>
              <a:ext uri="{FF2B5EF4-FFF2-40B4-BE49-F238E27FC236}">
                <a16:creationId xmlns:a16="http://schemas.microsoft.com/office/drawing/2014/main" id="{64072DE7-7135-4B0B-AFC9-4968055EAE3F}"/>
              </a:ext>
            </a:extLst>
          </p:cNvPr>
          <p:cNvSpPr txBox="1"/>
          <p:nvPr/>
        </p:nvSpPr>
        <p:spPr>
          <a:xfrm>
            <a:off x="6454066" y="2760183"/>
            <a:ext cx="1043005" cy="1681584"/>
          </a:xfrm>
          <a:prstGeom prst="rect">
            <a:avLst/>
          </a:prstGeom>
          <a:noFill/>
          <a:ln>
            <a:noFill/>
          </a:ln>
        </p:spPr>
        <p:txBody>
          <a:bodyPr wrap="none" tIns="90000" bIns="90000" anchor="ctr" anchorCtr="0">
            <a:prstTxWarp prst="textPlain">
              <a:avLst/>
            </a:prstTxWarp>
            <a:noAutofit/>
          </a:bodyPr>
          <a:lstStyle/>
          <a:p>
            <a:r>
              <a:rPr lang="en-US" sz="1600" dirty="0">
                <a:solidFill>
                  <a:srgbClr val="FFD268"/>
                </a:solidFill>
                <a:latin typeface="Impact" panose="020B0806030902050204" pitchFamily="34" charset="0"/>
              </a:rPr>
              <a:t>1</a:t>
            </a:r>
          </a:p>
        </p:txBody>
      </p:sp>
      <p:sp>
        <p:nvSpPr>
          <p:cNvPr id="6" name="ValueShape1">
            <a:extLst>
              <a:ext uri="{FF2B5EF4-FFF2-40B4-BE49-F238E27FC236}">
                <a16:creationId xmlns:a16="http://schemas.microsoft.com/office/drawing/2014/main" id="{E17F4AC4-A6A1-4BFC-AE11-34DA8E79FE84}"/>
              </a:ext>
            </a:extLst>
          </p:cNvPr>
          <p:cNvSpPr/>
          <p:nvPr/>
        </p:nvSpPr>
        <p:spPr bwMode="auto">
          <a:xfrm>
            <a:off x="7497071" y="1568655"/>
            <a:ext cx="3383056" cy="4044782"/>
          </a:xfrm>
          <a:custGeom>
            <a:avLst/>
            <a:gdLst>
              <a:gd name="connsiteX0" fmla="*/ 825500 w 2052462"/>
              <a:gd name="connsiteY0" fmla="*/ 0 h 2453924"/>
              <a:gd name="connsiteX1" fmla="*/ 2052462 w 2052462"/>
              <a:gd name="connsiteY1" fmla="*/ 1226962 h 2453924"/>
              <a:gd name="connsiteX2" fmla="*/ 825500 w 2052462"/>
              <a:gd name="connsiteY2" fmla="*/ 2453924 h 2453924"/>
              <a:gd name="connsiteX3" fmla="*/ 45039 w 2052462"/>
              <a:gd name="connsiteY3" fmla="*/ 2173746 h 2453924"/>
              <a:gd name="connsiteX4" fmla="*/ 0 w 2052462"/>
              <a:gd name="connsiteY4" fmla="*/ 2132812 h 2453924"/>
              <a:gd name="connsiteX5" fmla="*/ 42093 w 2052462"/>
              <a:gd name="connsiteY5" fmla="*/ 2094555 h 2453924"/>
              <a:gd name="connsiteX6" fmla="*/ 191916 w 2052462"/>
              <a:gd name="connsiteY6" fmla="*/ 1912968 h 2453924"/>
              <a:gd name="connsiteX7" fmla="*/ 235656 w 2052462"/>
              <a:gd name="connsiteY7" fmla="*/ 1832383 h 2453924"/>
              <a:gd name="connsiteX8" fmla="*/ 352362 w 2052462"/>
              <a:gd name="connsiteY8" fmla="*/ 1928674 h 2453924"/>
              <a:gd name="connsiteX9" fmla="*/ 825500 w 2052462"/>
              <a:gd name="connsiteY9" fmla="*/ 2073198 h 2453924"/>
              <a:gd name="connsiteX10" fmla="*/ 1671736 w 2052462"/>
              <a:gd name="connsiteY10" fmla="*/ 1226962 h 2453924"/>
              <a:gd name="connsiteX11" fmla="*/ 825500 w 2052462"/>
              <a:gd name="connsiteY11" fmla="*/ 380726 h 2453924"/>
              <a:gd name="connsiteX12" fmla="*/ 352362 w 2052462"/>
              <a:gd name="connsiteY12" fmla="*/ 525250 h 2453924"/>
              <a:gd name="connsiteX13" fmla="*/ 235656 w 2052462"/>
              <a:gd name="connsiteY13" fmla="*/ 621541 h 2453924"/>
              <a:gd name="connsiteX14" fmla="*/ 191916 w 2052462"/>
              <a:gd name="connsiteY14" fmla="*/ 540956 h 2453924"/>
              <a:gd name="connsiteX15" fmla="*/ 42093 w 2052462"/>
              <a:gd name="connsiteY15" fmla="*/ 359369 h 2453924"/>
              <a:gd name="connsiteX16" fmla="*/ 0 w 2052462"/>
              <a:gd name="connsiteY16" fmla="*/ 321112 h 2453924"/>
              <a:gd name="connsiteX17" fmla="*/ 45039 w 2052462"/>
              <a:gd name="connsiteY17" fmla="*/ 280179 h 2453924"/>
              <a:gd name="connsiteX18" fmla="*/ 825500 w 2052462"/>
              <a:gd name="connsiteY18" fmla="*/ 0 h 2453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2052462" h="2453924">
                <a:moveTo>
                  <a:pt x="825500" y="0"/>
                </a:moveTo>
                <a:cubicBezTo>
                  <a:pt x="1503132" y="0"/>
                  <a:pt x="2052462" y="549330"/>
                  <a:pt x="2052462" y="1226962"/>
                </a:cubicBezTo>
                <a:cubicBezTo>
                  <a:pt x="2052462" y="1904594"/>
                  <a:pt x="1503132" y="2453924"/>
                  <a:pt x="825500" y="2453924"/>
                </a:cubicBezTo>
                <a:cubicBezTo>
                  <a:pt x="529036" y="2453924"/>
                  <a:pt x="257130" y="2348779"/>
                  <a:pt x="45039" y="2173746"/>
                </a:cubicBezTo>
                <a:lnTo>
                  <a:pt x="0" y="2132812"/>
                </a:lnTo>
                <a:lnTo>
                  <a:pt x="42093" y="2094555"/>
                </a:lnTo>
                <a:cubicBezTo>
                  <a:pt x="97602" y="2039046"/>
                  <a:pt x="147817" y="1978243"/>
                  <a:pt x="191916" y="1912968"/>
                </a:cubicBezTo>
                <a:lnTo>
                  <a:pt x="235656" y="1832383"/>
                </a:lnTo>
                <a:lnTo>
                  <a:pt x="352362" y="1928674"/>
                </a:lnTo>
                <a:cubicBezTo>
                  <a:pt x="487422" y="2019919"/>
                  <a:pt x="650239" y="2073198"/>
                  <a:pt x="825500" y="2073198"/>
                </a:cubicBezTo>
                <a:cubicBezTo>
                  <a:pt x="1292863" y="2073198"/>
                  <a:pt x="1671736" y="1694325"/>
                  <a:pt x="1671736" y="1226962"/>
                </a:cubicBezTo>
                <a:cubicBezTo>
                  <a:pt x="1671736" y="759599"/>
                  <a:pt x="1292863" y="380726"/>
                  <a:pt x="825500" y="380726"/>
                </a:cubicBezTo>
                <a:cubicBezTo>
                  <a:pt x="650239" y="380726"/>
                  <a:pt x="487422" y="434005"/>
                  <a:pt x="352362" y="525250"/>
                </a:cubicBezTo>
                <a:lnTo>
                  <a:pt x="235656" y="621541"/>
                </a:lnTo>
                <a:lnTo>
                  <a:pt x="191916" y="540956"/>
                </a:lnTo>
                <a:cubicBezTo>
                  <a:pt x="147817" y="475681"/>
                  <a:pt x="97602" y="414878"/>
                  <a:pt x="42093" y="359369"/>
                </a:cubicBezTo>
                <a:lnTo>
                  <a:pt x="0" y="321112"/>
                </a:lnTo>
                <a:lnTo>
                  <a:pt x="45039" y="280179"/>
                </a:lnTo>
                <a:cubicBezTo>
                  <a:pt x="257130" y="105145"/>
                  <a:pt x="529036" y="0"/>
                  <a:pt x="825500" y="0"/>
                </a:cubicBezTo>
                <a:close/>
              </a:path>
            </a:pathLst>
          </a:custGeom>
          <a:solidFill>
            <a:srgbClr val="FFE4DB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l"/>
            <a:endParaRPr lang="zh-CN" altLang="en-US" dirty="0"/>
          </a:p>
        </p:txBody>
      </p:sp>
      <p:sp>
        <p:nvSpPr>
          <p:cNvPr id="8" name="文本框 6">
            <a:extLst>
              <a:ext uri="{FF2B5EF4-FFF2-40B4-BE49-F238E27FC236}">
                <a16:creationId xmlns:a16="http://schemas.microsoft.com/office/drawing/2014/main" id="{A62472E4-9EFC-43F9-82AD-2F44DBCE745C}"/>
              </a:ext>
            </a:extLst>
          </p:cNvPr>
          <p:cNvSpPr txBox="1"/>
          <p:nvPr/>
        </p:nvSpPr>
        <p:spPr>
          <a:xfrm>
            <a:off x="7869030" y="2077481"/>
            <a:ext cx="2006771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800" b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  <a:ea typeface="仓耳玄三M W05" panose="02020400000000000000" pitchFamily="18" charset="-122"/>
                <a:cs typeface="Arial" panose="020B0604020202020204" pitchFamily="34" charset="0"/>
              </a:rPr>
              <a:t>Sinh hoạt dưới cờ</a:t>
            </a:r>
            <a:endParaRPr lang="zh-CN" altLang="en-US" sz="48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UTM Avo" panose="02040603050506020204" pitchFamily="18" charset="0"/>
              <a:ea typeface="仓耳玄三M W05" panose="02020400000000000000" pitchFamily="18" charset="-122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392868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animBg="1"/>
      <p:bldP spid="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图片 2">
            <a:extLst>
              <a:ext uri="{FF2B5EF4-FFF2-40B4-BE49-F238E27FC236}">
                <a16:creationId xmlns:a16="http://schemas.microsoft.com/office/drawing/2014/main" id="{C0C0C01E-357F-4825-9F66-062F28D94BA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35926" y="0"/>
            <a:ext cx="2556074" cy="828084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1257299" y="939800"/>
            <a:ext cx="1137567" cy="65055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1498213" y="81285"/>
            <a:ext cx="1042817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 smtClean="0">
                <a:solidFill>
                  <a:srgbClr val="E42428"/>
                </a:solidFill>
                <a:latin typeface="UTM Avo" panose="02040603050506020204" pitchFamily="18" charset="0"/>
              </a:rPr>
              <a:t>Sinh</a:t>
            </a:r>
            <a:r>
              <a:rPr lang="en-US" sz="3600" b="1" dirty="0" smtClean="0">
                <a:solidFill>
                  <a:srgbClr val="E42428"/>
                </a:solidFill>
                <a:latin typeface="UTM Avo" panose="02040603050506020204" pitchFamily="18" charset="0"/>
              </a:rPr>
              <a:t> </a:t>
            </a:r>
            <a:r>
              <a:rPr lang="en-US" sz="3600" b="1" dirty="0" err="1" smtClean="0">
                <a:solidFill>
                  <a:srgbClr val="E42428"/>
                </a:solidFill>
                <a:latin typeface="UTM Avo" panose="02040603050506020204" pitchFamily="18" charset="0"/>
              </a:rPr>
              <a:t>hoạt</a:t>
            </a:r>
            <a:r>
              <a:rPr lang="en-US" sz="3600" b="1" dirty="0" smtClean="0">
                <a:solidFill>
                  <a:srgbClr val="E42428"/>
                </a:solidFill>
                <a:latin typeface="UTM Avo" panose="02040603050506020204" pitchFamily="18" charset="0"/>
              </a:rPr>
              <a:t> </a:t>
            </a:r>
            <a:r>
              <a:rPr lang="en-US" sz="3600" b="1" err="1" smtClean="0">
                <a:solidFill>
                  <a:srgbClr val="E42428"/>
                </a:solidFill>
                <a:latin typeface="UTM Avo" panose="02040603050506020204" pitchFamily="18" charset="0"/>
              </a:rPr>
              <a:t>dưới</a:t>
            </a:r>
            <a:r>
              <a:rPr lang="en-US" sz="3600" b="1" smtClean="0">
                <a:solidFill>
                  <a:srgbClr val="E42428"/>
                </a:solidFill>
                <a:latin typeface="UTM Avo" panose="02040603050506020204" pitchFamily="18" charset="0"/>
              </a:rPr>
              <a:t> </a:t>
            </a:r>
            <a:r>
              <a:rPr lang="en-US" sz="3600" b="1" smtClean="0">
                <a:solidFill>
                  <a:srgbClr val="E42428"/>
                </a:solidFill>
                <a:latin typeface="UTM Avo" panose="02040603050506020204" pitchFamily="18" charset="0"/>
              </a:rPr>
              <a:t>cờ</a:t>
            </a:r>
          </a:p>
          <a:p>
            <a:r>
              <a:rPr lang="en-US" sz="3600" smtClean="0">
                <a:latin typeface="UTM Avo" panose="02040603050506020204" pitchFamily="18" charset="0"/>
              </a:rPr>
              <a:t>Chào mừng ngày nhà giáo Việt Nam 20 - 11</a:t>
            </a:r>
            <a:endParaRPr lang="en-US" sz="3600" dirty="0">
              <a:latin typeface="UTM Avo" panose="02040603050506020204" pitchFamily="18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2143" y="1442017"/>
            <a:ext cx="11184246" cy="46576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482049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uiExpand="1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269B1C35-E9A0-4268-9E6F-F2208DCFDF5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3397" y="380994"/>
            <a:ext cx="6096012" cy="6096012"/>
          </a:xfrm>
          <a:prstGeom prst="rect">
            <a:avLst/>
          </a:prstGeom>
        </p:spPr>
      </p:pic>
      <p:sp>
        <p:nvSpPr>
          <p:cNvPr id="5" name="CustomText1">
            <a:extLst>
              <a:ext uri="{FF2B5EF4-FFF2-40B4-BE49-F238E27FC236}">
                <a16:creationId xmlns:a16="http://schemas.microsoft.com/office/drawing/2014/main" id="{64072DE7-7135-4B0B-AFC9-4968055EAE3F}"/>
              </a:ext>
            </a:extLst>
          </p:cNvPr>
          <p:cNvSpPr txBox="1"/>
          <p:nvPr/>
        </p:nvSpPr>
        <p:spPr>
          <a:xfrm>
            <a:off x="6454066" y="2760183"/>
            <a:ext cx="1043005" cy="1681584"/>
          </a:xfrm>
          <a:prstGeom prst="rect">
            <a:avLst/>
          </a:prstGeom>
          <a:noFill/>
          <a:ln>
            <a:noFill/>
          </a:ln>
        </p:spPr>
        <p:txBody>
          <a:bodyPr wrap="none" tIns="90000" bIns="90000" anchor="ctr" anchorCtr="0">
            <a:prstTxWarp prst="textPlain">
              <a:avLst/>
            </a:prstTxWarp>
            <a:noAutofit/>
          </a:bodyPr>
          <a:lstStyle/>
          <a:p>
            <a:r>
              <a:rPr lang="en-US" sz="1600" dirty="0">
                <a:solidFill>
                  <a:srgbClr val="FFD268"/>
                </a:solidFill>
                <a:latin typeface="Impact" panose="020B0806030902050204" pitchFamily="34" charset="0"/>
              </a:rPr>
              <a:t>2</a:t>
            </a:r>
          </a:p>
        </p:txBody>
      </p:sp>
      <p:sp>
        <p:nvSpPr>
          <p:cNvPr id="6" name="ValueShape1">
            <a:extLst>
              <a:ext uri="{FF2B5EF4-FFF2-40B4-BE49-F238E27FC236}">
                <a16:creationId xmlns:a16="http://schemas.microsoft.com/office/drawing/2014/main" id="{E17F4AC4-A6A1-4BFC-AE11-34DA8E79FE84}"/>
              </a:ext>
            </a:extLst>
          </p:cNvPr>
          <p:cNvSpPr/>
          <p:nvPr/>
        </p:nvSpPr>
        <p:spPr bwMode="auto">
          <a:xfrm>
            <a:off x="7497071" y="1568655"/>
            <a:ext cx="3383056" cy="4044782"/>
          </a:xfrm>
          <a:custGeom>
            <a:avLst/>
            <a:gdLst>
              <a:gd name="connsiteX0" fmla="*/ 825500 w 2052462"/>
              <a:gd name="connsiteY0" fmla="*/ 0 h 2453924"/>
              <a:gd name="connsiteX1" fmla="*/ 2052462 w 2052462"/>
              <a:gd name="connsiteY1" fmla="*/ 1226962 h 2453924"/>
              <a:gd name="connsiteX2" fmla="*/ 825500 w 2052462"/>
              <a:gd name="connsiteY2" fmla="*/ 2453924 h 2453924"/>
              <a:gd name="connsiteX3" fmla="*/ 45039 w 2052462"/>
              <a:gd name="connsiteY3" fmla="*/ 2173746 h 2453924"/>
              <a:gd name="connsiteX4" fmla="*/ 0 w 2052462"/>
              <a:gd name="connsiteY4" fmla="*/ 2132812 h 2453924"/>
              <a:gd name="connsiteX5" fmla="*/ 42093 w 2052462"/>
              <a:gd name="connsiteY5" fmla="*/ 2094555 h 2453924"/>
              <a:gd name="connsiteX6" fmla="*/ 191916 w 2052462"/>
              <a:gd name="connsiteY6" fmla="*/ 1912968 h 2453924"/>
              <a:gd name="connsiteX7" fmla="*/ 235656 w 2052462"/>
              <a:gd name="connsiteY7" fmla="*/ 1832383 h 2453924"/>
              <a:gd name="connsiteX8" fmla="*/ 352362 w 2052462"/>
              <a:gd name="connsiteY8" fmla="*/ 1928674 h 2453924"/>
              <a:gd name="connsiteX9" fmla="*/ 825500 w 2052462"/>
              <a:gd name="connsiteY9" fmla="*/ 2073198 h 2453924"/>
              <a:gd name="connsiteX10" fmla="*/ 1671736 w 2052462"/>
              <a:gd name="connsiteY10" fmla="*/ 1226962 h 2453924"/>
              <a:gd name="connsiteX11" fmla="*/ 825500 w 2052462"/>
              <a:gd name="connsiteY11" fmla="*/ 380726 h 2453924"/>
              <a:gd name="connsiteX12" fmla="*/ 352362 w 2052462"/>
              <a:gd name="connsiteY12" fmla="*/ 525250 h 2453924"/>
              <a:gd name="connsiteX13" fmla="*/ 235656 w 2052462"/>
              <a:gd name="connsiteY13" fmla="*/ 621541 h 2453924"/>
              <a:gd name="connsiteX14" fmla="*/ 191916 w 2052462"/>
              <a:gd name="connsiteY14" fmla="*/ 540956 h 2453924"/>
              <a:gd name="connsiteX15" fmla="*/ 42093 w 2052462"/>
              <a:gd name="connsiteY15" fmla="*/ 359369 h 2453924"/>
              <a:gd name="connsiteX16" fmla="*/ 0 w 2052462"/>
              <a:gd name="connsiteY16" fmla="*/ 321112 h 2453924"/>
              <a:gd name="connsiteX17" fmla="*/ 45039 w 2052462"/>
              <a:gd name="connsiteY17" fmla="*/ 280179 h 2453924"/>
              <a:gd name="connsiteX18" fmla="*/ 825500 w 2052462"/>
              <a:gd name="connsiteY18" fmla="*/ 0 h 2453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2052462" h="2453924">
                <a:moveTo>
                  <a:pt x="825500" y="0"/>
                </a:moveTo>
                <a:cubicBezTo>
                  <a:pt x="1503132" y="0"/>
                  <a:pt x="2052462" y="549330"/>
                  <a:pt x="2052462" y="1226962"/>
                </a:cubicBezTo>
                <a:cubicBezTo>
                  <a:pt x="2052462" y="1904594"/>
                  <a:pt x="1503132" y="2453924"/>
                  <a:pt x="825500" y="2453924"/>
                </a:cubicBezTo>
                <a:cubicBezTo>
                  <a:pt x="529036" y="2453924"/>
                  <a:pt x="257130" y="2348779"/>
                  <a:pt x="45039" y="2173746"/>
                </a:cubicBezTo>
                <a:lnTo>
                  <a:pt x="0" y="2132812"/>
                </a:lnTo>
                <a:lnTo>
                  <a:pt x="42093" y="2094555"/>
                </a:lnTo>
                <a:cubicBezTo>
                  <a:pt x="97602" y="2039046"/>
                  <a:pt x="147817" y="1978243"/>
                  <a:pt x="191916" y="1912968"/>
                </a:cubicBezTo>
                <a:lnTo>
                  <a:pt x="235656" y="1832383"/>
                </a:lnTo>
                <a:lnTo>
                  <a:pt x="352362" y="1928674"/>
                </a:lnTo>
                <a:cubicBezTo>
                  <a:pt x="487422" y="2019919"/>
                  <a:pt x="650239" y="2073198"/>
                  <a:pt x="825500" y="2073198"/>
                </a:cubicBezTo>
                <a:cubicBezTo>
                  <a:pt x="1292863" y="2073198"/>
                  <a:pt x="1671736" y="1694325"/>
                  <a:pt x="1671736" y="1226962"/>
                </a:cubicBezTo>
                <a:cubicBezTo>
                  <a:pt x="1671736" y="759599"/>
                  <a:pt x="1292863" y="380726"/>
                  <a:pt x="825500" y="380726"/>
                </a:cubicBezTo>
                <a:cubicBezTo>
                  <a:pt x="650239" y="380726"/>
                  <a:pt x="487422" y="434005"/>
                  <a:pt x="352362" y="525250"/>
                </a:cubicBezTo>
                <a:lnTo>
                  <a:pt x="235656" y="621541"/>
                </a:lnTo>
                <a:lnTo>
                  <a:pt x="191916" y="540956"/>
                </a:lnTo>
                <a:cubicBezTo>
                  <a:pt x="147817" y="475681"/>
                  <a:pt x="97602" y="414878"/>
                  <a:pt x="42093" y="359369"/>
                </a:cubicBezTo>
                <a:lnTo>
                  <a:pt x="0" y="321112"/>
                </a:lnTo>
                <a:lnTo>
                  <a:pt x="45039" y="280179"/>
                </a:lnTo>
                <a:cubicBezTo>
                  <a:pt x="257130" y="105145"/>
                  <a:pt x="529036" y="0"/>
                  <a:pt x="825500" y="0"/>
                </a:cubicBezTo>
                <a:close/>
              </a:path>
            </a:pathLst>
          </a:custGeom>
          <a:solidFill>
            <a:srgbClr val="FFE4DB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l"/>
            <a:endParaRPr lang="zh-CN" altLang="en-US" dirty="0"/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A62472E4-9EFC-43F9-82AD-2F44DBCE745C}"/>
              </a:ext>
            </a:extLst>
          </p:cNvPr>
          <p:cNvSpPr txBox="1"/>
          <p:nvPr/>
        </p:nvSpPr>
        <p:spPr>
          <a:xfrm>
            <a:off x="7589182" y="2159531"/>
            <a:ext cx="2675695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zh-CN" sz="400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  <a:ea typeface="仓耳玄三M W05" panose="02020400000000000000" pitchFamily="18" charset="-122"/>
                <a:cs typeface="Arial" panose="020B0604020202020204" pitchFamily="34" charset="0"/>
              </a:rPr>
              <a:t>THẦY CÔ TRONG MẮT EM</a:t>
            </a:r>
            <a:endParaRPr lang="zh-CN" altLang="en-US" sz="4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UTM Avo" panose="02040603050506020204" pitchFamily="18" charset="0"/>
              <a:ea typeface="仓耳玄三M W05" panose="02020400000000000000" pitchFamily="18" charset="-122"/>
              <a:cs typeface="Arial" panose="020B0604020202020204" pitchFamily="34" charset="0"/>
            </a:endParaRPr>
          </a:p>
        </p:txBody>
      </p:sp>
      <p:sp>
        <p:nvSpPr>
          <p:cNvPr id="8" name="文本框 6">
            <a:extLst>
              <a:ext uri="{FF2B5EF4-FFF2-40B4-BE49-F238E27FC236}">
                <a16:creationId xmlns:a16="http://schemas.microsoft.com/office/drawing/2014/main" id="{A62472E4-9EFC-43F9-82AD-2F44DBCE745C}"/>
              </a:ext>
            </a:extLst>
          </p:cNvPr>
          <p:cNvSpPr txBox="1"/>
          <p:nvPr/>
        </p:nvSpPr>
        <p:spPr>
          <a:xfrm>
            <a:off x="6286802" y="449252"/>
            <a:ext cx="452296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200" b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  <a:ea typeface="仓耳玄三M W05" panose="02020400000000000000" pitchFamily="18" charset="-122"/>
                <a:cs typeface="Arial" panose="020B0604020202020204" pitchFamily="34" charset="0"/>
              </a:rPr>
              <a:t>Hoạt động giáo dục theo chủ đề</a:t>
            </a:r>
            <a:endParaRPr lang="zh-CN" altLang="en-US" sz="32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UTM Avo" panose="02040603050506020204" pitchFamily="18" charset="0"/>
              <a:ea typeface="仓耳玄三M W05" panose="02020400000000000000" pitchFamily="18" charset="-122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352756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animBg="1"/>
      <p:bldP spid="7" grpId="0"/>
      <p:bldP spid="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Picture 2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881" y="0"/>
            <a:ext cx="1083839" cy="1197264"/>
          </a:xfrm>
          <a:prstGeom prst="rect">
            <a:avLst/>
          </a:prstGeom>
        </p:spPr>
      </p:pic>
      <p:sp>
        <p:nvSpPr>
          <p:cNvPr id="40" name="TextBox 39"/>
          <p:cNvSpPr txBox="1"/>
          <p:nvPr/>
        </p:nvSpPr>
        <p:spPr>
          <a:xfrm>
            <a:off x="248951" y="0"/>
            <a:ext cx="980944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FF7C0A"/>
                </a:solidFill>
                <a:latin typeface="UTM Avo" panose="02040603050506020204" pitchFamily="18" charset="0"/>
              </a:rPr>
              <a:t>         </a:t>
            </a:r>
            <a:r>
              <a:rPr lang="en-US" sz="3600" b="1" dirty="0" err="1" smtClean="0">
                <a:solidFill>
                  <a:srgbClr val="FF7C0A"/>
                </a:solidFill>
                <a:latin typeface="UTM Avo" panose="02040603050506020204" pitchFamily="18" charset="0"/>
              </a:rPr>
              <a:t>Hoạt</a:t>
            </a:r>
            <a:r>
              <a:rPr lang="en-US" sz="3600" b="1" dirty="0" smtClean="0">
                <a:solidFill>
                  <a:srgbClr val="FF7C0A"/>
                </a:solidFill>
                <a:latin typeface="UTM Avo" panose="02040603050506020204" pitchFamily="18" charset="0"/>
              </a:rPr>
              <a:t> </a:t>
            </a:r>
            <a:r>
              <a:rPr lang="en-US" sz="3600" b="1" dirty="0" err="1" smtClean="0">
                <a:solidFill>
                  <a:srgbClr val="FF7C0A"/>
                </a:solidFill>
                <a:latin typeface="UTM Avo" panose="02040603050506020204" pitchFamily="18" charset="0"/>
              </a:rPr>
              <a:t>động</a:t>
            </a:r>
            <a:r>
              <a:rPr lang="en-US" sz="3600" b="1" dirty="0" smtClean="0">
                <a:solidFill>
                  <a:srgbClr val="FF7C0A"/>
                </a:solidFill>
                <a:latin typeface="UTM Avo" panose="02040603050506020204" pitchFamily="18" charset="0"/>
              </a:rPr>
              <a:t> </a:t>
            </a:r>
            <a:r>
              <a:rPr lang="en-US" sz="3600" b="1" dirty="0" err="1" smtClean="0">
                <a:solidFill>
                  <a:srgbClr val="FF7C0A"/>
                </a:solidFill>
                <a:latin typeface="UTM Avo" panose="02040603050506020204" pitchFamily="18" charset="0"/>
              </a:rPr>
              <a:t>giáo</a:t>
            </a:r>
            <a:r>
              <a:rPr lang="en-US" sz="3600" b="1" dirty="0" smtClean="0">
                <a:solidFill>
                  <a:srgbClr val="FF7C0A"/>
                </a:solidFill>
                <a:latin typeface="UTM Avo" panose="02040603050506020204" pitchFamily="18" charset="0"/>
              </a:rPr>
              <a:t> </a:t>
            </a:r>
            <a:r>
              <a:rPr lang="en-US" sz="3600" b="1" dirty="0" err="1" smtClean="0">
                <a:solidFill>
                  <a:srgbClr val="FF7C0A"/>
                </a:solidFill>
                <a:latin typeface="UTM Avo" panose="02040603050506020204" pitchFamily="18" charset="0"/>
              </a:rPr>
              <a:t>dục</a:t>
            </a:r>
            <a:r>
              <a:rPr lang="en-US" sz="3600" b="1" dirty="0" smtClean="0">
                <a:solidFill>
                  <a:srgbClr val="FF7C0A"/>
                </a:solidFill>
                <a:latin typeface="UTM Avo" panose="02040603050506020204" pitchFamily="18" charset="0"/>
              </a:rPr>
              <a:t> </a:t>
            </a:r>
            <a:r>
              <a:rPr lang="en-US" sz="3600" b="1" dirty="0" err="1" smtClean="0">
                <a:solidFill>
                  <a:srgbClr val="FF7C0A"/>
                </a:solidFill>
                <a:latin typeface="UTM Avo" panose="02040603050506020204" pitchFamily="18" charset="0"/>
              </a:rPr>
              <a:t>theo</a:t>
            </a:r>
            <a:r>
              <a:rPr lang="en-US" sz="3600" b="1" dirty="0" smtClean="0">
                <a:solidFill>
                  <a:srgbClr val="FF7C0A"/>
                </a:solidFill>
                <a:latin typeface="UTM Avo" panose="02040603050506020204" pitchFamily="18" charset="0"/>
              </a:rPr>
              <a:t> </a:t>
            </a:r>
            <a:r>
              <a:rPr lang="en-US" sz="3600" b="1" err="1" smtClean="0">
                <a:solidFill>
                  <a:srgbClr val="FF7C0A"/>
                </a:solidFill>
                <a:latin typeface="UTM Avo" panose="02040603050506020204" pitchFamily="18" charset="0"/>
              </a:rPr>
              <a:t>chủ</a:t>
            </a:r>
            <a:r>
              <a:rPr lang="en-US" sz="3600" b="1" smtClean="0">
                <a:solidFill>
                  <a:srgbClr val="FF7C0A"/>
                </a:solidFill>
                <a:latin typeface="UTM Avo" panose="02040603050506020204" pitchFamily="18" charset="0"/>
              </a:rPr>
              <a:t> đề</a:t>
            </a:r>
            <a:endParaRPr lang="en-US" sz="3600" b="1" dirty="0" smtClean="0">
              <a:solidFill>
                <a:srgbClr val="FF7C0A"/>
              </a:solidFill>
              <a:latin typeface="UTM Avo" panose="02040603050506020204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097280" y="829695"/>
            <a:ext cx="6875600" cy="73513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b="1">
                <a:solidFill>
                  <a:srgbClr val="FF0000"/>
                </a:solidFill>
                <a:latin typeface="UTM Avo" panose="02040603050506020204" pitchFamily="18" charset="0"/>
              </a:rPr>
              <a:t>1. Hát về thầy cô và mái trường</a:t>
            </a:r>
            <a:endParaRPr lang="en-US" sz="3200" b="1" i="1" dirty="0">
              <a:solidFill>
                <a:srgbClr val="FF0000"/>
              </a:solidFill>
              <a:latin typeface="UTM Avo" panose="02040603050506020204" pitchFamily="18" charset="0"/>
            </a:endParaRP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 uiExpand="1" build="p"/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" name="组合 2">
            <a:extLst>
              <a:ext uri="{FF2B5EF4-FFF2-40B4-BE49-F238E27FC236}">
                <a16:creationId xmlns:a16="http://schemas.microsoft.com/office/drawing/2014/main" id="{E7E018F6-3711-43F4-A7A6-0FFE7CAE9E93}"/>
              </a:ext>
            </a:extLst>
          </p:cNvPr>
          <p:cNvGrpSpPr/>
          <p:nvPr/>
        </p:nvGrpSpPr>
        <p:grpSpPr>
          <a:xfrm>
            <a:off x="-1958546" y="4906313"/>
            <a:ext cx="21232385" cy="6444890"/>
            <a:chOff x="-4509203" y="4493865"/>
            <a:chExt cx="21232385" cy="6444890"/>
          </a:xfrm>
          <a:solidFill>
            <a:srgbClr val="FFE4DB"/>
          </a:solidFill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grpSpPr>
        <p:grpSp>
          <p:nvGrpSpPr>
            <p:cNvPr id="31" name="组合 115">
              <a:extLst>
                <a:ext uri="{FF2B5EF4-FFF2-40B4-BE49-F238E27FC236}">
                  <a16:creationId xmlns:a16="http://schemas.microsoft.com/office/drawing/2014/main" id="{0842F309-BE5D-4FB7-A2CD-03AE56CA3741}"/>
                </a:ext>
              </a:extLst>
            </p:cNvPr>
            <p:cNvGrpSpPr/>
            <p:nvPr/>
          </p:nvGrpSpPr>
          <p:grpSpPr>
            <a:xfrm>
              <a:off x="2546356" y="4546653"/>
              <a:ext cx="14176826" cy="6392102"/>
              <a:chOff x="-2649587" y="5748463"/>
              <a:chExt cx="16491202" cy="6392102"/>
            </a:xfrm>
            <a:grpFill/>
          </p:grpSpPr>
          <p:sp>
            <p:nvSpPr>
              <p:cNvPr id="35" name="云形 116">
                <a:extLst>
                  <a:ext uri="{FF2B5EF4-FFF2-40B4-BE49-F238E27FC236}">
                    <a16:creationId xmlns:a16="http://schemas.microsoft.com/office/drawing/2014/main" id="{1B36D488-F58F-4AD3-91FF-BF36D2A242FE}"/>
                  </a:ext>
                </a:extLst>
              </p:cNvPr>
              <p:cNvSpPr/>
              <p:nvPr/>
            </p:nvSpPr>
            <p:spPr>
              <a:xfrm>
                <a:off x="-2649587" y="5930221"/>
                <a:ext cx="10677596" cy="6210344"/>
              </a:xfrm>
              <a:prstGeom prst="cloud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6" name="云形 117">
                <a:extLst>
                  <a:ext uri="{FF2B5EF4-FFF2-40B4-BE49-F238E27FC236}">
                    <a16:creationId xmlns:a16="http://schemas.microsoft.com/office/drawing/2014/main" id="{2CE22206-8F91-4072-8212-715FDA7F7607}"/>
                  </a:ext>
                </a:extLst>
              </p:cNvPr>
              <p:cNvSpPr/>
              <p:nvPr/>
            </p:nvSpPr>
            <p:spPr>
              <a:xfrm>
                <a:off x="3164019" y="5748463"/>
                <a:ext cx="10677596" cy="6210344"/>
              </a:xfrm>
              <a:prstGeom prst="cloud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32" name="组合 102">
              <a:extLst>
                <a:ext uri="{FF2B5EF4-FFF2-40B4-BE49-F238E27FC236}">
                  <a16:creationId xmlns:a16="http://schemas.microsoft.com/office/drawing/2014/main" id="{3CE4816B-B79B-47FE-A367-B424E697405B}"/>
                </a:ext>
              </a:extLst>
            </p:cNvPr>
            <p:cNvGrpSpPr/>
            <p:nvPr/>
          </p:nvGrpSpPr>
          <p:grpSpPr>
            <a:xfrm>
              <a:off x="-4509203" y="4493865"/>
              <a:ext cx="14176826" cy="6392102"/>
              <a:chOff x="-2649587" y="5748463"/>
              <a:chExt cx="16491202" cy="6392102"/>
            </a:xfrm>
            <a:grpFill/>
          </p:grpSpPr>
          <p:sp>
            <p:nvSpPr>
              <p:cNvPr id="33" name="云形 105">
                <a:extLst>
                  <a:ext uri="{FF2B5EF4-FFF2-40B4-BE49-F238E27FC236}">
                    <a16:creationId xmlns:a16="http://schemas.microsoft.com/office/drawing/2014/main" id="{93ABB912-0D78-4E85-B7E4-2C7555D030C5}"/>
                  </a:ext>
                </a:extLst>
              </p:cNvPr>
              <p:cNvSpPr/>
              <p:nvPr/>
            </p:nvSpPr>
            <p:spPr>
              <a:xfrm>
                <a:off x="-2649587" y="5930221"/>
                <a:ext cx="10677596" cy="6210344"/>
              </a:xfrm>
              <a:prstGeom prst="cloud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/>
              </a:p>
            </p:txBody>
          </p:sp>
          <p:sp>
            <p:nvSpPr>
              <p:cNvPr id="34" name="云形 114">
                <a:extLst>
                  <a:ext uri="{FF2B5EF4-FFF2-40B4-BE49-F238E27FC236}">
                    <a16:creationId xmlns:a16="http://schemas.microsoft.com/office/drawing/2014/main" id="{B0E0F95C-33D0-4FE3-B5FC-5E800D1B73BF}"/>
                  </a:ext>
                </a:extLst>
              </p:cNvPr>
              <p:cNvSpPr/>
              <p:nvPr/>
            </p:nvSpPr>
            <p:spPr>
              <a:xfrm>
                <a:off x="3164019" y="5748463"/>
                <a:ext cx="10677596" cy="6210344"/>
              </a:xfrm>
              <a:prstGeom prst="cloud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</p:grpSp>
      <p:sp>
        <p:nvSpPr>
          <p:cNvPr id="15" name="Rectangle 14"/>
          <p:cNvSpPr/>
          <p:nvPr/>
        </p:nvSpPr>
        <p:spPr>
          <a:xfrm>
            <a:off x="1456059" y="0"/>
            <a:ext cx="10919977" cy="107721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smtClean="0">
                <a:latin typeface="UTM Avo" panose="02040603050506020204" pitchFamily="18" charset="0"/>
              </a:rPr>
              <a:t>1. Hát về thầy cô và mái trường</a:t>
            </a:r>
          </a:p>
          <a:p>
            <a:r>
              <a:rPr lang="en-US" sz="3200" smtClean="0">
                <a:latin typeface="UTM Avo" panose="02040603050506020204" pitchFamily="18" charset="0"/>
              </a:rPr>
              <a:t>- Chia sẻ về cảm xúc mà bài hát đã mang lại cho em</a:t>
            </a:r>
            <a:endParaRPr lang="en-US" sz="3200" dirty="0">
              <a:latin typeface="UTM Avo" panose="02040603050506020204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0205" y="1330041"/>
            <a:ext cx="10413734" cy="3581780"/>
          </a:xfrm>
          <a:prstGeom prst="rect">
            <a:avLst/>
          </a:prstGeom>
        </p:spPr>
      </p:pic>
      <p:pic>
        <p:nvPicPr>
          <p:cNvPr id="38" name="Picture 37" descr="A picture containing text, vector graphics, businesscard&#10;&#10;Description automatically generated">
            <a:extLst>
              <a:ext uri="{FF2B5EF4-FFF2-40B4-BE49-F238E27FC236}">
                <a16:creationId xmlns:a16="http://schemas.microsoft.com/office/drawing/2014/main" id="{88339E0D-13D1-469F-B6B3-7583BEA52360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>
                        <a14:foregroundMark x1="89941" y1="40237" x2="89941" y2="40237"/>
                        <a14:backgroundMark x1="87574" y1="40237" x2="87574" y2="40237"/>
                        <a14:backgroundMark x1="90828" y1="43491" x2="90828" y2="43491"/>
                        <a14:backgroundMark x1="42899" y1="80473" x2="42899" y2="80473"/>
                        <a14:backgroundMark x1="44379" y1="78994" x2="44379" y2="78994"/>
                        <a14:backgroundMark x1="46154" y1="79586" x2="46154" y2="79586"/>
                        <a14:backgroundMark x1="47337" y1="80473" x2="47337" y2="8047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98817" y="3873869"/>
            <a:ext cx="3129822" cy="3129822"/>
          </a:xfrm>
          <a:prstGeom prst="rect">
            <a:avLst/>
          </a:prstGeom>
        </p:spPr>
      </p:pic>
      <p:pic>
        <p:nvPicPr>
          <p:cNvPr id="39" name="Picture 38" descr="A picture containing toy, vector graphics, businesscard&#10;&#10;Description automatically generated">
            <a:extLst>
              <a:ext uri="{FF2B5EF4-FFF2-40B4-BE49-F238E27FC236}">
                <a16:creationId xmlns:a16="http://schemas.microsoft.com/office/drawing/2014/main" id="{01185076-66A1-4467-AFC8-4ACAB9D486B1}"/>
              </a:ext>
            </a:extLst>
          </p:cNvPr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90000" l="10000" r="90000">
                        <a14:foregroundMark x1="52959" y1="83432" x2="52959" y2="83432"/>
                        <a14:foregroundMark x1="73373" y1="84911" x2="73373" y2="84911"/>
                        <a14:foregroundMark x1="72781" y1="85207" x2="72781" y2="85207"/>
                        <a14:foregroundMark x1="72781" y1="85207" x2="72781" y2="85207"/>
                        <a14:foregroundMark x1="71302" y1="85799" x2="71302" y2="8579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94966" y="3873869"/>
            <a:ext cx="3044732" cy="30447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645153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95833E-6 4.81481E-6 L 0.07903 0.00208 " pathEditMode="relative" rAng="0" ptsTypes="AA">
                                      <p:cBhvr>
                                        <p:cTn id="6" dur="4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945" y="9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" name="组合 2">
            <a:extLst>
              <a:ext uri="{FF2B5EF4-FFF2-40B4-BE49-F238E27FC236}">
                <a16:creationId xmlns:a16="http://schemas.microsoft.com/office/drawing/2014/main" id="{E7E018F6-3711-43F4-A7A6-0FFE7CAE9E93}"/>
              </a:ext>
            </a:extLst>
          </p:cNvPr>
          <p:cNvGrpSpPr/>
          <p:nvPr/>
        </p:nvGrpSpPr>
        <p:grpSpPr>
          <a:xfrm>
            <a:off x="-1958546" y="4906313"/>
            <a:ext cx="21232385" cy="6444890"/>
            <a:chOff x="-4509203" y="4493865"/>
            <a:chExt cx="21232385" cy="6444890"/>
          </a:xfrm>
          <a:solidFill>
            <a:srgbClr val="FFE4DB"/>
          </a:solidFill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grpSpPr>
        <p:grpSp>
          <p:nvGrpSpPr>
            <p:cNvPr id="31" name="组合 115">
              <a:extLst>
                <a:ext uri="{FF2B5EF4-FFF2-40B4-BE49-F238E27FC236}">
                  <a16:creationId xmlns:a16="http://schemas.microsoft.com/office/drawing/2014/main" id="{0842F309-BE5D-4FB7-A2CD-03AE56CA3741}"/>
                </a:ext>
              </a:extLst>
            </p:cNvPr>
            <p:cNvGrpSpPr/>
            <p:nvPr/>
          </p:nvGrpSpPr>
          <p:grpSpPr>
            <a:xfrm>
              <a:off x="2546356" y="4546653"/>
              <a:ext cx="14176826" cy="6392102"/>
              <a:chOff x="-2649587" y="5748463"/>
              <a:chExt cx="16491202" cy="6392102"/>
            </a:xfrm>
            <a:grpFill/>
          </p:grpSpPr>
          <p:sp>
            <p:nvSpPr>
              <p:cNvPr id="35" name="云形 116">
                <a:extLst>
                  <a:ext uri="{FF2B5EF4-FFF2-40B4-BE49-F238E27FC236}">
                    <a16:creationId xmlns:a16="http://schemas.microsoft.com/office/drawing/2014/main" id="{1B36D488-F58F-4AD3-91FF-BF36D2A242FE}"/>
                  </a:ext>
                </a:extLst>
              </p:cNvPr>
              <p:cNvSpPr/>
              <p:nvPr/>
            </p:nvSpPr>
            <p:spPr>
              <a:xfrm>
                <a:off x="-2649587" y="5930221"/>
                <a:ext cx="10677596" cy="6210344"/>
              </a:xfrm>
              <a:prstGeom prst="cloud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6" name="云形 117">
                <a:extLst>
                  <a:ext uri="{FF2B5EF4-FFF2-40B4-BE49-F238E27FC236}">
                    <a16:creationId xmlns:a16="http://schemas.microsoft.com/office/drawing/2014/main" id="{2CE22206-8F91-4072-8212-715FDA7F7607}"/>
                  </a:ext>
                </a:extLst>
              </p:cNvPr>
              <p:cNvSpPr/>
              <p:nvPr/>
            </p:nvSpPr>
            <p:spPr>
              <a:xfrm>
                <a:off x="3164019" y="5748463"/>
                <a:ext cx="10677596" cy="6210344"/>
              </a:xfrm>
              <a:prstGeom prst="cloud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32" name="组合 102">
              <a:extLst>
                <a:ext uri="{FF2B5EF4-FFF2-40B4-BE49-F238E27FC236}">
                  <a16:creationId xmlns:a16="http://schemas.microsoft.com/office/drawing/2014/main" id="{3CE4816B-B79B-47FE-A367-B424E697405B}"/>
                </a:ext>
              </a:extLst>
            </p:cNvPr>
            <p:cNvGrpSpPr/>
            <p:nvPr/>
          </p:nvGrpSpPr>
          <p:grpSpPr>
            <a:xfrm>
              <a:off x="-4509203" y="4493865"/>
              <a:ext cx="14176826" cy="6392102"/>
              <a:chOff x="-2649587" y="5748463"/>
              <a:chExt cx="16491202" cy="6392102"/>
            </a:xfrm>
            <a:grpFill/>
          </p:grpSpPr>
          <p:sp>
            <p:nvSpPr>
              <p:cNvPr id="33" name="云形 105">
                <a:extLst>
                  <a:ext uri="{FF2B5EF4-FFF2-40B4-BE49-F238E27FC236}">
                    <a16:creationId xmlns:a16="http://schemas.microsoft.com/office/drawing/2014/main" id="{93ABB912-0D78-4E85-B7E4-2C7555D030C5}"/>
                  </a:ext>
                </a:extLst>
              </p:cNvPr>
              <p:cNvSpPr/>
              <p:nvPr/>
            </p:nvSpPr>
            <p:spPr>
              <a:xfrm>
                <a:off x="-2649587" y="5930221"/>
                <a:ext cx="10677596" cy="6210344"/>
              </a:xfrm>
              <a:prstGeom prst="cloud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/>
              </a:p>
            </p:txBody>
          </p:sp>
          <p:sp>
            <p:nvSpPr>
              <p:cNvPr id="34" name="云形 114">
                <a:extLst>
                  <a:ext uri="{FF2B5EF4-FFF2-40B4-BE49-F238E27FC236}">
                    <a16:creationId xmlns:a16="http://schemas.microsoft.com/office/drawing/2014/main" id="{B0E0F95C-33D0-4FE3-B5FC-5E800D1B73BF}"/>
                  </a:ext>
                </a:extLst>
              </p:cNvPr>
              <p:cNvSpPr/>
              <p:nvPr/>
            </p:nvSpPr>
            <p:spPr>
              <a:xfrm>
                <a:off x="3164019" y="5748463"/>
                <a:ext cx="10677596" cy="6210344"/>
              </a:xfrm>
              <a:prstGeom prst="cloud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</p:grpSp>
      <p:sp>
        <p:nvSpPr>
          <p:cNvPr id="15" name="Rectangle 14"/>
          <p:cNvSpPr/>
          <p:nvPr/>
        </p:nvSpPr>
        <p:spPr>
          <a:xfrm>
            <a:off x="236600" y="79934"/>
            <a:ext cx="11607057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>
                <a:latin typeface="UTM Avo" panose="02040603050506020204" pitchFamily="18" charset="0"/>
              </a:rPr>
              <a:t>2</a:t>
            </a:r>
            <a:r>
              <a:rPr lang="en-US" sz="3200" b="1" smtClean="0">
                <a:latin typeface="UTM Avo" panose="02040603050506020204" pitchFamily="18" charset="0"/>
              </a:rPr>
              <a:t>. Chia sẻ ấn tượng về thầy cô của em</a:t>
            </a:r>
          </a:p>
          <a:p>
            <a:r>
              <a:rPr lang="en-US" sz="3200" smtClean="0">
                <a:latin typeface="UTM Avo" panose="02040603050506020204" pitchFamily="18" charset="0"/>
              </a:rPr>
              <a:t>- Kể những điều em nhớ nhất về thầy cô hoặc nhắc lại kỉ niệm giữa em và thầy cô.</a:t>
            </a:r>
          </a:p>
          <a:p>
            <a:r>
              <a:rPr lang="en-US" sz="3200" smtClean="0">
                <a:latin typeface="UTM Avo" panose="02040603050506020204" pitchFamily="18" charset="0"/>
              </a:rPr>
              <a:t>- Chia sẻ cảm xúc của em về câu chuyện trên</a:t>
            </a:r>
            <a:endParaRPr lang="en-US" sz="3200" dirty="0">
              <a:latin typeface="UTM Avo" panose="020406030505060202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3216" y="2294770"/>
            <a:ext cx="11093824" cy="2566807"/>
          </a:xfrm>
          <a:prstGeom prst="rect">
            <a:avLst/>
          </a:prstGeom>
        </p:spPr>
      </p:pic>
      <p:pic>
        <p:nvPicPr>
          <p:cNvPr id="38" name="Picture 37" descr="A picture containing text, vector graphics, businesscard&#10;&#10;Description automatically generated">
            <a:extLst>
              <a:ext uri="{FF2B5EF4-FFF2-40B4-BE49-F238E27FC236}">
                <a16:creationId xmlns:a16="http://schemas.microsoft.com/office/drawing/2014/main" id="{88339E0D-13D1-469F-B6B3-7583BEA52360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>
                        <a14:foregroundMark x1="89941" y1="40237" x2="89941" y2="40237"/>
                        <a14:backgroundMark x1="87574" y1="40237" x2="87574" y2="40237"/>
                        <a14:backgroundMark x1="90828" y1="43491" x2="90828" y2="43491"/>
                        <a14:backgroundMark x1="42899" y1="80473" x2="42899" y2="80473"/>
                        <a14:backgroundMark x1="44379" y1="78994" x2="44379" y2="78994"/>
                        <a14:backgroundMark x1="46154" y1="79586" x2="46154" y2="79586"/>
                        <a14:backgroundMark x1="47337" y1="80473" x2="47337" y2="8047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98817" y="3873869"/>
            <a:ext cx="3129822" cy="3129822"/>
          </a:xfrm>
          <a:prstGeom prst="rect">
            <a:avLst/>
          </a:prstGeom>
        </p:spPr>
      </p:pic>
      <p:pic>
        <p:nvPicPr>
          <p:cNvPr id="39" name="Picture 38" descr="A picture containing toy, vector graphics, businesscard&#10;&#10;Description automatically generated">
            <a:extLst>
              <a:ext uri="{FF2B5EF4-FFF2-40B4-BE49-F238E27FC236}">
                <a16:creationId xmlns:a16="http://schemas.microsoft.com/office/drawing/2014/main" id="{01185076-66A1-4467-AFC8-4ACAB9D486B1}"/>
              </a:ext>
            </a:extLst>
          </p:cNvPr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90000" l="10000" r="90000">
                        <a14:foregroundMark x1="52959" y1="83432" x2="52959" y2="83432"/>
                        <a14:foregroundMark x1="73373" y1="84911" x2="73373" y2="84911"/>
                        <a14:foregroundMark x1="72781" y1="85207" x2="72781" y2="85207"/>
                        <a14:foregroundMark x1="72781" y1="85207" x2="72781" y2="85207"/>
                        <a14:foregroundMark x1="71302" y1="85799" x2="71302" y2="8579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94966" y="3873869"/>
            <a:ext cx="3044732" cy="30447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009812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95833E-6 4.81481E-6 L 0.07903 0.00208 " pathEditMode="relative" rAng="0" ptsTypes="AA">
                                      <p:cBhvr>
                                        <p:cTn id="6" dur="4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945" y="9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Box 15"/>
          <p:cNvSpPr txBox="1"/>
          <p:nvPr/>
        </p:nvSpPr>
        <p:spPr>
          <a:xfrm>
            <a:off x="304967" y="279393"/>
            <a:ext cx="8343801" cy="8154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600" b="1" dirty="0" smtClean="0">
                <a:solidFill>
                  <a:srgbClr val="00A651"/>
                </a:solidFill>
                <a:latin typeface="UTM Avo" panose="02040603050506020204" pitchFamily="18" charset="0"/>
              </a:rPr>
              <a:t>         </a:t>
            </a:r>
            <a:r>
              <a:rPr lang="en-US" sz="3600" b="1" dirty="0" err="1" smtClean="0">
                <a:solidFill>
                  <a:srgbClr val="00A651"/>
                </a:solidFill>
                <a:latin typeface="UTM Avo" panose="02040603050506020204" pitchFamily="18" charset="0"/>
              </a:rPr>
              <a:t>Hoạt</a:t>
            </a:r>
            <a:r>
              <a:rPr lang="en-US" sz="3600" b="1" dirty="0" smtClean="0">
                <a:solidFill>
                  <a:srgbClr val="00A651"/>
                </a:solidFill>
                <a:latin typeface="UTM Avo" panose="02040603050506020204" pitchFamily="18" charset="0"/>
              </a:rPr>
              <a:t> </a:t>
            </a:r>
            <a:r>
              <a:rPr lang="en-US" sz="3600" b="1" dirty="0" err="1" smtClean="0">
                <a:solidFill>
                  <a:srgbClr val="00A651"/>
                </a:solidFill>
                <a:latin typeface="UTM Avo" panose="02040603050506020204" pitchFamily="18" charset="0"/>
              </a:rPr>
              <a:t>động</a:t>
            </a:r>
            <a:r>
              <a:rPr lang="en-US" sz="3600" b="1" dirty="0" smtClean="0">
                <a:solidFill>
                  <a:srgbClr val="00A651"/>
                </a:solidFill>
                <a:latin typeface="UTM Avo" panose="02040603050506020204" pitchFamily="18" charset="0"/>
              </a:rPr>
              <a:t> </a:t>
            </a:r>
            <a:r>
              <a:rPr lang="en-US" sz="3600" b="1" dirty="0" err="1" smtClean="0">
                <a:solidFill>
                  <a:srgbClr val="00A651"/>
                </a:solidFill>
                <a:latin typeface="UTM Avo" panose="02040603050506020204" pitchFamily="18" charset="0"/>
              </a:rPr>
              <a:t>sau</a:t>
            </a:r>
            <a:r>
              <a:rPr lang="en-US" sz="3600" b="1" dirty="0" smtClean="0">
                <a:solidFill>
                  <a:srgbClr val="00A651"/>
                </a:solidFill>
                <a:latin typeface="UTM Avo" panose="02040603050506020204" pitchFamily="18" charset="0"/>
              </a:rPr>
              <a:t> </a:t>
            </a:r>
            <a:r>
              <a:rPr lang="en-US" sz="3600" b="1" err="1" smtClean="0">
                <a:solidFill>
                  <a:srgbClr val="00A651"/>
                </a:solidFill>
                <a:latin typeface="UTM Avo" panose="02040603050506020204" pitchFamily="18" charset="0"/>
              </a:rPr>
              <a:t>giờ</a:t>
            </a:r>
            <a:r>
              <a:rPr lang="en-US" sz="3600" b="1" smtClean="0">
                <a:solidFill>
                  <a:srgbClr val="00A651"/>
                </a:solidFill>
                <a:latin typeface="UTM Avo" panose="02040603050506020204" pitchFamily="18" charset="0"/>
              </a:rPr>
              <a:t> học</a:t>
            </a:r>
            <a:endParaRPr lang="en-US" sz="3600" b="1" dirty="0" smtClean="0">
              <a:solidFill>
                <a:srgbClr val="00A651"/>
              </a:solidFill>
              <a:latin typeface="UTM Avo" panose="02040603050506020204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04966" y="1650425"/>
            <a:ext cx="6095833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b="1" smtClean="0">
                <a:solidFill>
                  <a:schemeClr val="tx2">
                    <a:lumMod val="10000"/>
                  </a:schemeClr>
                </a:solidFill>
                <a:latin typeface="UTM Avo" panose="02040603050506020204" pitchFamily="18" charset="0"/>
              </a:rPr>
              <a:t>Chuẩn bị một món quà nhỏ hoặc làm một tấm bưu thiếp để gửi tặng thầy cô nhân ngày Nhà giáo Việt Nam 20 - 11.</a:t>
            </a:r>
            <a:endParaRPr lang="en-US" sz="3200" b="1" dirty="0" smtClean="0">
              <a:solidFill>
                <a:schemeClr val="tx2">
                  <a:lumMod val="10000"/>
                </a:schemeClr>
              </a:solidFill>
              <a:latin typeface="UTM Avo" panose="02040603050506020204" pitchFamily="18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50318" y="279393"/>
            <a:ext cx="4144378" cy="59620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542545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build="p"/>
      <p:bldP spid="17" grpId="0" build="p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ATION_TITLE" val="PowerPoint 演示文稿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heme/theme1.xml><?xml version="1.0" encoding="utf-8"?>
<a:theme xmlns:a="http://schemas.openxmlformats.org/drawingml/2006/main" name="Office Theme">
  <a:themeElements>
    <a:clrScheme name="自定义 2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F79646"/>
      </a:hlink>
      <a:folHlink>
        <a:srgbClr val="F79646"/>
      </a:folHlink>
    </a:clrScheme>
    <a:fontScheme name="Office 主题​​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1893</TotalTime>
  <Words>455</Words>
  <Application>Microsoft Office PowerPoint</Application>
  <PresentationFormat>Widescreen</PresentationFormat>
  <Paragraphs>59</Paragraphs>
  <Slides>15</Slides>
  <Notes>5</Notes>
  <HiddenSlides>0</HiddenSlides>
  <MMClips>1</MMClips>
  <ScaleCrop>false</ScaleCrop>
  <HeadingPairs>
    <vt:vector size="6" baseType="variant">
      <vt:variant>
        <vt:lpstr>Fonts Used</vt:lpstr>
      </vt:variant>
      <vt:variant>
        <vt:i4>12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8" baseType="lpstr">
      <vt:lpstr>Arial</vt:lpstr>
      <vt:lpstr>Calibri</vt:lpstr>
      <vt:lpstr>Coiny</vt:lpstr>
      <vt:lpstr>等线</vt:lpstr>
      <vt:lpstr>等线 Light</vt:lpstr>
      <vt:lpstr>Impact</vt:lpstr>
      <vt:lpstr>Times New Roman</vt:lpstr>
      <vt:lpstr>UTM Avo</vt:lpstr>
      <vt:lpstr>UTM Windsor BT</vt:lpstr>
      <vt:lpstr>UVN Mang Cau Nang</vt:lpstr>
      <vt:lpstr>仓耳玄三M W05</vt:lpstr>
      <vt:lpstr>李旭科书法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KTUTS</dc:creator>
  <cp:keywords>KTUTS</cp:keywords>
  <cp:lastModifiedBy>P060825</cp:lastModifiedBy>
  <cp:revision>111</cp:revision>
  <dcterms:created xsi:type="dcterms:W3CDTF">2019-03-29T12:25:33Z</dcterms:created>
  <dcterms:modified xsi:type="dcterms:W3CDTF">2025-11-16T10:03:05Z</dcterms:modified>
</cp:coreProperties>
</file>