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852" r:id="rId2"/>
  </p:sldMasterIdLst>
  <p:notesMasterIdLst>
    <p:notesMasterId r:id="rId10"/>
  </p:notesMasterIdLst>
  <p:handoutMasterIdLst>
    <p:handoutMasterId r:id="rId11"/>
  </p:handoutMasterIdLst>
  <p:sldIdLst>
    <p:sldId id="2649" r:id="rId3"/>
    <p:sldId id="2650" r:id="rId4"/>
    <p:sldId id="2651" r:id="rId5"/>
    <p:sldId id="2644" r:id="rId6"/>
    <p:sldId id="2645" r:id="rId7"/>
    <p:sldId id="346" r:id="rId8"/>
    <p:sldId id="2647" r:id="rId9"/>
  </p:sldIdLst>
  <p:sldSz cx="9144000" cy="5143500" type="screen16x9"/>
  <p:notesSz cx="6858000" cy="9144000"/>
  <p:embeddedFontLst>
    <p:embeddedFont>
      <p:font typeface="Open Sans" panose="020B0604020202020204" charset="0"/>
      <p:regular r:id="rId12"/>
      <p:bold r:id="rId13"/>
      <p:italic r:id="rId14"/>
      <p:boldItalic r:id="rId15"/>
    </p:embeddedFont>
    <p:embeddedFont>
      <p:font typeface="Berkshire Swash" panose="020B0604020202020204" charset="0"/>
      <p:regular r:id="rId16"/>
    </p:embeddedFont>
    <p:embeddedFont>
      <p:font typeface="Lat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  <p:embeddedFont>
      <p:font typeface="Patrick Hand" panose="020B0604020202020204" charset="0"/>
      <p:regular r:id="rId29"/>
    </p:embeddedFont>
    <p:embeddedFont>
      <p:font typeface="Roboto Condensed Light" panose="020B0604020202020204" charset="0"/>
      <p:regular r:id="rId30"/>
      <p:italic r:id="rId31"/>
    </p:embeddedFont>
    <p:embeddedFont>
      <p:font typeface="Livvic" panose="020B060402020202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9" autoAdjust="0"/>
  </p:normalViewPr>
  <p:slideViewPr>
    <p:cSldViewPr snapToGrid="0">
      <p:cViewPr varScale="1">
        <p:scale>
          <a:sx n="88" d="100"/>
          <a:sy n="88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theme" Target="theme/theme1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tags" Target="tags/tag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95" r:id="rId4"/>
    <p:sldLayoutId id="2147483704" r:id="rId5"/>
    <p:sldLayoutId id="2147483716" r:id="rId6"/>
    <p:sldLayoutId id="2147483683" r:id="rId7"/>
    <p:sldLayoutId id="2147483684" r:id="rId8"/>
    <p:sldLayoutId id="2147483685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sv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19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2730</TotalTime>
  <Words>374</Words>
  <Application>Microsoft Office PowerPoint</Application>
  <PresentationFormat>On-screen Show (16:9)</PresentationFormat>
  <Paragraphs>97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Open Sans</vt:lpstr>
      <vt:lpstr>Arial-Rounded</vt:lpstr>
      <vt:lpstr>Berkshire Swash</vt:lpstr>
      <vt:lpstr>Lato</vt:lpstr>
      <vt:lpstr>Calibri</vt:lpstr>
      <vt:lpstr>Roboto</vt:lpstr>
      <vt:lpstr>iCiel Panton Black</vt:lpstr>
      <vt:lpstr>Patrick Hand</vt:lpstr>
      <vt:lpstr>Roboto Condensed Light</vt:lpstr>
      <vt:lpstr>Livvic</vt:lpstr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P060825</cp:lastModifiedBy>
  <cp:revision>31</cp:revision>
  <dcterms:modified xsi:type="dcterms:W3CDTF">2025-10-16T07:59:08Z</dcterms:modified>
</cp:coreProperties>
</file>