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353" r:id="rId3"/>
    <p:sldId id="791" r:id="rId4"/>
    <p:sldId id="290" r:id="rId5"/>
    <p:sldId id="796" r:id="rId6"/>
    <p:sldId id="321" r:id="rId7"/>
    <p:sldId id="331" r:id="rId8"/>
    <p:sldId id="328" r:id="rId9"/>
    <p:sldId id="792" r:id="rId10"/>
    <p:sldId id="797" r:id="rId11"/>
    <p:sldId id="291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79FBB-CB38-416C-96F7-028D2994209C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06DB4-96C9-4049-B184-CF6D4CECD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67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559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469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9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A30B7-DBFB-45D1-8875-2CA483D77D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4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642AA-071E-90AE-8C93-CFBFFCB6A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99A48-090B-9411-75B7-F414A92B7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022E3-5E6A-3456-0EED-B3707E61D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0CA12-D992-D58D-8FAF-C225947C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BFDA1-2898-528F-4B7D-6CDDC1966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9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52069-ABDD-6FBC-AB27-654E4194D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B2444-28E9-99B3-310E-E28C279B4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A5C56-131F-82DB-27C1-9AB7FE054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6292C-F233-7EB9-69F6-EC4210BEB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6A108-702C-26DF-729D-7D616BF3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3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27E66E-4A51-1DE8-7FAE-DA21A90D2F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C4A7BD-119F-6A38-ABFC-388348454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0F7EC-8259-6248-396E-E2FEE1E05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E664A-3E49-6C18-2BA9-F5FDB27B1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F8F6A-B6C6-82DA-4BB8-1FC93F26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42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5968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5DF90-BC4C-AC4D-91C2-91DD28C95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73056-A141-8465-121B-5A00B5317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641A5-FE32-1F3D-B125-486DC9B6F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908F9-BCDE-2554-7237-005231A8D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04AD9-FCE0-BDF4-E8D1-0F5273C4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9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E9236-9E50-53DF-8249-34DE4D5E6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EA3C2-50A7-7EFF-9F2E-6CECE67A0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8405B-B039-91D9-2BBD-FA854A132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7E5A7-97FA-61BE-DEEA-40E2D92E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3704F-4F73-3856-B022-1D123985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1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AC20F-EBC7-CB39-E454-8CD385BDC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326EA-8C30-9CF9-9D19-CA2285B9C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5CD932-E1E0-285E-6E0B-03F81315D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3F87A-210D-AE93-1C12-9EACE357D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BD4D98-DD50-D870-BB5E-C5DBD4B21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D6717-9DE8-C087-3F65-2869E723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6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B4A89-6975-3E14-FB7D-373B1332C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7E2B4-97BE-7ADC-711A-80D2C072B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ACC38-5409-8994-AC5B-583E89BF1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C4DC21-587E-26A3-E935-738DA6A52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CDD607-7604-447B-E71E-B7A5494D1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F9FC34-E7ED-FAB3-D3B8-11267B4AA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85FC7B-A591-F839-8DAE-9F536B653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E90FA3-6A34-2D61-D5D0-8C3CFE4D9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2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D6560-4722-83C9-5BE8-B08EB9E9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40140-5918-1BC8-F2A0-09D8B84C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6EA-20AA-8849-D15B-173F9BDF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A8405F-A839-2DDD-C669-B3FD628E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2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9F3A58-12FA-604D-82C4-6C44BF5F9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0557B5-19A2-2AC1-EA96-A0005153E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44718-9E71-57F8-0DAD-BED1064A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8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9FA50-569F-1902-5C61-212AC27B4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0293A-B3C2-7273-E551-CDE9A6415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91C56-CA68-00E6-25E9-723489F3C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8FDA4-8B48-6BC1-1DFC-76A5AB7EC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153F7-4956-50A0-5EA3-B6758661B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7C890-338C-A3F1-4B00-084875AE8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5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F389B-C2D7-D885-CA22-DA24FBA7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6661BC-3645-4F5A-DC44-1FD03851D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6D147-D08C-31E0-F8C9-D89281029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B3455F-D1CA-4C4A-D625-52EF214F6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B948A-1EE5-496F-B9C6-DDC8D019BDBF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CFE4C-4B10-59C3-0D05-53FC6882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89BDC-1F73-964C-E00E-44B126CCA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0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9C1545-16EE-E4E5-67C3-592F520DB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2D0A4-CF8E-7780-9135-B00CA9BB2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647B9-B63A-7B0C-BC10-6623A74B4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B948A-1EE5-496F-B9C6-DDC8D019BDBF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15E85-392E-D743-7315-18F5DF2CA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9901C-EBAC-C450-770D-135C7A67D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0A869-822A-4F19-B1BE-0A86BCB58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6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12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" y="0"/>
            <a:ext cx="12192635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333497" y="147793"/>
            <a:ext cx="8459380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7" name="图片 6" descr="54re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3493" y="3976322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363" y="188818"/>
            <a:ext cx="1727420" cy="109767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6B0A2E4-0A3B-42E3-A3FB-8F1689E6A194}"/>
              </a:ext>
            </a:extLst>
          </p:cNvPr>
          <p:cNvGrpSpPr/>
          <p:nvPr/>
        </p:nvGrpSpPr>
        <p:grpSpPr>
          <a:xfrm>
            <a:off x="3770406" y="920553"/>
            <a:ext cx="5800725" cy="710627"/>
            <a:chOff x="1767238" y="1351594"/>
            <a:chExt cx="4819501" cy="882755"/>
          </a:xfrm>
          <a:solidFill>
            <a:srgbClr val="FE8E93"/>
          </a:solidFill>
        </p:grpSpPr>
        <p:sp>
          <p:nvSpPr>
            <p:cNvPr id="27" name="矩形: 圆角 10">
              <a:extLst>
                <a:ext uri="{FF2B5EF4-FFF2-40B4-BE49-F238E27FC236}">
                  <a16:creationId xmlns:a16="http://schemas.microsoft.com/office/drawing/2014/main" id="{83A02EE0-9DF5-4BB0-851C-60CF7F6BB9A9}"/>
                </a:ext>
              </a:extLst>
            </p:cNvPr>
            <p:cNvSpPr/>
            <p:nvPr/>
          </p:nvSpPr>
          <p:spPr>
            <a:xfrm rot="5400000">
              <a:off x="3746102" y="-627270"/>
              <a:ext cx="861773" cy="481950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25400" algn="ctr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3B9E16-94AC-4F39-A708-20209FF63BBC}"/>
                </a:ext>
              </a:extLst>
            </p:cNvPr>
            <p:cNvSpPr txBox="1"/>
            <p:nvPr/>
          </p:nvSpPr>
          <p:spPr>
            <a:xfrm>
              <a:off x="2448103" y="1431463"/>
              <a:ext cx="4061715" cy="802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động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trải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nghiệm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C1646E8-72C6-4B15-B7C9-E85AFDEE100D}"/>
              </a:ext>
            </a:extLst>
          </p:cNvPr>
          <p:cNvSpPr txBox="1"/>
          <p:nvPr/>
        </p:nvSpPr>
        <p:spPr>
          <a:xfrm>
            <a:off x="4051783" y="1803338"/>
            <a:ext cx="4856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Tuần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D4C8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Premium Vector | Kids in different job set">
            <a:extLst>
              <a:ext uri="{FF2B5EF4-FFF2-40B4-BE49-F238E27FC236}">
                <a16:creationId xmlns:a16="http://schemas.microsoft.com/office/drawing/2014/main" id="{1BDCE074-8618-40DC-82B1-0E6E05BA6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1" r="46705" b="66285"/>
          <a:stretch/>
        </p:blipFill>
        <p:spPr bwMode="auto">
          <a:xfrm>
            <a:off x="2824567" y="5032134"/>
            <a:ext cx="864835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Premium Vector | Kids in different job set">
            <a:extLst>
              <a:ext uri="{FF2B5EF4-FFF2-40B4-BE49-F238E27FC236}">
                <a16:creationId xmlns:a16="http://schemas.microsoft.com/office/drawing/2014/main" id="{E13A9762-5217-41C4-9F1B-F7223E6935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3" t="1889" r="30673" b="64396"/>
          <a:stretch/>
        </p:blipFill>
        <p:spPr bwMode="auto">
          <a:xfrm>
            <a:off x="4051783" y="5176944"/>
            <a:ext cx="864835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Premium Vector | Kids in different job set">
            <a:extLst>
              <a:ext uri="{FF2B5EF4-FFF2-40B4-BE49-F238E27FC236}">
                <a16:creationId xmlns:a16="http://schemas.microsoft.com/office/drawing/2014/main" id="{1ED51C60-7081-4E88-A9A1-D65787486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43" r="2759" b="66285"/>
          <a:stretch/>
        </p:blipFill>
        <p:spPr bwMode="auto">
          <a:xfrm>
            <a:off x="5241139" y="5076278"/>
            <a:ext cx="1407071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Premium Vector | Kids in different job set">
            <a:extLst>
              <a:ext uri="{FF2B5EF4-FFF2-40B4-BE49-F238E27FC236}">
                <a16:creationId xmlns:a16="http://schemas.microsoft.com/office/drawing/2014/main" id="{AFAF2AC6-8E31-4A82-8345-A39C90609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t="1619" r="78071" b="64666"/>
          <a:stretch/>
        </p:blipFill>
        <p:spPr bwMode="auto">
          <a:xfrm>
            <a:off x="1470057" y="5127083"/>
            <a:ext cx="1308154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图片 4">
            <a:extLst>
              <a:ext uri="{FF2B5EF4-FFF2-40B4-BE49-F238E27FC236}">
                <a16:creationId xmlns:a16="http://schemas.microsoft.com/office/drawing/2014/main" id="{0FB5DDAC-AB7F-4E86-9AAF-3E96504D259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r="12903"/>
          <a:stretch/>
        </p:blipFill>
        <p:spPr>
          <a:xfrm rot="258366">
            <a:off x="138096" y="49777"/>
            <a:ext cx="1398250" cy="192419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58638F7-DA0F-4FED-9B3E-704C67032C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8C99A9"/>
              </a:clrFrom>
              <a:clrTo>
                <a:srgbClr val="8C99A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477" b="69388" l="2716" r="96166">
                        <a14:foregroundMark x1="65495" y1="40074" x2="65495" y2="41929"/>
                        <a14:foregroundMark x1="69010" y1="55288" x2="68211" y2="61224"/>
                        <a14:foregroundMark x1="64537" y1="66234" x2="66613" y2="66234"/>
                        <a14:foregroundMark x1="10543" y1="42486" x2="10703" y2="58813"/>
                        <a14:foregroundMark x1="14058" y1="57143" x2="15655" y2="56215"/>
                        <a14:foregroundMark x1="16294" y1="54731" x2="16454" y2="50835"/>
                        <a14:foregroundMark x1="16613" y1="49722" x2="16613" y2="48794"/>
                        <a14:foregroundMark x1="17252" y1="49536" x2="17732" y2="48794"/>
                        <a14:foregroundMark x1="7827" y1="58442" x2="7987" y2="56215"/>
                        <a14:foregroundMark x1="9425" y1="65677" x2="10863" y2="65677"/>
                        <a14:foregroundMark x1="13898" y1="61596" x2="15335" y2="60482"/>
                        <a14:foregroundMark x1="80192" y1="57699" x2="82748" y2="53247"/>
                        <a14:foregroundMark x1="89297" y1="49351" x2="92492" y2="49907"/>
                        <a14:foregroundMark x1="10064" y1="51020" x2="12141" y2="52134"/>
                        <a14:foregroundMark x1="11821" y1="51577" x2="13738" y2="50464"/>
                        <a14:foregroundMark x1="7348" y1="46939" x2="7348" y2="48794"/>
                        <a14:foregroundMark x1="15495" y1="46753" x2="15655" y2="48794"/>
                        <a14:foregroundMark x1="71406" y1="56401" x2="72684" y2="61781"/>
                        <a14:backgroundMark x1="14377" y1="52319" x2="15176" y2="51577"/>
                        <a14:backgroundMark x1="14217" y1="55659" x2="14377" y2="56401"/>
                        <a14:backgroundMark x1="88339" y1="52319" x2="88179" y2="51206"/>
                      </a14:backgroundRemoval>
                    </a14:imgEffect>
                  </a14:imgLayer>
                </a14:imgProps>
              </a:ext>
            </a:extLst>
          </a:blip>
          <a:srcRect l="57223" t="35899" r="23547" b="31368"/>
          <a:stretch/>
        </p:blipFill>
        <p:spPr>
          <a:xfrm>
            <a:off x="6972731" y="5206755"/>
            <a:ext cx="1151861" cy="1688224"/>
          </a:xfrm>
          <a:prstGeom prst="rect">
            <a:avLst/>
          </a:prstGeom>
        </p:spPr>
      </p:pic>
      <p:pic>
        <p:nvPicPr>
          <p:cNvPr id="40" name="Picture 2" descr="Premium Vector | Kids in different job set">
            <a:extLst>
              <a:ext uri="{FF2B5EF4-FFF2-40B4-BE49-F238E27FC236}">
                <a16:creationId xmlns:a16="http://schemas.microsoft.com/office/drawing/2014/main" id="{FEE0F3AA-ADC4-41FA-AF47-5E5EC957C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8D99A9"/>
              </a:clrFrom>
              <a:clrTo>
                <a:srgbClr val="8D99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8" r="58553" b="66285"/>
          <a:stretch/>
        </p:blipFill>
        <p:spPr bwMode="auto">
          <a:xfrm>
            <a:off x="8418924" y="5074026"/>
            <a:ext cx="1308154" cy="173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图片 6" descr="54ref">
            <a:extLst>
              <a:ext uri="{FF2B5EF4-FFF2-40B4-BE49-F238E27FC236}">
                <a16:creationId xmlns:a16="http://schemas.microsoft.com/office/drawing/2014/main" id="{C9AC1487-344B-4E7C-8975-DEBC70F3A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265875">
            <a:off x="262196" y="3663367"/>
            <a:ext cx="2766695" cy="2074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6EB123-F023-4F50-9E21-BB7297871D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4648" y="3392485"/>
            <a:ext cx="7553599" cy="14570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E66FD2-C508-BD4B-5189-FDE3056257D9}"/>
              </a:ext>
            </a:extLst>
          </p:cNvPr>
          <p:cNvSpPr txBox="1"/>
          <p:nvPr/>
        </p:nvSpPr>
        <p:spPr>
          <a:xfrm>
            <a:off x="2443163" y="2768157"/>
            <a:ext cx="8392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</a:rPr>
              <a:t>HOẠT ĐỘNG GIÁO DỤC THEO CHỦ ĐỀ: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F3E173-B60A-423E-9332-3530A0D31A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67" y="937734"/>
            <a:ext cx="5654472" cy="565447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896726D-FC41-417B-B83E-0806ECB0EDFD}"/>
              </a:ext>
            </a:extLst>
          </p:cNvPr>
          <p:cNvGrpSpPr/>
          <p:nvPr/>
        </p:nvGrpSpPr>
        <p:grpSpPr>
          <a:xfrm>
            <a:off x="788578" y="-411379"/>
            <a:ext cx="10310793" cy="4033460"/>
            <a:chOff x="2804814" y="-28619"/>
            <a:chExt cx="4794410" cy="4716854"/>
          </a:xfrm>
        </p:grpSpPr>
        <p:pic>
          <p:nvPicPr>
            <p:cNvPr id="13" name="Picture 12" descr="A picture containing mirror, athletic game, hand glass, microscope&#10;&#10;Description automatically generated">
              <a:extLst>
                <a:ext uri="{FF2B5EF4-FFF2-40B4-BE49-F238E27FC236}">
                  <a16:creationId xmlns:a16="http://schemas.microsoft.com/office/drawing/2014/main" id="{155A1481-C9DD-4A08-AF0A-E052EB2D0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4814" y="-28619"/>
              <a:ext cx="4794410" cy="471685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1DD49F-DD53-40A0-94C8-88EB5F323284}"/>
                </a:ext>
              </a:extLst>
            </p:cNvPr>
            <p:cNvSpPr txBox="1"/>
            <p:nvPr/>
          </p:nvSpPr>
          <p:spPr>
            <a:xfrm>
              <a:off x="3562262" y="1607898"/>
              <a:ext cx="3342797" cy="1547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Tạo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sản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phẩm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sở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thích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92675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81379" y="592168"/>
            <a:ext cx="11309985" cy="6094382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FAF88385-7FA4-420D-8806-08376E461A34}"/>
              </a:ext>
            </a:extLst>
          </p:cNvPr>
          <p:cNvSpPr txBox="1"/>
          <p:nvPr/>
        </p:nvSpPr>
        <p:spPr>
          <a:xfrm>
            <a:off x="1154888" y="4193244"/>
            <a:ext cx="3456212" cy="16632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THẢO LUẬN NHÓM ĐÔI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F018A78-838B-4958-B132-6C92342A6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08" y="1112012"/>
            <a:ext cx="2929802" cy="292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7F4228F-3D97-4599-A588-202514809CD3}"/>
              </a:ext>
            </a:extLst>
          </p:cNvPr>
          <p:cNvSpPr txBox="1"/>
          <p:nvPr/>
        </p:nvSpPr>
        <p:spPr>
          <a:xfrm>
            <a:off x="4064894" y="1270681"/>
            <a:ext cx="77528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,...)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B10BEB-C916-499E-9686-B56A397561E3}"/>
              </a:ext>
            </a:extLst>
          </p:cNvPr>
          <p:cNvSpPr txBox="1"/>
          <p:nvPr/>
        </p:nvSpPr>
        <p:spPr>
          <a:xfrm>
            <a:off x="4045213" y="3224405"/>
            <a:ext cx="76530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vi-VN" altLang="en-US" sz="32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của em theo tổ.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775012-E656-4929-81F2-9A64A6C5E37E}"/>
              </a:ext>
            </a:extLst>
          </p:cNvPr>
          <p:cNvGrpSpPr/>
          <p:nvPr/>
        </p:nvGrpSpPr>
        <p:grpSpPr>
          <a:xfrm>
            <a:off x="6192638" y="3994097"/>
            <a:ext cx="4227148" cy="2667191"/>
            <a:chOff x="6213217" y="4151328"/>
            <a:chExt cx="4227148" cy="2667191"/>
          </a:xfrm>
        </p:grpSpPr>
        <p:sp>
          <p:nvSpPr>
            <p:cNvPr id="3" name="Star: 5 Points 2">
              <a:extLst>
                <a:ext uri="{FF2B5EF4-FFF2-40B4-BE49-F238E27FC236}">
                  <a16:creationId xmlns:a16="http://schemas.microsoft.com/office/drawing/2014/main" id="{7F7FE56C-DFCA-4582-A4A1-AF24ADF0A540}"/>
                </a:ext>
              </a:extLst>
            </p:cNvPr>
            <p:cNvSpPr/>
            <p:nvPr/>
          </p:nvSpPr>
          <p:spPr>
            <a:xfrm>
              <a:off x="6213217" y="4151328"/>
              <a:ext cx="4227148" cy="2667191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2B7C5F-B6D0-41E8-AF51-4C732956FB95}"/>
                </a:ext>
              </a:extLst>
            </p:cNvPr>
            <p:cNvSpPr txBox="1"/>
            <p:nvPr/>
          </p:nvSpPr>
          <p:spPr>
            <a:xfrm>
              <a:off x="7903547" y="4537487"/>
              <a:ext cx="763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endPara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8A4788-C38B-4073-96C4-243064707DB6}"/>
                </a:ext>
              </a:extLst>
            </p:cNvPr>
            <p:cNvSpPr txBox="1"/>
            <p:nvPr/>
          </p:nvSpPr>
          <p:spPr>
            <a:xfrm>
              <a:off x="8816967" y="5108312"/>
              <a:ext cx="763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 </a:t>
              </a:r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nhạc</a:t>
              </a:r>
              <a:endPara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46D118-F5D7-4A16-897D-DBAEE3C90F00}"/>
                </a:ext>
              </a:extLst>
            </p:cNvPr>
            <p:cNvSpPr txBox="1"/>
            <p:nvPr/>
          </p:nvSpPr>
          <p:spPr>
            <a:xfrm>
              <a:off x="7097960" y="6082149"/>
              <a:ext cx="1081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671385-66D4-42D9-8A70-F83DFFF4F682}"/>
                </a:ext>
              </a:extLst>
            </p:cNvPr>
            <p:cNvSpPr txBox="1"/>
            <p:nvPr/>
          </p:nvSpPr>
          <p:spPr>
            <a:xfrm>
              <a:off x="8566293" y="6096791"/>
              <a:ext cx="1081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tivi</a:t>
              </a:r>
              <a:endPara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BAAB611-6410-43E4-9564-14D727431EE1}"/>
                </a:ext>
              </a:extLst>
            </p:cNvPr>
            <p:cNvSpPr txBox="1"/>
            <p:nvPr/>
          </p:nvSpPr>
          <p:spPr>
            <a:xfrm>
              <a:off x="6556983" y="5165952"/>
              <a:ext cx="10819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 </a:t>
              </a:r>
              <a:r>
                <a:rPr lang="en-US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endPara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42" y="583967"/>
            <a:ext cx="1123156" cy="826939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5282857" y="955040"/>
            <a:ext cx="2250685" cy="2286000"/>
            <a:chOff x="5282857" y="955040"/>
            <a:chExt cx="2250685" cy="2286000"/>
          </a:xfrm>
        </p:grpSpPr>
        <p:sp>
          <p:nvSpPr>
            <p:cNvPr id="6" name="Rounded Rectangle 5"/>
            <p:cNvSpPr/>
            <p:nvPr/>
          </p:nvSpPr>
          <p:spPr>
            <a:xfrm>
              <a:off x="5521520" y="955040"/>
              <a:ext cx="1773360" cy="22860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82857" y="972697"/>
              <a:ext cx="2250685" cy="2250685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5272464" y="3886200"/>
            <a:ext cx="2210376" cy="2341403"/>
            <a:chOff x="5272464" y="3886200"/>
            <a:chExt cx="2210376" cy="2341403"/>
          </a:xfrm>
        </p:grpSpPr>
        <p:sp>
          <p:nvSpPr>
            <p:cNvPr id="2" name="Rounded Rectangle 1"/>
            <p:cNvSpPr/>
            <p:nvPr/>
          </p:nvSpPr>
          <p:spPr>
            <a:xfrm>
              <a:off x="5521520" y="3886200"/>
              <a:ext cx="1773360" cy="22860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F0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2464" y="4017227"/>
              <a:ext cx="2210376" cy="2210376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7274828" y="955040"/>
            <a:ext cx="2219253" cy="2286000"/>
            <a:chOff x="7274828" y="955040"/>
            <a:chExt cx="2219253" cy="2286000"/>
          </a:xfrm>
        </p:grpSpPr>
        <p:sp>
          <p:nvSpPr>
            <p:cNvPr id="7" name="Rounded Rectangle 6"/>
            <p:cNvSpPr/>
            <p:nvPr/>
          </p:nvSpPr>
          <p:spPr>
            <a:xfrm>
              <a:off x="7512440" y="955040"/>
              <a:ext cx="1773360" cy="2286000"/>
            </a:xfrm>
            <a:prstGeom prst="roundRect">
              <a:avLst/>
            </a:prstGeom>
            <a:solidFill>
              <a:srgbClr val="3FB6B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4828" y="1012958"/>
              <a:ext cx="2219253" cy="2219253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9524560" y="955040"/>
            <a:ext cx="1996306" cy="2286000"/>
            <a:chOff x="9524560" y="955040"/>
            <a:chExt cx="1996306" cy="2286000"/>
          </a:xfrm>
        </p:grpSpPr>
        <p:sp>
          <p:nvSpPr>
            <p:cNvPr id="9" name="Rounded Rectangle 8"/>
            <p:cNvSpPr/>
            <p:nvPr/>
          </p:nvSpPr>
          <p:spPr>
            <a:xfrm>
              <a:off x="9524560" y="955040"/>
              <a:ext cx="1773360" cy="22860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27191" y="1180618"/>
              <a:ext cx="1993675" cy="1993675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9434159" y="3886200"/>
            <a:ext cx="1863761" cy="2286000"/>
            <a:chOff x="9434159" y="3886200"/>
            <a:chExt cx="1863761" cy="2286000"/>
          </a:xfrm>
        </p:grpSpPr>
        <p:sp>
          <p:nvSpPr>
            <p:cNvPr id="5" name="Rounded Rectangle 4"/>
            <p:cNvSpPr/>
            <p:nvPr/>
          </p:nvSpPr>
          <p:spPr>
            <a:xfrm>
              <a:off x="9524560" y="3886200"/>
              <a:ext cx="1773360" cy="22860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34159" y="3930229"/>
              <a:ext cx="1773360" cy="1897207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7523040" y="3886200"/>
            <a:ext cx="1773360" cy="2286000"/>
            <a:chOff x="7523040" y="3886200"/>
            <a:chExt cx="1773360" cy="2286000"/>
          </a:xfrm>
        </p:grpSpPr>
        <p:sp>
          <p:nvSpPr>
            <p:cNvPr id="4" name="Rounded Rectangle 3"/>
            <p:cNvSpPr/>
            <p:nvPr/>
          </p:nvSpPr>
          <p:spPr>
            <a:xfrm>
              <a:off x="7523040" y="3886200"/>
              <a:ext cx="1773360" cy="2286000"/>
            </a:xfrm>
            <a:prstGeom prst="round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77319" y="3977305"/>
              <a:ext cx="1350933" cy="2043101"/>
            </a:xfrm>
            <a:prstGeom prst="rect">
              <a:avLst/>
            </a:prstGeom>
          </p:spPr>
        </p:pic>
      </p:grpSp>
      <p:sp>
        <p:nvSpPr>
          <p:cNvPr id="27" name="4"/>
          <p:cNvSpPr/>
          <p:nvPr/>
        </p:nvSpPr>
        <p:spPr>
          <a:xfrm>
            <a:off x="5539871" y="3865610"/>
            <a:ext cx="1773360" cy="2286000"/>
          </a:xfrm>
          <a:prstGeom prst="roundRect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5"/>
          <p:cNvSpPr/>
          <p:nvPr/>
        </p:nvSpPr>
        <p:spPr>
          <a:xfrm>
            <a:off x="7515125" y="3869980"/>
            <a:ext cx="1773360" cy="2286000"/>
          </a:xfrm>
          <a:prstGeom prst="roundRect">
            <a:avLst/>
          </a:prstGeom>
          <a:solidFill>
            <a:srgbClr val="FF0066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6"/>
          <p:cNvSpPr/>
          <p:nvPr/>
        </p:nvSpPr>
        <p:spPr>
          <a:xfrm>
            <a:off x="9524560" y="3901934"/>
            <a:ext cx="1773360" cy="2286000"/>
          </a:xfrm>
          <a:prstGeom prst="roundRect">
            <a:avLst/>
          </a:prstGeom>
          <a:solidFill>
            <a:srgbClr val="92D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1"/>
          <p:cNvSpPr/>
          <p:nvPr/>
        </p:nvSpPr>
        <p:spPr>
          <a:xfrm>
            <a:off x="5540799" y="966801"/>
            <a:ext cx="1773360" cy="22860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2"/>
          <p:cNvSpPr/>
          <p:nvPr/>
        </p:nvSpPr>
        <p:spPr>
          <a:xfrm>
            <a:off x="7523040" y="946211"/>
            <a:ext cx="1773360" cy="2286000"/>
          </a:xfrm>
          <a:prstGeom prst="roundRect">
            <a:avLst/>
          </a:prstGeom>
          <a:solidFill>
            <a:srgbClr val="3FB6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3"/>
          <p:cNvSpPr/>
          <p:nvPr/>
        </p:nvSpPr>
        <p:spPr>
          <a:xfrm>
            <a:off x="9535160" y="968306"/>
            <a:ext cx="1773360" cy="2286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57946" y="5029200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94080" y="5020861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57946" y="5012697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kumimoji="0" lang="en-GB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65860" y="5045703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5861" y="4993640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65860" y="5012522"/>
            <a:ext cx="3578953" cy="1178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GB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文本框 343">
            <a:extLst>
              <a:ext uri="{FF2B5EF4-FFF2-40B4-BE49-F238E27FC236}">
                <a16:creationId xmlns:a16="http://schemas.microsoft.com/office/drawing/2014/main" id="{0ACC4EE0-678B-4783-99C3-C2D00D68933D}"/>
              </a:ext>
            </a:extLst>
          </p:cNvPr>
          <p:cNvSpPr txBox="1"/>
          <p:nvPr/>
        </p:nvSpPr>
        <p:spPr>
          <a:xfrm>
            <a:off x="1" y="1897020"/>
            <a:ext cx="5303054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ĐỐ BẠN </a:t>
            </a:r>
            <a:r>
              <a:rPr kumimoji="0" lang="en-GB" altLang="zh-CN" sz="80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sở</a:t>
            </a:r>
            <a:r>
              <a:rPr kumimoji="0" lang="en-GB" altLang="zh-CN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GB" altLang="zh-CN" sz="80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thích</a:t>
            </a:r>
            <a:r>
              <a:rPr kumimoji="0" lang="en-GB" altLang="zh-CN" sz="8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GB" altLang="zh-CN" sz="80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3FB6BF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gì</a:t>
            </a:r>
            <a:endParaRPr kumimoji="0" lang="zh-CN" altLang="en-US" sz="80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3FB6BF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6" name="文本框 343">
            <a:extLst>
              <a:ext uri="{FF2B5EF4-FFF2-40B4-BE49-F238E27FC236}">
                <a16:creationId xmlns:a16="http://schemas.microsoft.com/office/drawing/2014/main" id="{0ACC4EE0-678B-4783-99C3-C2D00D68933D}"/>
              </a:ext>
            </a:extLst>
          </p:cNvPr>
          <p:cNvSpPr txBox="1"/>
          <p:nvPr/>
        </p:nvSpPr>
        <p:spPr>
          <a:xfrm>
            <a:off x="1014677" y="464865"/>
            <a:ext cx="4662683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6000" b="0" i="0" u="none" strike="noStrike" kern="1200" cap="none" spc="0" normalizeH="0" baseline="0" noProof="0">
                <a:ln>
                  <a:noFill/>
                </a:ln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Trò chơi: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pattFill prst="wdDnDiag">
                <a:fgClr>
                  <a:srgbClr val="FF70AD"/>
                </a:fgClr>
                <a:bgClr>
                  <a:srgbClr val="FF4D67"/>
                </a:bgClr>
              </a:pattFill>
              <a:effectLst/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E817E66-34DA-44EF-B228-63CFCF648524}"/>
              </a:ext>
            </a:extLst>
          </p:cNvPr>
          <p:cNvSpPr/>
          <p:nvPr/>
        </p:nvSpPr>
        <p:spPr>
          <a:xfrm>
            <a:off x="1485459" y="7100603"/>
            <a:ext cx="8139667" cy="1566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21415546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32594617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23594AC-6414-495F-AB6D-97CE3553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62D51662-E5CF-4253-8711-E7474EF8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1F7C6A-03C6-4DFC-9CB6-EEECD5CFBF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2621" y="2409019"/>
            <a:ext cx="6986622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4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35"/>
          <p:cNvSpPr/>
          <p:nvPr/>
        </p:nvSpPr>
        <p:spPr>
          <a:xfrm>
            <a:off x="7284907" y="2912612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215" name="Google Shape;1215;p35"/>
          <p:cNvSpPr/>
          <p:nvPr/>
        </p:nvSpPr>
        <p:spPr>
          <a:xfrm>
            <a:off x="462423" y="820334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216" name="Google Shape;1216;p35"/>
          <p:cNvSpPr/>
          <p:nvPr/>
        </p:nvSpPr>
        <p:spPr>
          <a:xfrm>
            <a:off x="3426564" y="694239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217" name="Google Shape;1217;p35"/>
          <p:cNvSpPr/>
          <p:nvPr/>
        </p:nvSpPr>
        <p:spPr>
          <a:xfrm>
            <a:off x="6217467" y="-52918"/>
            <a:ext cx="2134879" cy="671784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218" name="Google Shape;1218;p35"/>
          <p:cNvSpPr/>
          <p:nvPr/>
        </p:nvSpPr>
        <p:spPr>
          <a:xfrm>
            <a:off x="8703728" y="534944"/>
            <a:ext cx="2883273" cy="1050509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219" name="Google Shape;1219;p35"/>
          <p:cNvSpPr/>
          <p:nvPr/>
        </p:nvSpPr>
        <p:spPr>
          <a:xfrm>
            <a:off x="-673903" y="3367051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grpSp>
        <p:nvGrpSpPr>
          <p:cNvPr id="1232" name="Google Shape;1232;p35"/>
          <p:cNvGrpSpPr/>
          <p:nvPr/>
        </p:nvGrpSpPr>
        <p:grpSpPr>
          <a:xfrm>
            <a:off x="6867544" y="5191634"/>
            <a:ext cx="5369067" cy="1690817"/>
            <a:chOff x="5150658" y="3893725"/>
            <a:chExt cx="4026800" cy="1268113"/>
          </a:xfrm>
        </p:grpSpPr>
        <p:sp>
          <p:nvSpPr>
            <p:cNvPr id="123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268BA2A3-622A-41B3-B8B3-57FC49A59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962" y="162046"/>
            <a:ext cx="10676887" cy="625372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FAFA316-B45A-4EEB-BA61-D112A9E25B29}"/>
              </a:ext>
            </a:extLst>
          </p:cNvPr>
          <p:cNvSpPr txBox="1"/>
          <p:nvPr/>
        </p:nvSpPr>
        <p:spPr>
          <a:xfrm>
            <a:off x="2354677" y="1583168"/>
            <a:ext cx="9124623" cy="4329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marR="0" indent="-4572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bạn lên trên bảng làm thử  động tác cơ thể thể hiện một hoạt động mình thích làm. Các bạn ở dưới giơ tay đoán. Ai đoán đúng được khen. 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 chia thành 1 nhóm lớn đứng thành vòng tròn và lần lượt làm động tác cơ thể, thể hiện việc mà mình thích làm, các bạn khác đoán.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37" y="4421528"/>
            <a:ext cx="2615458" cy="25641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E0DF32-BFD0-4AFD-8067-5E27449BF9B6}"/>
              </a:ext>
            </a:extLst>
          </p:cNvPr>
          <p:cNvSpPr txBox="1"/>
          <p:nvPr/>
        </p:nvSpPr>
        <p:spPr>
          <a:xfrm>
            <a:off x="4200525" y="5101057"/>
            <a:ext cx="706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0353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2121E0-529D-41CD-8E2D-FE714B605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359" y="718230"/>
            <a:ext cx="980321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6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21415546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32594617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23594AC-6414-495F-AB6D-97CE3553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62D51662-E5CF-4253-8711-E7474EF8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2CA89D-60D3-4E75-93C9-B451BB23D7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9255" y="2033731"/>
            <a:ext cx="6779340" cy="25971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F3E173-B60A-423E-9332-3530A0D31A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67" y="937734"/>
            <a:ext cx="5654472" cy="565447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896726D-FC41-417B-B83E-0806ECB0EDFD}"/>
              </a:ext>
            </a:extLst>
          </p:cNvPr>
          <p:cNvGrpSpPr/>
          <p:nvPr/>
        </p:nvGrpSpPr>
        <p:grpSpPr>
          <a:xfrm>
            <a:off x="3044142" y="-411379"/>
            <a:ext cx="6061567" cy="4033460"/>
            <a:chOff x="2804814" y="-28619"/>
            <a:chExt cx="4794410" cy="4716854"/>
          </a:xfrm>
        </p:grpSpPr>
        <p:pic>
          <p:nvPicPr>
            <p:cNvPr id="13" name="Picture 12" descr="A picture containing mirror, athletic game, hand glass, microscope&#10;&#10;Description automatically generated">
              <a:extLst>
                <a:ext uri="{FF2B5EF4-FFF2-40B4-BE49-F238E27FC236}">
                  <a16:creationId xmlns:a16="http://schemas.microsoft.com/office/drawing/2014/main" id="{155A1481-C9DD-4A08-AF0A-E052EB2D0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4814" y="-28619"/>
              <a:ext cx="4794410" cy="471685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1DD49F-DD53-40A0-94C8-88EB5F323284}"/>
                </a:ext>
              </a:extLst>
            </p:cNvPr>
            <p:cNvSpPr txBox="1"/>
            <p:nvPr/>
          </p:nvSpPr>
          <p:spPr>
            <a:xfrm>
              <a:off x="3562262" y="1607898"/>
              <a:ext cx="3342797" cy="1547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 Chia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sẻ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sở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thích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59035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6891" y="447675"/>
            <a:ext cx="10860708" cy="5799501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F3E173-B60A-423E-9332-3530A0D31A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19" name="Rounded Rectangular Callout 16">
            <a:extLst>
              <a:ext uri="{FF2B5EF4-FFF2-40B4-BE49-F238E27FC236}">
                <a16:creationId xmlns:a16="http://schemas.microsoft.com/office/drawing/2014/main" id="{BFAA24E4-947F-4EEA-8F20-475CBA233209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0052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nghĩ về các sở thích của mình và giới thiệu các sở thích riêng của mình bằng cách vẽ một bông hoa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ular Callout 18">
            <a:extLst>
              <a:ext uri="{FF2B5EF4-FFF2-40B4-BE49-F238E27FC236}">
                <a16:creationId xmlns:a16="http://schemas.microsoft.com/office/drawing/2014/main" id="{C4526489-1698-41EF-B762-F891467B5323}"/>
              </a:ext>
            </a:extLst>
          </p:cNvPr>
          <p:cNvSpPr/>
          <p:nvPr/>
        </p:nvSpPr>
        <p:spPr>
          <a:xfrm>
            <a:off x="3636282" y="2163838"/>
            <a:ext cx="6595621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6E4F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sở thích được thể hiện trên một cánh hoa.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A5A480-7E5B-4D7F-A1D1-B42C792772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5635" y="3564186"/>
            <a:ext cx="3392774" cy="32484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4998F62-38A4-410F-B35C-CAAB9E2722DC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10" name="!!2">
              <a:extLst>
                <a:ext uri="{FF2B5EF4-FFF2-40B4-BE49-F238E27FC236}">
                  <a16:creationId xmlns:a16="http://schemas.microsoft.com/office/drawing/2014/main" id="{6DB5402F-B1A2-4D71-B0FA-219E5AE2E5A3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5124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81A9A02D-E1F8-4D5E-8DB0-941ACF5A71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DC18EAF8-6B01-4681-AEA8-4A0048F97F3D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15号-刀刀体" panose="00000500000000000000" pitchFamily="2" charset="-122"/>
                  <a:cs typeface="Times New Roman" panose="02020603050405020304" pitchFamily="18" charset="0"/>
                </a:rPr>
                <a:t>Chia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15号-刀刀体" panose="00000500000000000000" pitchFamily="2" charset="-122"/>
                  <a:cs typeface="Times New Roman" panose="02020603050405020304" pitchFamily="18" charset="0"/>
                </a:rPr>
                <a:t>sẻ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字魂115号-刀刀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4D41864-9C76-4481-9D7B-6B03E3140095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14" name="!!1">
              <a:extLst>
                <a:ext uri="{FF2B5EF4-FFF2-40B4-BE49-F238E27FC236}">
                  <a16:creationId xmlns:a16="http://schemas.microsoft.com/office/drawing/2014/main" id="{9984F87C-B17A-4604-9172-4E33A1C75811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5126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A1110ADC-74C7-41F3-A30C-E32E12A730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文本框 12">
              <a:extLst>
                <a:ext uri="{FF2B5EF4-FFF2-40B4-BE49-F238E27FC236}">
                  <a16:creationId xmlns:a16="http://schemas.microsoft.com/office/drawing/2014/main" id="{CA5584DC-4E71-4D13-A640-DE531B4DAA8C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115号-刀刀体" panose="00000500000000000000" pitchFamily="2" charset="-122"/>
                  <a:cs typeface="Times New Roman" panose="02020603050405020304" pitchFamily="18" charset="0"/>
                </a:rPr>
                <a:t>Nhận xét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字魂115号-刀刀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5130" name="Picture 10">
            <a:extLst>
              <a:ext uri="{FF2B5EF4-FFF2-40B4-BE49-F238E27FC236}">
                <a16:creationId xmlns:a16="http://schemas.microsoft.com/office/drawing/2014/main" id="{29E82213-2A6F-4DCC-9106-815C896B4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4" y="353994"/>
            <a:ext cx="1683919" cy="1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C6CF347A-16FB-4188-98B6-A6AE2FE19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4">
            <a:extLst>
              <a:ext uri="{FF2B5EF4-FFF2-40B4-BE49-F238E27FC236}">
                <a16:creationId xmlns:a16="http://schemas.microsoft.com/office/drawing/2014/main" id="{ED4D98D7-62FF-4A9F-915A-9E351A9229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5409"/>
            <a:ext cx="2184400" cy="1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56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5" y="2930982"/>
            <a:ext cx="12192000" cy="418196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9100" y="167320"/>
            <a:ext cx="11630025" cy="6523359"/>
            <a:chOff x="756891" y="721391"/>
            <a:chExt cx="10860708" cy="5525785"/>
          </a:xfrm>
        </p:grpSpPr>
        <p:sp>
          <p:nvSpPr>
            <p:cNvPr id="8" name="矩形 7"/>
            <p:cNvSpPr/>
            <p:nvPr/>
          </p:nvSpPr>
          <p:spPr>
            <a:xfrm rot="206665">
              <a:off x="953671" y="745599"/>
              <a:ext cx="10663928" cy="5501577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56891" y="721391"/>
              <a:ext cx="10678218" cy="55015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5088" y="3183210"/>
            <a:ext cx="1958827" cy="3914339"/>
          </a:xfrm>
          <a:prstGeom prst="rect">
            <a:avLst/>
          </a:prstGeom>
        </p:spPr>
      </p:pic>
      <p:sp>
        <p:nvSpPr>
          <p:cNvPr id="28" name="Rounded Rectangle 24">
            <a:extLst>
              <a:ext uri="{FF2B5EF4-FFF2-40B4-BE49-F238E27FC236}">
                <a16:creationId xmlns:a16="http://schemas.microsoft.com/office/drawing/2014/main" id="{64414709-7985-404A-AF32-FC658028DE36}"/>
              </a:ext>
            </a:extLst>
          </p:cNvPr>
          <p:cNvSpPr/>
          <p:nvPr/>
        </p:nvSpPr>
        <p:spPr>
          <a:xfrm>
            <a:off x="671332" y="407649"/>
            <a:ext cx="11075639" cy="1698943"/>
          </a:xfrm>
          <a:prstGeom prst="roundRect">
            <a:avLst/>
          </a:prstGeom>
          <a:solidFill>
            <a:srgbClr val="FBB03B">
              <a:lumMod val="20000"/>
              <a:lumOff val="8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AECC1E2-2907-4277-9392-3FACDA0EC0BE}"/>
              </a:ext>
            </a:extLst>
          </p:cNvPr>
          <p:cNvSpPr/>
          <p:nvPr/>
        </p:nvSpPr>
        <p:spPr>
          <a:xfrm>
            <a:off x="630687" y="576032"/>
            <a:ext cx="11116284" cy="13060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người đều thích làm một việc hoặc một số việc nào đó. Điều ấy tạo nên sở thích-sự khác biệt của mỗi con người.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Mẫu viết về sở thích của mình bằng tiếng Anh cho trẻ em">
            <a:extLst>
              <a:ext uri="{FF2B5EF4-FFF2-40B4-BE49-F238E27FC236}">
                <a16:creationId xmlns:a16="http://schemas.microsoft.com/office/drawing/2014/main" id="{A69AA03A-6B41-4D54-84E9-C484CDD1F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66" y="2346921"/>
            <a:ext cx="503872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9703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10654865b9c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"/>
            <a:ext cx="12192635" cy="6945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3027"/>
            <a:ext cx="12192000" cy="418196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372203" y="890316"/>
            <a:ext cx="9455449" cy="5163728"/>
            <a:chOff x="1227083" y="675833"/>
            <a:chExt cx="10162697" cy="5898322"/>
          </a:xfrm>
        </p:grpSpPr>
        <p:sp>
          <p:nvSpPr>
            <p:cNvPr id="8" name="矩形 7"/>
            <p:cNvSpPr/>
            <p:nvPr/>
          </p:nvSpPr>
          <p:spPr>
            <a:xfrm rot="344791">
              <a:off x="1331380" y="8282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792839 w 10058400"/>
                <a:gd name="connsiteY1" fmla="*/ 0 h 5745922"/>
                <a:gd name="connsiteX2" fmla="*/ 1283925 w 10058400"/>
                <a:gd name="connsiteY2" fmla="*/ 0 h 5745922"/>
                <a:gd name="connsiteX3" fmla="*/ 2076764 w 10058400"/>
                <a:gd name="connsiteY3" fmla="*/ 0 h 5745922"/>
                <a:gd name="connsiteX4" fmla="*/ 2668434 w 10058400"/>
                <a:gd name="connsiteY4" fmla="*/ 0 h 5745922"/>
                <a:gd name="connsiteX5" fmla="*/ 3461273 w 10058400"/>
                <a:gd name="connsiteY5" fmla="*/ 0 h 5745922"/>
                <a:gd name="connsiteX6" fmla="*/ 3952360 w 10058400"/>
                <a:gd name="connsiteY6" fmla="*/ 0 h 5745922"/>
                <a:gd name="connsiteX7" fmla="*/ 4544030 w 10058400"/>
                <a:gd name="connsiteY7" fmla="*/ 0 h 5745922"/>
                <a:gd name="connsiteX8" fmla="*/ 4833949 w 10058400"/>
                <a:gd name="connsiteY8" fmla="*/ 0 h 5745922"/>
                <a:gd name="connsiteX9" fmla="*/ 5626787 w 10058400"/>
                <a:gd name="connsiteY9" fmla="*/ 0 h 5745922"/>
                <a:gd name="connsiteX10" fmla="*/ 6017290 w 10058400"/>
                <a:gd name="connsiteY10" fmla="*/ 0 h 5745922"/>
                <a:gd name="connsiteX11" fmla="*/ 6407792 w 10058400"/>
                <a:gd name="connsiteY11" fmla="*/ 0 h 5745922"/>
                <a:gd name="connsiteX12" fmla="*/ 6697711 w 10058400"/>
                <a:gd name="connsiteY12" fmla="*/ 0 h 5745922"/>
                <a:gd name="connsiteX13" fmla="*/ 7490550 w 10058400"/>
                <a:gd name="connsiteY13" fmla="*/ 0 h 5745922"/>
                <a:gd name="connsiteX14" fmla="*/ 8182804 w 10058400"/>
                <a:gd name="connsiteY14" fmla="*/ 0 h 5745922"/>
                <a:gd name="connsiteX15" fmla="*/ 8774475 w 10058400"/>
                <a:gd name="connsiteY15" fmla="*/ 0 h 5745922"/>
                <a:gd name="connsiteX16" fmla="*/ 9466729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632051 h 5745922"/>
                <a:gd name="connsiteX19" fmla="*/ 10058400 w 10058400"/>
                <a:gd name="connsiteY19" fmla="*/ 1264103 h 5745922"/>
                <a:gd name="connsiteX20" fmla="*/ 10058400 w 10058400"/>
                <a:gd name="connsiteY20" fmla="*/ 1838695 h 5745922"/>
                <a:gd name="connsiteX21" fmla="*/ 10058400 w 10058400"/>
                <a:gd name="connsiteY21" fmla="*/ 2528206 h 5745922"/>
                <a:gd name="connsiteX22" fmla="*/ 10058400 w 10058400"/>
                <a:gd name="connsiteY22" fmla="*/ 3045339 h 5745922"/>
                <a:gd name="connsiteX23" fmla="*/ 10058400 w 10058400"/>
                <a:gd name="connsiteY23" fmla="*/ 3447553 h 5745922"/>
                <a:gd name="connsiteX24" fmla="*/ 10058400 w 10058400"/>
                <a:gd name="connsiteY24" fmla="*/ 4022145 h 5745922"/>
                <a:gd name="connsiteX25" fmla="*/ 10058400 w 10058400"/>
                <a:gd name="connsiteY25" fmla="*/ 4539278 h 5745922"/>
                <a:gd name="connsiteX26" fmla="*/ 10058400 w 10058400"/>
                <a:gd name="connsiteY26" fmla="*/ 4998952 h 5745922"/>
                <a:gd name="connsiteX27" fmla="*/ 10058400 w 10058400"/>
                <a:gd name="connsiteY27" fmla="*/ 5745922 h 5745922"/>
                <a:gd name="connsiteX28" fmla="*/ 9667897 w 10058400"/>
                <a:gd name="connsiteY28" fmla="*/ 5745922 h 5745922"/>
                <a:gd name="connsiteX29" fmla="*/ 9176811 w 10058400"/>
                <a:gd name="connsiteY29" fmla="*/ 5745922 h 5745922"/>
                <a:gd name="connsiteX30" fmla="*/ 8585140 w 10058400"/>
                <a:gd name="connsiteY30" fmla="*/ 5745922 h 5745922"/>
                <a:gd name="connsiteX31" fmla="*/ 7993470 w 10058400"/>
                <a:gd name="connsiteY31" fmla="*/ 5745922 h 5745922"/>
                <a:gd name="connsiteX32" fmla="*/ 7200631 w 10058400"/>
                <a:gd name="connsiteY32" fmla="*/ 5745922 h 5745922"/>
                <a:gd name="connsiteX33" fmla="*/ 6910712 w 10058400"/>
                <a:gd name="connsiteY33" fmla="*/ 5745922 h 5745922"/>
                <a:gd name="connsiteX34" fmla="*/ 6218458 w 10058400"/>
                <a:gd name="connsiteY34" fmla="*/ 5745922 h 5745922"/>
                <a:gd name="connsiteX35" fmla="*/ 5928539 w 10058400"/>
                <a:gd name="connsiteY35" fmla="*/ 5745922 h 5745922"/>
                <a:gd name="connsiteX36" fmla="*/ 5236285 w 10058400"/>
                <a:gd name="connsiteY36" fmla="*/ 5745922 h 5745922"/>
                <a:gd name="connsiteX37" fmla="*/ 4443446 w 10058400"/>
                <a:gd name="connsiteY37" fmla="*/ 5745922 h 5745922"/>
                <a:gd name="connsiteX38" fmla="*/ 3650608 w 10058400"/>
                <a:gd name="connsiteY38" fmla="*/ 5745922 h 5745922"/>
                <a:gd name="connsiteX39" fmla="*/ 3360689 w 10058400"/>
                <a:gd name="connsiteY39" fmla="*/ 5745922 h 5745922"/>
                <a:gd name="connsiteX40" fmla="*/ 2567850 w 10058400"/>
                <a:gd name="connsiteY40" fmla="*/ 5745922 h 5745922"/>
                <a:gd name="connsiteX41" fmla="*/ 1775012 w 10058400"/>
                <a:gd name="connsiteY41" fmla="*/ 5745922 h 5745922"/>
                <a:gd name="connsiteX42" fmla="*/ 1283925 w 10058400"/>
                <a:gd name="connsiteY42" fmla="*/ 5745922 h 5745922"/>
                <a:gd name="connsiteX43" fmla="*/ 692255 w 10058400"/>
                <a:gd name="connsiteY43" fmla="*/ 5745922 h 5745922"/>
                <a:gd name="connsiteX44" fmla="*/ 0 w 10058400"/>
                <a:gd name="connsiteY44" fmla="*/ 5745922 h 5745922"/>
                <a:gd name="connsiteX45" fmla="*/ 0 w 10058400"/>
                <a:gd name="connsiteY45" fmla="*/ 5228789 h 5745922"/>
                <a:gd name="connsiteX46" fmla="*/ 0 w 10058400"/>
                <a:gd name="connsiteY46" fmla="*/ 4596738 h 5745922"/>
                <a:gd name="connsiteX47" fmla="*/ 0 w 10058400"/>
                <a:gd name="connsiteY47" fmla="*/ 4194523 h 5745922"/>
                <a:gd name="connsiteX48" fmla="*/ 0 w 10058400"/>
                <a:gd name="connsiteY48" fmla="*/ 3505012 h 5745922"/>
                <a:gd name="connsiteX49" fmla="*/ 0 w 10058400"/>
                <a:gd name="connsiteY49" fmla="*/ 3045339 h 5745922"/>
                <a:gd name="connsiteX50" fmla="*/ 0 w 10058400"/>
                <a:gd name="connsiteY50" fmla="*/ 2643124 h 5745922"/>
                <a:gd name="connsiteX51" fmla="*/ 0 w 10058400"/>
                <a:gd name="connsiteY51" fmla="*/ 2240910 h 5745922"/>
                <a:gd name="connsiteX52" fmla="*/ 0 w 10058400"/>
                <a:gd name="connsiteY52" fmla="*/ 1838695 h 5745922"/>
                <a:gd name="connsiteX53" fmla="*/ 0 w 10058400"/>
                <a:gd name="connsiteY53" fmla="*/ 1379021 h 5745922"/>
                <a:gd name="connsiteX54" fmla="*/ 0 w 10058400"/>
                <a:gd name="connsiteY54" fmla="*/ 976807 h 5745922"/>
                <a:gd name="connsiteX55" fmla="*/ 0 w 10058400"/>
                <a:gd name="connsiteY55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19675" y="-54263"/>
                    <a:pt x="402463" y="35691"/>
                    <a:pt x="792839" y="0"/>
                  </a:cubicBezTo>
                  <a:cubicBezTo>
                    <a:pt x="1183215" y="-35691"/>
                    <a:pt x="1051998" y="15532"/>
                    <a:pt x="1283925" y="0"/>
                  </a:cubicBezTo>
                  <a:cubicBezTo>
                    <a:pt x="1515852" y="-15532"/>
                    <a:pt x="1887610" y="32813"/>
                    <a:pt x="2076764" y="0"/>
                  </a:cubicBezTo>
                  <a:cubicBezTo>
                    <a:pt x="2265918" y="-32813"/>
                    <a:pt x="2527815" y="42118"/>
                    <a:pt x="2668434" y="0"/>
                  </a:cubicBezTo>
                  <a:cubicBezTo>
                    <a:pt x="2809053" y="-42118"/>
                    <a:pt x="3117031" y="32258"/>
                    <a:pt x="3461273" y="0"/>
                  </a:cubicBezTo>
                  <a:cubicBezTo>
                    <a:pt x="3805515" y="-32258"/>
                    <a:pt x="3799531" y="23603"/>
                    <a:pt x="3952360" y="0"/>
                  </a:cubicBezTo>
                  <a:cubicBezTo>
                    <a:pt x="4105189" y="-23603"/>
                    <a:pt x="4363583" y="11578"/>
                    <a:pt x="4544030" y="0"/>
                  </a:cubicBezTo>
                  <a:cubicBezTo>
                    <a:pt x="4724477" y="-11578"/>
                    <a:pt x="4698550" y="29103"/>
                    <a:pt x="4833949" y="0"/>
                  </a:cubicBezTo>
                  <a:cubicBezTo>
                    <a:pt x="4969348" y="-29103"/>
                    <a:pt x="5342819" y="12512"/>
                    <a:pt x="5626787" y="0"/>
                  </a:cubicBezTo>
                  <a:cubicBezTo>
                    <a:pt x="5910755" y="-12512"/>
                    <a:pt x="5907778" y="43614"/>
                    <a:pt x="6017290" y="0"/>
                  </a:cubicBezTo>
                  <a:cubicBezTo>
                    <a:pt x="6126802" y="-43614"/>
                    <a:pt x="6307146" y="26444"/>
                    <a:pt x="6407792" y="0"/>
                  </a:cubicBezTo>
                  <a:cubicBezTo>
                    <a:pt x="6508438" y="-26444"/>
                    <a:pt x="6568755" y="19620"/>
                    <a:pt x="6697711" y="0"/>
                  </a:cubicBezTo>
                  <a:cubicBezTo>
                    <a:pt x="6826667" y="-19620"/>
                    <a:pt x="7296881" y="3718"/>
                    <a:pt x="7490550" y="0"/>
                  </a:cubicBezTo>
                  <a:cubicBezTo>
                    <a:pt x="7684219" y="-3718"/>
                    <a:pt x="7925231" y="102"/>
                    <a:pt x="8182804" y="0"/>
                  </a:cubicBezTo>
                  <a:cubicBezTo>
                    <a:pt x="8440377" y="-102"/>
                    <a:pt x="8528440" y="37959"/>
                    <a:pt x="8774475" y="0"/>
                  </a:cubicBezTo>
                  <a:cubicBezTo>
                    <a:pt x="9020510" y="-37959"/>
                    <a:pt x="9252906" y="71678"/>
                    <a:pt x="9466729" y="0"/>
                  </a:cubicBezTo>
                  <a:cubicBezTo>
                    <a:pt x="9680552" y="-71678"/>
                    <a:pt x="9877658" y="47789"/>
                    <a:pt x="10058400" y="0"/>
                  </a:cubicBezTo>
                  <a:cubicBezTo>
                    <a:pt x="10074247" y="189068"/>
                    <a:pt x="10042853" y="386086"/>
                    <a:pt x="10058400" y="632051"/>
                  </a:cubicBezTo>
                  <a:cubicBezTo>
                    <a:pt x="10073947" y="878016"/>
                    <a:pt x="9989158" y="1018883"/>
                    <a:pt x="10058400" y="1264103"/>
                  </a:cubicBezTo>
                  <a:cubicBezTo>
                    <a:pt x="10127642" y="1509323"/>
                    <a:pt x="10021555" y="1678686"/>
                    <a:pt x="10058400" y="1838695"/>
                  </a:cubicBezTo>
                  <a:cubicBezTo>
                    <a:pt x="10095245" y="1998704"/>
                    <a:pt x="9985636" y="2254252"/>
                    <a:pt x="10058400" y="2528206"/>
                  </a:cubicBezTo>
                  <a:cubicBezTo>
                    <a:pt x="10131164" y="2802160"/>
                    <a:pt x="10014327" y="2894212"/>
                    <a:pt x="10058400" y="3045339"/>
                  </a:cubicBezTo>
                  <a:cubicBezTo>
                    <a:pt x="10102473" y="3196466"/>
                    <a:pt x="10021063" y="3297572"/>
                    <a:pt x="10058400" y="3447553"/>
                  </a:cubicBezTo>
                  <a:cubicBezTo>
                    <a:pt x="10095737" y="3597534"/>
                    <a:pt x="10013578" y="3879685"/>
                    <a:pt x="10058400" y="4022145"/>
                  </a:cubicBezTo>
                  <a:cubicBezTo>
                    <a:pt x="10103222" y="4164605"/>
                    <a:pt x="10023869" y="4283666"/>
                    <a:pt x="10058400" y="4539278"/>
                  </a:cubicBezTo>
                  <a:cubicBezTo>
                    <a:pt x="10092931" y="4794890"/>
                    <a:pt x="10046261" y="4795677"/>
                    <a:pt x="10058400" y="4998952"/>
                  </a:cubicBezTo>
                  <a:cubicBezTo>
                    <a:pt x="10070539" y="5202227"/>
                    <a:pt x="10022231" y="5390461"/>
                    <a:pt x="10058400" y="5745922"/>
                  </a:cubicBezTo>
                  <a:cubicBezTo>
                    <a:pt x="9978222" y="5782287"/>
                    <a:pt x="9830303" y="5725416"/>
                    <a:pt x="9667897" y="5745922"/>
                  </a:cubicBezTo>
                  <a:cubicBezTo>
                    <a:pt x="9505491" y="5766428"/>
                    <a:pt x="9312988" y="5707024"/>
                    <a:pt x="9176811" y="5745922"/>
                  </a:cubicBezTo>
                  <a:cubicBezTo>
                    <a:pt x="9040634" y="5784820"/>
                    <a:pt x="8758149" y="5675308"/>
                    <a:pt x="8585140" y="5745922"/>
                  </a:cubicBezTo>
                  <a:cubicBezTo>
                    <a:pt x="8412131" y="5816536"/>
                    <a:pt x="8246440" y="5720273"/>
                    <a:pt x="7993470" y="5745922"/>
                  </a:cubicBezTo>
                  <a:cubicBezTo>
                    <a:pt x="7740500" y="5771571"/>
                    <a:pt x="7491602" y="5663887"/>
                    <a:pt x="7200631" y="5745922"/>
                  </a:cubicBezTo>
                  <a:cubicBezTo>
                    <a:pt x="6909660" y="5827957"/>
                    <a:pt x="6997198" y="5731183"/>
                    <a:pt x="6910712" y="5745922"/>
                  </a:cubicBezTo>
                  <a:cubicBezTo>
                    <a:pt x="6824226" y="5760661"/>
                    <a:pt x="6442779" y="5666263"/>
                    <a:pt x="6218458" y="5745922"/>
                  </a:cubicBezTo>
                  <a:cubicBezTo>
                    <a:pt x="5994137" y="5825581"/>
                    <a:pt x="6056192" y="5726262"/>
                    <a:pt x="5928539" y="5745922"/>
                  </a:cubicBezTo>
                  <a:cubicBezTo>
                    <a:pt x="5800886" y="5765582"/>
                    <a:pt x="5471022" y="5685220"/>
                    <a:pt x="5236285" y="5745922"/>
                  </a:cubicBezTo>
                  <a:cubicBezTo>
                    <a:pt x="5001548" y="5806624"/>
                    <a:pt x="4664106" y="5668447"/>
                    <a:pt x="4443446" y="5745922"/>
                  </a:cubicBezTo>
                  <a:cubicBezTo>
                    <a:pt x="4222786" y="5823397"/>
                    <a:pt x="3851797" y="5738507"/>
                    <a:pt x="3650608" y="5745922"/>
                  </a:cubicBezTo>
                  <a:cubicBezTo>
                    <a:pt x="3449419" y="5753337"/>
                    <a:pt x="3450049" y="5742169"/>
                    <a:pt x="3360689" y="5745922"/>
                  </a:cubicBezTo>
                  <a:cubicBezTo>
                    <a:pt x="3271329" y="5749675"/>
                    <a:pt x="2874837" y="5671271"/>
                    <a:pt x="2567850" y="5745922"/>
                  </a:cubicBezTo>
                  <a:cubicBezTo>
                    <a:pt x="2260863" y="5820573"/>
                    <a:pt x="2057316" y="5740332"/>
                    <a:pt x="1775012" y="5745922"/>
                  </a:cubicBezTo>
                  <a:cubicBezTo>
                    <a:pt x="1492708" y="5751512"/>
                    <a:pt x="1509288" y="5726395"/>
                    <a:pt x="1283925" y="5745922"/>
                  </a:cubicBezTo>
                  <a:cubicBezTo>
                    <a:pt x="1058562" y="5765449"/>
                    <a:pt x="846124" y="5687777"/>
                    <a:pt x="692255" y="5745922"/>
                  </a:cubicBezTo>
                  <a:cubicBezTo>
                    <a:pt x="538386" y="5804067"/>
                    <a:pt x="318335" y="5723308"/>
                    <a:pt x="0" y="5745922"/>
                  </a:cubicBezTo>
                  <a:cubicBezTo>
                    <a:pt x="-45748" y="5573595"/>
                    <a:pt x="34750" y="5434569"/>
                    <a:pt x="0" y="5228789"/>
                  </a:cubicBezTo>
                  <a:cubicBezTo>
                    <a:pt x="-34750" y="5023009"/>
                    <a:pt x="74993" y="4857293"/>
                    <a:pt x="0" y="4596738"/>
                  </a:cubicBezTo>
                  <a:cubicBezTo>
                    <a:pt x="-74993" y="4336183"/>
                    <a:pt x="951" y="4290556"/>
                    <a:pt x="0" y="4194523"/>
                  </a:cubicBezTo>
                  <a:cubicBezTo>
                    <a:pt x="-951" y="4098490"/>
                    <a:pt x="11917" y="3682247"/>
                    <a:pt x="0" y="3505012"/>
                  </a:cubicBezTo>
                  <a:cubicBezTo>
                    <a:pt x="-11917" y="3327777"/>
                    <a:pt x="53588" y="3245586"/>
                    <a:pt x="0" y="3045339"/>
                  </a:cubicBezTo>
                  <a:cubicBezTo>
                    <a:pt x="-53588" y="2845092"/>
                    <a:pt x="28475" y="2799184"/>
                    <a:pt x="0" y="2643124"/>
                  </a:cubicBezTo>
                  <a:cubicBezTo>
                    <a:pt x="-28475" y="2487064"/>
                    <a:pt x="30176" y="2323100"/>
                    <a:pt x="0" y="2240910"/>
                  </a:cubicBezTo>
                  <a:cubicBezTo>
                    <a:pt x="-30176" y="2158720"/>
                    <a:pt x="31760" y="1970002"/>
                    <a:pt x="0" y="1838695"/>
                  </a:cubicBezTo>
                  <a:cubicBezTo>
                    <a:pt x="-31760" y="1707389"/>
                    <a:pt x="13133" y="1555124"/>
                    <a:pt x="0" y="1379021"/>
                  </a:cubicBezTo>
                  <a:cubicBezTo>
                    <a:pt x="-13133" y="1202918"/>
                    <a:pt x="9466" y="1137559"/>
                    <a:pt x="0" y="976807"/>
                  </a:cubicBezTo>
                  <a:cubicBezTo>
                    <a:pt x="-9466" y="816055"/>
                    <a:pt x="22833" y="432411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260629" y="-32110"/>
                    <a:pt x="552414" y="77055"/>
                    <a:pt x="792839" y="0"/>
                  </a:cubicBezTo>
                  <a:cubicBezTo>
                    <a:pt x="1033264" y="-77055"/>
                    <a:pt x="1044947" y="15537"/>
                    <a:pt x="1183341" y="0"/>
                  </a:cubicBezTo>
                  <a:cubicBezTo>
                    <a:pt x="1321735" y="-15537"/>
                    <a:pt x="1639249" y="70479"/>
                    <a:pt x="1976180" y="0"/>
                  </a:cubicBezTo>
                  <a:cubicBezTo>
                    <a:pt x="2313111" y="-70479"/>
                    <a:pt x="2185477" y="8444"/>
                    <a:pt x="2266098" y="0"/>
                  </a:cubicBezTo>
                  <a:cubicBezTo>
                    <a:pt x="2346719" y="-8444"/>
                    <a:pt x="2461912" y="2888"/>
                    <a:pt x="2656601" y="0"/>
                  </a:cubicBezTo>
                  <a:cubicBezTo>
                    <a:pt x="2851290" y="-2888"/>
                    <a:pt x="2882052" y="21622"/>
                    <a:pt x="2946520" y="0"/>
                  </a:cubicBezTo>
                  <a:cubicBezTo>
                    <a:pt x="3010988" y="-21622"/>
                    <a:pt x="3131375" y="4098"/>
                    <a:pt x="3236438" y="0"/>
                  </a:cubicBezTo>
                  <a:cubicBezTo>
                    <a:pt x="3341501" y="-4098"/>
                    <a:pt x="3808100" y="89093"/>
                    <a:pt x="4029277" y="0"/>
                  </a:cubicBezTo>
                  <a:cubicBezTo>
                    <a:pt x="4250454" y="-89093"/>
                    <a:pt x="4292099" y="24336"/>
                    <a:pt x="4520363" y="0"/>
                  </a:cubicBezTo>
                  <a:cubicBezTo>
                    <a:pt x="4748627" y="-24336"/>
                    <a:pt x="4748791" y="17842"/>
                    <a:pt x="4810282" y="0"/>
                  </a:cubicBezTo>
                  <a:cubicBezTo>
                    <a:pt x="4871773" y="-17842"/>
                    <a:pt x="5226313" y="45072"/>
                    <a:pt x="5603120" y="0"/>
                  </a:cubicBezTo>
                  <a:cubicBezTo>
                    <a:pt x="5979927" y="-45072"/>
                    <a:pt x="5869034" y="22981"/>
                    <a:pt x="6094207" y="0"/>
                  </a:cubicBezTo>
                  <a:cubicBezTo>
                    <a:pt x="6319380" y="-22981"/>
                    <a:pt x="6681697" y="13842"/>
                    <a:pt x="6887046" y="0"/>
                  </a:cubicBezTo>
                  <a:cubicBezTo>
                    <a:pt x="7092395" y="-13842"/>
                    <a:pt x="7426782" y="80165"/>
                    <a:pt x="7579300" y="0"/>
                  </a:cubicBezTo>
                  <a:cubicBezTo>
                    <a:pt x="7731818" y="-80165"/>
                    <a:pt x="8196947" y="26190"/>
                    <a:pt x="8372139" y="0"/>
                  </a:cubicBezTo>
                  <a:cubicBezTo>
                    <a:pt x="8547331" y="-26190"/>
                    <a:pt x="8918507" y="18670"/>
                    <a:pt x="9064393" y="0"/>
                  </a:cubicBezTo>
                  <a:cubicBezTo>
                    <a:pt x="9210279" y="-18670"/>
                    <a:pt x="9694630" y="71505"/>
                    <a:pt x="10058400" y="0"/>
                  </a:cubicBezTo>
                  <a:cubicBezTo>
                    <a:pt x="10072987" y="240170"/>
                    <a:pt x="10014638" y="409620"/>
                    <a:pt x="10058400" y="517133"/>
                  </a:cubicBezTo>
                  <a:cubicBezTo>
                    <a:pt x="10102162" y="624646"/>
                    <a:pt x="10050518" y="930563"/>
                    <a:pt x="10058400" y="1206644"/>
                  </a:cubicBezTo>
                  <a:cubicBezTo>
                    <a:pt x="10066282" y="1482725"/>
                    <a:pt x="10015979" y="1500129"/>
                    <a:pt x="10058400" y="1666317"/>
                  </a:cubicBezTo>
                  <a:cubicBezTo>
                    <a:pt x="10100821" y="1832505"/>
                    <a:pt x="9991173" y="2085749"/>
                    <a:pt x="10058400" y="2298369"/>
                  </a:cubicBezTo>
                  <a:cubicBezTo>
                    <a:pt x="10125627" y="2510989"/>
                    <a:pt x="10032525" y="2629420"/>
                    <a:pt x="10058400" y="2758043"/>
                  </a:cubicBezTo>
                  <a:cubicBezTo>
                    <a:pt x="10084275" y="2886666"/>
                    <a:pt x="10050436" y="3206936"/>
                    <a:pt x="10058400" y="3332635"/>
                  </a:cubicBezTo>
                  <a:cubicBezTo>
                    <a:pt x="10066364" y="3458334"/>
                    <a:pt x="10050208" y="3632598"/>
                    <a:pt x="10058400" y="3734849"/>
                  </a:cubicBezTo>
                  <a:cubicBezTo>
                    <a:pt x="10066592" y="3837100"/>
                    <a:pt x="9996054" y="4095267"/>
                    <a:pt x="10058400" y="4424360"/>
                  </a:cubicBezTo>
                  <a:cubicBezTo>
                    <a:pt x="10120746" y="4753453"/>
                    <a:pt x="10002666" y="4690148"/>
                    <a:pt x="10058400" y="4941493"/>
                  </a:cubicBezTo>
                  <a:cubicBezTo>
                    <a:pt x="10114134" y="5192838"/>
                    <a:pt x="10013242" y="5453412"/>
                    <a:pt x="10058400" y="5745922"/>
                  </a:cubicBezTo>
                  <a:cubicBezTo>
                    <a:pt x="9923944" y="5762149"/>
                    <a:pt x="9801657" y="5731216"/>
                    <a:pt x="9667897" y="5745922"/>
                  </a:cubicBezTo>
                  <a:cubicBezTo>
                    <a:pt x="9534137" y="5760628"/>
                    <a:pt x="9402463" y="5740443"/>
                    <a:pt x="9277395" y="5745922"/>
                  </a:cubicBezTo>
                  <a:cubicBezTo>
                    <a:pt x="9152327" y="5751401"/>
                    <a:pt x="8815422" y="5705453"/>
                    <a:pt x="8585140" y="5745922"/>
                  </a:cubicBezTo>
                  <a:cubicBezTo>
                    <a:pt x="8354858" y="5786391"/>
                    <a:pt x="8364590" y="5736057"/>
                    <a:pt x="8295222" y="5745922"/>
                  </a:cubicBezTo>
                  <a:cubicBezTo>
                    <a:pt x="8225854" y="5755787"/>
                    <a:pt x="8030699" y="5743635"/>
                    <a:pt x="7904719" y="5745922"/>
                  </a:cubicBezTo>
                  <a:cubicBezTo>
                    <a:pt x="7778739" y="5748209"/>
                    <a:pt x="7688968" y="5726291"/>
                    <a:pt x="7514216" y="5745922"/>
                  </a:cubicBezTo>
                  <a:cubicBezTo>
                    <a:pt x="7339464" y="5765553"/>
                    <a:pt x="7325193" y="5718136"/>
                    <a:pt x="7224298" y="5745922"/>
                  </a:cubicBezTo>
                  <a:cubicBezTo>
                    <a:pt x="7123403" y="5773708"/>
                    <a:pt x="6978599" y="5712438"/>
                    <a:pt x="6833795" y="5745922"/>
                  </a:cubicBezTo>
                  <a:cubicBezTo>
                    <a:pt x="6688991" y="5779406"/>
                    <a:pt x="6498610" y="5743585"/>
                    <a:pt x="6242125" y="5745922"/>
                  </a:cubicBezTo>
                  <a:cubicBezTo>
                    <a:pt x="5985640" y="5748259"/>
                    <a:pt x="5717620" y="5679422"/>
                    <a:pt x="5449286" y="5745922"/>
                  </a:cubicBezTo>
                  <a:cubicBezTo>
                    <a:pt x="5180952" y="5812422"/>
                    <a:pt x="4855078" y="5691490"/>
                    <a:pt x="4656448" y="5745922"/>
                  </a:cubicBezTo>
                  <a:cubicBezTo>
                    <a:pt x="4457818" y="5800354"/>
                    <a:pt x="4307864" y="5733165"/>
                    <a:pt x="4165361" y="5745922"/>
                  </a:cubicBezTo>
                  <a:cubicBezTo>
                    <a:pt x="4022858" y="5758679"/>
                    <a:pt x="3805814" y="5685823"/>
                    <a:pt x="3573690" y="5745922"/>
                  </a:cubicBezTo>
                  <a:cubicBezTo>
                    <a:pt x="3341566" y="5806021"/>
                    <a:pt x="2976258" y="5662329"/>
                    <a:pt x="2780852" y="5745922"/>
                  </a:cubicBezTo>
                  <a:cubicBezTo>
                    <a:pt x="2585446" y="5829515"/>
                    <a:pt x="2367136" y="5737127"/>
                    <a:pt x="1988013" y="5745922"/>
                  </a:cubicBezTo>
                  <a:cubicBezTo>
                    <a:pt x="1608890" y="5754717"/>
                    <a:pt x="1420001" y="5744568"/>
                    <a:pt x="1195175" y="5745922"/>
                  </a:cubicBezTo>
                  <a:cubicBezTo>
                    <a:pt x="970349" y="5747276"/>
                    <a:pt x="522893" y="5710483"/>
                    <a:pt x="0" y="5745922"/>
                  </a:cubicBezTo>
                  <a:cubicBezTo>
                    <a:pt x="-21468" y="5652201"/>
                    <a:pt x="36004" y="5483034"/>
                    <a:pt x="0" y="5343707"/>
                  </a:cubicBezTo>
                  <a:cubicBezTo>
                    <a:pt x="-36004" y="5204381"/>
                    <a:pt x="67030" y="4953818"/>
                    <a:pt x="0" y="4654197"/>
                  </a:cubicBezTo>
                  <a:cubicBezTo>
                    <a:pt x="-67030" y="4354576"/>
                    <a:pt x="19802" y="4163850"/>
                    <a:pt x="0" y="3964686"/>
                  </a:cubicBezTo>
                  <a:cubicBezTo>
                    <a:pt x="-19802" y="3765522"/>
                    <a:pt x="23661" y="3510126"/>
                    <a:pt x="0" y="3390094"/>
                  </a:cubicBezTo>
                  <a:cubicBezTo>
                    <a:pt x="-23661" y="3270062"/>
                    <a:pt x="51100" y="2924152"/>
                    <a:pt x="0" y="2700583"/>
                  </a:cubicBezTo>
                  <a:cubicBezTo>
                    <a:pt x="-51100" y="2477014"/>
                    <a:pt x="30653" y="2378745"/>
                    <a:pt x="0" y="2240910"/>
                  </a:cubicBezTo>
                  <a:cubicBezTo>
                    <a:pt x="-30653" y="2103075"/>
                    <a:pt x="29822" y="1944411"/>
                    <a:pt x="0" y="1666317"/>
                  </a:cubicBezTo>
                  <a:cubicBezTo>
                    <a:pt x="-29822" y="1388223"/>
                    <a:pt x="29408" y="1374623"/>
                    <a:pt x="0" y="1206644"/>
                  </a:cubicBezTo>
                  <a:cubicBezTo>
                    <a:pt x="-29408" y="1038665"/>
                    <a:pt x="18753" y="874416"/>
                    <a:pt x="0" y="632051"/>
                  </a:cubicBezTo>
                  <a:cubicBezTo>
                    <a:pt x="-18753" y="389686"/>
                    <a:pt x="13827" y="315858"/>
                    <a:pt x="0" y="0"/>
                  </a:cubicBezTo>
                  <a:close/>
                </a:path>
              </a:pathLst>
            </a:custGeom>
            <a:solidFill>
              <a:srgbClr val="FE8E93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2141554641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27083" y="675833"/>
              <a:ext cx="10058400" cy="5745922"/>
            </a:xfrm>
            <a:custGeom>
              <a:avLst/>
              <a:gdLst>
                <a:gd name="connsiteX0" fmla="*/ 0 w 10058400"/>
                <a:gd name="connsiteY0" fmla="*/ 0 h 5745922"/>
                <a:gd name="connsiteX1" fmla="*/ 491087 w 10058400"/>
                <a:gd name="connsiteY1" fmla="*/ 0 h 5745922"/>
                <a:gd name="connsiteX2" fmla="*/ 881589 w 10058400"/>
                <a:gd name="connsiteY2" fmla="*/ 0 h 5745922"/>
                <a:gd name="connsiteX3" fmla="*/ 1372676 w 10058400"/>
                <a:gd name="connsiteY3" fmla="*/ 0 h 5745922"/>
                <a:gd name="connsiteX4" fmla="*/ 1863762 w 10058400"/>
                <a:gd name="connsiteY4" fmla="*/ 0 h 5745922"/>
                <a:gd name="connsiteX5" fmla="*/ 2656601 w 10058400"/>
                <a:gd name="connsiteY5" fmla="*/ 0 h 5745922"/>
                <a:gd name="connsiteX6" fmla="*/ 3248272 w 10058400"/>
                <a:gd name="connsiteY6" fmla="*/ 0 h 5745922"/>
                <a:gd name="connsiteX7" fmla="*/ 4041110 w 10058400"/>
                <a:gd name="connsiteY7" fmla="*/ 0 h 5745922"/>
                <a:gd name="connsiteX8" fmla="*/ 4632781 w 10058400"/>
                <a:gd name="connsiteY8" fmla="*/ 0 h 5745922"/>
                <a:gd name="connsiteX9" fmla="*/ 5325035 w 10058400"/>
                <a:gd name="connsiteY9" fmla="*/ 0 h 5745922"/>
                <a:gd name="connsiteX10" fmla="*/ 5916706 w 10058400"/>
                <a:gd name="connsiteY10" fmla="*/ 0 h 5745922"/>
                <a:gd name="connsiteX11" fmla="*/ 6508376 w 10058400"/>
                <a:gd name="connsiteY11" fmla="*/ 0 h 5745922"/>
                <a:gd name="connsiteX12" fmla="*/ 6898879 w 10058400"/>
                <a:gd name="connsiteY12" fmla="*/ 0 h 5745922"/>
                <a:gd name="connsiteX13" fmla="*/ 7591134 w 10058400"/>
                <a:gd name="connsiteY13" fmla="*/ 0 h 5745922"/>
                <a:gd name="connsiteX14" fmla="*/ 8182804 w 10058400"/>
                <a:gd name="connsiteY14" fmla="*/ 0 h 5745922"/>
                <a:gd name="connsiteX15" fmla="*/ 8573307 w 10058400"/>
                <a:gd name="connsiteY15" fmla="*/ 0 h 5745922"/>
                <a:gd name="connsiteX16" fmla="*/ 8863225 w 10058400"/>
                <a:gd name="connsiteY16" fmla="*/ 0 h 5745922"/>
                <a:gd name="connsiteX17" fmla="*/ 10058400 w 10058400"/>
                <a:gd name="connsiteY17" fmla="*/ 0 h 5745922"/>
                <a:gd name="connsiteX18" fmla="*/ 10058400 w 10058400"/>
                <a:gd name="connsiteY18" fmla="*/ 459674 h 5745922"/>
                <a:gd name="connsiteX19" fmla="*/ 10058400 w 10058400"/>
                <a:gd name="connsiteY19" fmla="*/ 1149184 h 5745922"/>
                <a:gd name="connsiteX20" fmla="*/ 10058400 w 10058400"/>
                <a:gd name="connsiteY20" fmla="*/ 1723777 h 5745922"/>
                <a:gd name="connsiteX21" fmla="*/ 10058400 w 10058400"/>
                <a:gd name="connsiteY21" fmla="*/ 2413287 h 5745922"/>
                <a:gd name="connsiteX22" fmla="*/ 10058400 w 10058400"/>
                <a:gd name="connsiteY22" fmla="*/ 3102798 h 5745922"/>
                <a:gd name="connsiteX23" fmla="*/ 10058400 w 10058400"/>
                <a:gd name="connsiteY23" fmla="*/ 3792309 h 5745922"/>
                <a:gd name="connsiteX24" fmla="*/ 10058400 w 10058400"/>
                <a:gd name="connsiteY24" fmla="*/ 4194523 h 5745922"/>
                <a:gd name="connsiteX25" fmla="*/ 10058400 w 10058400"/>
                <a:gd name="connsiteY25" fmla="*/ 4884034 h 5745922"/>
                <a:gd name="connsiteX26" fmla="*/ 10058400 w 10058400"/>
                <a:gd name="connsiteY26" fmla="*/ 5745922 h 5745922"/>
                <a:gd name="connsiteX27" fmla="*/ 9567313 w 10058400"/>
                <a:gd name="connsiteY27" fmla="*/ 5745922 h 5745922"/>
                <a:gd name="connsiteX28" fmla="*/ 9176811 w 10058400"/>
                <a:gd name="connsiteY28" fmla="*/ 5745922 h 5745922"/>
                <a:gd name="connsiteX29" fmla="*/ 8585140 w 10058400"/>
                <a:gd name="connsiteY29" fmla="*/ 5745922 h 5745922"/>
                <a:gd name="connsiteX30" fmla="*/ 7792302 w 10058400"/>
                <a:gd name="connsiteY30" fmla="*/ 5745922 h 5745922"/>
                <a:gd name="connsiteX31" fmla="*/ 7401799 w 10058400"/>
                <a:gd name="connsiteY31" fmla="*/ 5745922 h 5745922"/>
                <a:gd name="connsiteX32" fmla="*/ 6810128 w 10058400"/>
                <a:gd name="connsiteY32" fmla="*/ 5745922 h 5745922"/>
                <a:gd name="connsiteX33" fmla="*/ 6520210 w 10058400"/>
                <a:gd name="connsiteY33" fmla="*/ 5745922 h 5745922"/>
                <a:gd name="connsiteX34" fmla="*/ 6129707 w 10058400"/>
                <a:gd name="connsiteY34" fmla="*/ 5745922 h 5745922"/>
                <a:gd name="connsiteX35" fmla="*/ 5839789 w 10058400"/>
                <a:gd name="connsiteY35" fmla="*/ 5745922 h 5745922"/>
                <a:gd name="connsiteX36" fmla="*/ 5549870 w 10058400"/>
                <a:gd name="connsiteY36" fmla="*/ 5745922 h 5745922"/>
                <a:gd name="connsiteX37" fmla="*/ 5159368 w 10058400"/>
                <a:gd name="connsiteY37" fmla="*/ 5745922 h 5745922"/>
                <a:gd name="connsiteX38" fmla="*/ 4467113 w 10058400"/>
                <a:gd name="connsiteY38" fmla="*/ 5745922 h 5745922"/>
                <a:gd name="connsiteX39" fmla="*/ 4177194 w 10058400"/>
                <a:gd name="connsiteY39" fmla="*/ 5745922 h 5745922"/>
                <a:gd name="connsiteX40" fmla="*/ 3686108 w 10058400"/>
                <a:gd name="connsiteY40" fmla="*/ 5745922 h 5745922"/>
                <a:gd name="connsiteX41" fmla="*/ 3396189 w 10058400"/>
                <a:gd name="connsiteY41" fmla="*/ 5745922 h 5745922"/>
                <a:gd name="connsiteX42" fmla="*/ 3005687 w 10058400"/>
                <a:gd name="connsiteY42" fmla="*/ 5745922 h 5745922"/>
                <a:gd name="connsiteX43" fmla="*/ 2514600 w 10058400"/>
                <a:gd name="connsiteY43" fmla="*/ 5745922 h 5745922"/>
                <a:gd name="connsiteX44" fmla="*/ 1922929 w 10058400"/>
                <a:gd name="connsiteY44" fmla="*/ 5745922 h 5745922"/>
                <a:gd name="connsiteX45" fmla="*/ 1230675 w 10058400"/>
                <a:gd name="connsiteY45" fmla="*/ 5745922 h 5745922"/>
                <a:gd name="connsiteX46" fmla="*/ 840172 w 10058400"/>
                <a:gd name="connsiteY46" fmla="*/ 5745922 h 5745922"/>
                <a:gd name="connsiteX47" fmla="*/ 0 w 10058400"/>
                <a:gd name="connsiteY47" fmla="*/ 5745922 h 5745922"/>
                <a:gd name="connsiteX48" fmla="*/ 0 w 10058400"/>
                <a:gd name="connsiteY48" fmla="*/ 5056411 h 5745922"/>
                <a:gd name="connsiteX49" fmla="*/ 0 w 10058400"/>
                <a:gd name="connsiteY49" fmla="*/ 4596738 h 5745922"/>
                <a:gd name="connsiteX50" fmla="*/ 0 w 10058400"/>
                <a:gd name="connsiteY50" fmla="*/ 4022145 h 5745922"/>
                <a:gd name="connsiteX51" fmla="*/ 0 w 10058400"/>
                <a:gd name="connsiteY51" fmla="*/ 3619931 h 5745922"/>
                <a:gd name="connsiteX52" fmla="*/ 0 w 10058400"/>
                <a:gd name="connsiteY52" fmla="*/ 3217716 h 5745922"/>
                <a:gd name="connsiteX53" fmla="*/ 0 w 10058400"/>
                <a:gd name="connsiteY53" fmla="*/ 2643124 h 5745922"/>
                <a:gd name="connsiteX54" fmla="*/ 0 w 10058400"/>
                <a:gd name="connsiteY54" fmla="*/ 2183450 h 5745922"/>
                <a:gd name="connsiteX55" fmla="*/ 0 w 10058400"/>
                <a:gd name="connsiteY55" fmla="*/ 1608858 h 5745922"/>
                <a:gd name="connsiteX56" fmla="*/ 0 w 10058400"/>
                <a:gd name="connsiteY56" fmla="*/ 1149184 h 5745922"/>
                <a:gd name="connsiteX57" fmla="*/ 0 w 10058400"/>
                <a:gd name="connsiteY57" fmla="*/ 746970 h 5745922"/>
                <a:gd name="connsiteX58" fmla="*/ 0 w 10058400"/>
                <a:gd name="connsiteY58" fmla="*/ 0 h 57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400" h="5745922" fill="none" extrusionOk="0">
                  <a:moveTo>
                    <a:pt x="0" y="0"/>
                  </a:moveTo>
                  <a:cubicBezTo>
                    <a:pt x="236477" y="-12640"/>
                    <a:pt x="252982" y="48909"/>
                    <a:pt x="491087" y="0"/>
                  </a:cubicBezTo>
                  <a:cubicBezTo>
                    <a:pt x="729192" y="-48909"/>
                    <a:pt x="755401" y="37642"/>
                    <a:pt x="881589" y="0"/>
                  </a:cubicBezTo>
                  <a:cubicBezTo>
                    <a:pt x="1007777" y="-37642"/>
                    <a:pt x="1260844" y="42658"/>
                    <a:pt x="1372676" y="0"/>
                  </a:cubicBezTo>
                  <a:cubicBezTo>
                    <a:pt x="1484508" y="-42658"/>
                    <a:pt x="1663736" y="29372"/>
                    <a:pt x="1863762" y="0"/>
                  </a:cubicBezTo>
                  <a:cubicBezTo>
                    <a:pt x="2063788" y="-29372"/>
                    <a:pt x="2365778" y="65444"/>
                    <a:pt x="2656601" y="0"/>
                  </a:cubicBezTo>
                  <a:cubicBezTo>
                    <a:pt x="2947424" y="-65444"/>
                    <a:pt x="3045428" y="56249"/>
                    <a:pt x="3248272" y="0"/>
                  </a:cubicBezTo>
                  <a:cubicBezTo>
                    <a:pt x="3451116" y="-56249"/>
                    <a:pt x="3838436" y="20288"/>
                    <a:pt x="4041110" y="0"/>
                  </a:cubicBezTo>
                  <a:cubicBezTo>
                    <a:pt x="4243784" y="-20288"/>
                    <a:pt x="4378722" y="43093"/>
                    <a:pt x="4632781" y="0"/>
                  </a:cubicBezTo>
                  <a:cubicBezTo>
                    <a:pt x="4886840" y="-43093"/>
                    <a:pt x="4997472" y="1256"/>
                    <a:pt x="5325035" y="0"/>
                  </a:cubicBezTo>
                  <a:cubicBezTo>
                    <a:pt x="5652598" y="-1256"/>
                    <a:pt x="5788716" y="67892"/>
                    <a:pt x="5916706" y="0"/>
                  </a:cubicBezTo>
                  <a:cubicBezTo>
                    <a:pt x="6044696" y="-67892"/>
                    <a:pt x="6232496" y="40278"/>
                    <a:pt x="6508376" y="0"/>
                  </a:cubicBezTo>
                  <a:cubicBezTo>
                    <a:pt x="6784256" y="-40278"/>
                    <a:pt x="6790323" y="13534"/>
                    <a:pt x="6898879" y="0"/>
                  </a:cubicBezTo>
                  <a:cubicBezTo>
                    <a:pt x="7007435" y="-13534"/>
                    <a:pt x="7451253" y="47768"/>
                    <a:pt x="7591134" y="0"/>
                  </a:cubicBezTo>
                  <a:cubicBezTo>
                    <a:pt x="7731015" y="-47768"/>
                    <a:pt x="7900021" y="17132"/>
                    <a:pt x="8182804" y="0"/>
                  </a:cubicBezTo>
                  <a:cubicBezTo>
                    <a:pt x="8465587" y="-17132"/>
                    <a:pt x="8437842" y="33111"/>
                    <a:pt x="8573307" y="0"/>
                  </a:cubicBezTo>
                  <a:cubicBezTo>
                    <a:pt x="8708772" y="-33111"/>
                    <a:pt x="8799296" y="12890"/>
                    <a:pt x="8863225" y="0"/>
                  </a:cubicBezTo>
                  <a:cubicBezTo>
                    <a:pt x="8927154" y="-12890"/>
                    <a:pt x="9725580" y="34089"/>
                    <a:pt x="10058400" y="0"/>
                  </a:cubicBezTo>
                  <a:cubicBezTo>
                    <a:pt x="10065493" y="153195"/>
                    <a:pt x="10056174" y="284200"/>
                    <a:pt x="10058400" y="459674"/>
                  </a:cubicBezTo>
                  <a:cubicBezTo>
                    <a:pt x="10060626" y="635148"/>
                    <a:pt x="9996267" y="858106"/>
                    <a:pt x="10058400" y="1149184"/>
                  </a:cubicBezTo>
                  <a:cubicBezTo>
                    <a:pt x="10120533" y="1440262"/>
                    <a:pt x="10020717" y="1480524"/>
                    <a:pt x="10058400" y="1723777"/>
                  </a:cubicBezTo>
                  <a:cubicBezTo>
                    <a:pt x="10096083" y="1967030"/>
                    <a:pt x="10029232" y="2238681"/>
                    <a:pt x="10058400" y="2413287"/>
                  </a:cubicBezTo>
                  <a:cubicBezTo>
                    <a:pt x="10087568" y="2587893"/>
                    <a:pt x="10039367" y="2935285"/>
                    <a:pt x="10058400" y="3102798"/>
                  </a:cubicBezTo>
                  <a:cubicBezTo>
                    <a:pt x="10077433" y="3270311"/>
                    <a:pt x="10034301" y="3555687"/>
                    <a:pt x="10058400" y="3792309"/>
                  </a:cubicBezTo>
                  <a:cubicBezTo>
                    <a:pt x="10082499" y="4028931"/>
                    <a:pt x="10029157" y="4080686"/>
                    <a:pt x="10058400" y="4194523"/>
                  </a:cubicBezTo>
                  <a:cubicBezTo>
                    <a:pt x="10087643" y="4308360"/>
                    <a:pt x="10051865" y="4634831"/>
                    <a:pt x="10058400" y="4884034"/>
                  </a:cubicBezTo>
                  <a:cubicBezTo>
                    <a:pt x="10064935" y="5133237"/>
                    <a:pt x="9968147" y="5441101"/>
                    <a:pt x="10058400" y="5745922"/>
                  </a:cubicBezTo>
                  <a:cubicBezTo>
                    <a:pt x="9837326" y="5754918"/>
                    <a:pt x="9704192" y="5692676"/>
                    <a:pt x="9567313" y="5745922"/>
                  </a:cubicBezTo>
                  <a:cubicBezTo>
                    <a:pt x="9430434" y="5799168"/>
                    <a:pt x="9323878" y="5740968"/>
                    <a:pt x="9176811" y="5745922"/>
                  </a:cubicBezTo>
                  <a:cubicBezTo>
                    <a:pt x="9029744" y="5750876"/>
                    <a:pt x="8802600" y="5678462"/>
                    <a:pt x="8585140" y="5745922"/>
                  </a:cubicBezTo>
                  <a:cubicBezTo>
                    <a:pt x="8367680" y="5813382"/>
                    <a:pt x="7968751" y="5704537"/>
                    <a:pt x="7792302" y="5745922"/>
                  </a:cubicBezTo>
                  <a:cubicBezTo>
                    <a:pt x="7615853" y="5787307"/>
                    <a:pt x="7505879" y="5728769"/>
                    <a:pt x="7401799" y="5745922"/>
                  </a:cubicBezTo>
                  <a:cubicBezTo>
                    <a:pt x="7297719" y="5763075"/>
                    <a:pt x="7042442" y="5738001"/>
                    <a:pt x="6810128" y="5745922"/>
                  </a:cubicBezTo>
                  <a:cubicBezTo>
                    <a:pt x="6577814" y="5753843"/>
                    <a:pt x="6600565" y="5711977"/>
                    <a:pt x="6520210" y="5745922"/>
                  </a:cubicBezTo>
                  <a:cubicBezTo>
                    <a:pt x="6439855" y="5779867"/>
                    <a:pt x="6270110" y="5733230"/>
                    <a:pt x="6129707" y="5745922"/>
                  </a:cubicBezTo>
                  <a:cubicBezTo>
                    <a:pt x="5989304" y="5758614"/>
                    <a:pt x="5964813" y="5728063"/>
                    <a:pt x="5839789" y="5745922"/>
                  </a:cubicBezTo>
                  <a:cubicBezTo>
                    <a:pt x="5714765" y="5763781"/>
                    <a:pt x="5688384" y="5739926"/>
                    <a:pt x="5549870" y="5745922"/>
                  </a:cubicBezTo>
                  <a:cubicBezTo>
                    <a:pt x="5411356" y="5751918"/>
                    <a:pt x="5277561" y="5739802"/>
                    <a:pt x="5159368" y="5745922"/>
                  </a:cubicBezTo>
                  <a:cubicBezTo>
                    <a:pt x="5041175" y="5752042"/>
                    <a:pt x="4754498" y="5690874"/>
                    <a:pt x="4467113" y="5745922"/>
                  </a:cubicBezTo>
                  <a:cubicBezTo>
                    <a:pt x="4179729" y="5800970"/>
                    <a:pt x="4318406" y="5727294"/>
                    <a:pt x="4177194" y="5745922"/>
                  </a:cubicBezTo>
                  <a:cubicBezTo>
                    <a:pt x="4035982" y="5764550"/>
                    <a:pt x="3802894" y="5745427"/>
                    <a:pt x="3686108" y="5745922"/>
                  </a:cubicBezTo>
                  <a:cubicBezTo>
                    <a:pt x="3569322" y="5746417"/>
                    <a:pt x="3540929" y="5718778"/>
                    <a:pt x="3396189" y="5745922"/>
                  </a:cubicBezTo>
                  <a:cubicBezTo>
                    <a:pt x="3251449" y="5773066"/>
                    <a:pt x="3125529" y="5705375"/>
                    <a:pt x="3005687" y="5745922"/>
                  </a:cubicBezTo>
                  <a:cubicBezTo>
                    <a:pt x="2885845" y="5786469"/>
                    <a:pt x="2715245" y="5728063"/>
                    <a:pt x="2514600" y="5745922"/>
                  </a:cubicBezTo>
                  <a:cubicBezTo>
                    <a:pt x="2313955" y="5763781"/>
                    <a:pt x="2128968" y="5698949"/>
                    <a:pt x="1922929" y="5745922"/>
                  </a:cubicBezTo>
                  <a:cubicBezTo>
                    <a:pt x="1716890" y="5792895"/>
                    <a:pt x="1385859" y="5664052"/>
                    <a:pt x="1230675" y="5745922"/>
                  </a:cubicBezTo>
                  <a:cubicBezTo>
                    <a:pt x="1075491" y="5827792"/>
                    <a:pt x="1024961" y="5701107"/>
                    <a:pt x="840172" y="5745922"/>
                  </a:cubicBezTo>
                  <a:cubicBezTo>
                    <a:pt x="655383" y="5790737"/>
                    <a:pt x="194267" y="5697954"/>
                    <a:pt x="0" y="5745922"/>
                  </a:cubicBezTo>
                  <a:cubicBezTo>
                    <a:pt x="-26915" y="5443806"/>
                    <a:pt x="50414" y="5383494"/>
                    <a:pt x="0" y="5056411"/>
                  </a:cubicBezTo>
                  <a:cubicBezTo>
                    <a:pt x="-50414" y="4729328"/>
                    <a:pt x="16478" y="4738217"/>
                    <a:pt x="0" y="4596738"/>
                  </a:cubicBezTo>
                  <a:cubicBezTo>
                    <a:pt x="-16478" y="4455259"/>
                    <a:pt x="27867" y="4306771"/>
                    <a:pt x="0" y="4022145"/>
                  </a:cubicBezTo>
                  <a:cubicBezTo>
                    <a:pt x="-27867" y="3737519"/>
                    <a:pt x="33199" y="3795132"/>
                    <a:pt x="0" y="3619931"/>
                  </a:cubicBezTo>
                  <a:cubicBezTo>
                    <a:pt x="-33199" y="3444730"/>
                    <a:pt x="11903" y="3412454"/>
                    <a:pt x="0" y="3217716"/>
                  </a:cubicBezTo>
                  <a:cubicBezTo>
                    <a:pt x="-11903" y="3022978"/>
                    <a:pt x="65036" y="2802447"/>
                    <a:pt x="0" y="2643124"/>
                  </a:cubicBezTo>
                  <a:cubicBezTo>
                    <a:pt x="-65036" y="2483801"/>
                    <a:pt x="46907" y="2338061"/>
                    <a:pt x="0" y="2183450"/>
                  </a:cubicBezTo>
                  <a:cubicBezTo>
                    <a:pt x="-46907" y="2028839"/>
                    <a:pt x="51706" y="1838392"/>
                    <a:pt x="0" y="1608858"/>
                  </a:cubicBezTo>
                  <a:cubicBezTo>
                    <a:pt x="-51706" y="1379324"/>
                    <a:pt x="487" y="1334420"/>
                    <a:pt x="0" y="1149184"/>
                  </a:cubicBezTo>
                  <a:cubicBezTo>
                    <a:pt x="-487" y="963948"/>
                    <a:pt x="4716" y="934320"/>
                    <a:pt x="0" y="746970"/>
                  </a:cubicBezTo>
                  <a:cubicBezTo>
                    <a:pt x="-4716" y="559620"/>
                    <a:pt x="14314" y="314360"/>
                    <a:pt x="0" y="0"/>
                  </a:cubicBezTo>
                  <a:close/>
                </a:path>
                <a:path w="10058400" h="5745922" stroke="0" extrusionOk="0">
                  <a:moveTo>
                    <a:pt x="0" y="0"/>
                  </a:moveTo>
                  <a:cubicBezTo>
                    <a:pt x="356959" y="-89267"/>
                    <a:pt x="519122" y="90574"/>
                    <a:pt x="792839" y="0"/>
                  </a:cubicBezTo>
                  <a:cubicBezTo>
                    <a:pt x="1066556" y="-90574"/>
                    <a:pt x="1253319" y="37615"/>
                    <a:pt x="1384509" y="0"/>
                  </a:cubicBezTo>
                  <a:cubicBezTo>
                    <a:pt x="1515699" y="-37615"/>
                    <a:pt x="1630532" y="44635"/>
                    <a:pt x="1775012" y="0"/>
                  </a:cubicBezTo>
                  <a:cubicBezTo>
                    <a:pt x="1919492" y="-44635"/>
                    <a:pt x="2113699" y="39959"/>
                    <a:pt x="2266098" y="0"/>
                  </a:cubicBezTo>
                  <a:cubicBezTo>
                    <a:pt x="2418497" y="-39959"/>
                    <a:pt x="2846775" y="22362"/>
                    <a:pt x="3058937" y="0"/>
                  </a:cubicBezTo>
                  <a:cubicBezTo>
                    <a:pt x="3271099" y="-22362"/>
                    <a:pt x="3456792" y="1658"/>
                    <a:pt x="3650608" y="0"/>
                  </a:cubicBezTo>
                  <a:cubicBezTo>
                    <a:pt x="3844424" y="-1658"/>
                    <a:pt x="3868110" y="17348"/>
                    <a:pt x="4041110" y="0"/>
                  </a:cubicBezTo>
                  <a:cubicBezTo>
                    <a:pt x="4214110" y="-17348"/>
                    <a:pt x="4311852" y="49066"/>
                    <a:pt x="4532197" y="0"/>
                  </a:cubicBezTo>
                  <a:cubicBezTo>
                    <a:pt x="4752542" y="-49066"/>
                    <a:pt x="4970868" y="13650"/>
                    <a:pt x="5123867" y="0"/>
                  </a:cubicBezTo>
                  <a:cubicBezTo>
                    <a:pt x="5276866" y="-13650"/>
                    <a:pt x="5666656" y="31088"/>
                    <a:pt x="5816122" y="0"/>
                  </a:cubicBezTo>
                  <a:cubicBezTo>
                    <a:pt x="5965588" y="-31088"/>
                    <a:pt x="6213607" y="68485"/>
                    <a:pt x="6608960" y="0"/>
                  </a:cubicBezTo>
                  <a:cubicBezTo>
                    <a:pt x="7004313" y="-68485"/>
                    <a:pt x="7118054" y="8521"/>
                    <a:pt x="7301215" y="0"/>
                  </a:cubicBezTo>
                  <a:cubicBezTo>
                    <a:pt x="7484376" y="-8521"/>
                    <a:pt x="7725843" y="37361"/>
                    <a:pt x="8094054" y="0"/>
                  </a:cubicBezTo>
                  <a:cubicBezTo>
                    <a:pt x="8462265" y="-37361"/>
                    <a:pt x="8401517" y="56176"/>
                    <a:pt x="8585140" y="0"/>
                  </a:cubicBezTo>
                  <a:cubicBezTo>
                    <a:pt x="8768763" y="-56176"/>
                    <a:pt x="9101737" y="40120"/>
                    <a:pt x="9277395" y="0"/>
                  </a:cubicBezTo>
                  <a:cubicBezTo>
                    <a:pt x="9453054" y="-40120"/>
                    <a:pt x="9730500" y="84482"/>
                    <a:pt x="10058400" y="0"/>
                  </a:cubicBezTo>
                  <a:cubicBezTo>
                    <a:pt x="10070530" y="120748"/>
                    <a:pt x="10018413" y="272895"/>
                    <a:pt x="10058400" y="459674"/>
                  </a:cubicBezTo>
                  <a:cubicBezTo>
                    <a:pt x="10098387" y="646453"/>
                    <a:pt x="10052320" y="766240"/>
                    <a:pt x="10058400" y="861888"/>
                  </a:cubicBezTo>
                  <a:cubicBezTo>
                    <a:pt x="10064480" y="957536"/>
                    <a:pt x="10030498" y="1092666"/>
                    <a:pt x="10058400" y="1264103"/>
                  </a:cubicBezTo>
                  <a:cubicBezTo>
                    <a:pt x="10086302" y="1435540"/>
                    <a:pt x="10025866" y="1548582"/>
                    <a:pt x="10058400" y="1781236"/>
                  </a:cubicBezTo>
                  <a:cubicBezTo>
                    <a:pt x="10090934" y="2013890"/>
                    <a:pt x="10002016" y="2121215"/>
                    <a:pt x="10058400" y="2298369"/>
                  </a:cubicBezTo>
                  <a:cubicBezTo>
                    <a:pt x="10114784" y="2475523"/>
                    <a:pt x="10055423" y="2799307"/>
                    <a:pt x="10058400" y="2987879"/>
                  </a:cubicBezTo>
                  <a:cubicBezTo>
                    <a:pt x="10061377" y="3176451"/>
                    <a:pt x="10055002" y="3342404"/>
                    <a:pt x="10058400" y="3447553"/>
                  </a:cubicBezTo>
                  <a:cubicBezTo>
                    <a:pt x="10061798" y="3552702"/>
                    <a:pt x="9994833" y="3941318"/>
                    <a:pt x="10058400" y="4079605"/>
                  </a:cubicBezTo>
                  <a:cubicBezTo>
                    <a:pt x="10121967" y="4217892"/>
                    <a:pt x="10017338" y="4534512"/>
                    <a:pt x="10058400" y="4711656"/>
                  </a:cubicBezTo>
                  <a:cubicBezTo>
                    <a:pt x="10099462" y="4888800"/>
                    <a:pt x="9941655" y="5524262"/>
                    <a:pt x="10058400" y="5745922"/>
                  </a:cubicBezTo>
                  <a:cubicBezTo>
                    <a:pt x="9865544" y="5809273"/>
                    <a:pt x="9653970" y="5657279"/>
                    <a:pt x="9265561" y="5745922"/>
                  </a:cubicBezTo>
                  <a:cubicBezTo>
                    <a:pt x="8877152" y="5834565"/>
                    <a:pt x="8634734" y="5657574"/>
                    <a:pt x="8472723" y="5745922"/>
                  </a:cubicBezTo>
                  <a:cubicBezTo>
                    <a:pt x="8310712" y="5834270"/>
                    <a:pt x="8048549" y="5676378"/>
                    <a:pt x="7679884" y="5745922"/>
                  </a:cubicBezTo>
                  <a:cubicBezTo>
                    <a:pt x="7311219" y="5815466"/>
                    <a:pt x="7451617" y="5728494"/>
                    <a:pt x="7389966" y="5745922"/>
                  </a:cubicBezTo>
                  <a:cubicBezTo>
                    <a:pt x="7328315" y="5763350"/>
                    <a:pt x="7012303" y="5713349"/>
                    <a:pt x="6798295" y="5745922"/>
                  </a:cubicBezTo>
                  <a:cubicBezTo>
                    <a:pt x="6584287" y="5778495"/>
                    <a:pt x="6583815" y="5723401"/>
                    <a:pt x="6508376" y="5745922"/>
                  </a:cubicBezTo>
                  <a:cubicBezTo>
                    <a:pt x="6432937" y="5768443"/>
                    <a:pt x="6057617" y="5676400"/>
                    <a:pt x="5916706" y="5745922"/>
                  </a:cubicBezTo>
                  <a:cubicBezTo>
                    <a:pt x="5775795" y="5815444"/>
                    <a:pt x="5639646" y="5730861"/>
                    <a:pt x="5425619" y="5745922"/>
                  </a:cubicBezTo>
                  <a:cubicBezTo>
                    <a:pt x="5211592" y="5760983"/>
                    <a:pt x="5195849" y="5741260"/>
                    <a:pt x="5135701" y="5745922"/>
                  </a:cubicBezTo>
                  <a:cubicBezTo>
                    <a:pt x="5075553" y="5750584"/>
                    <a:pt x="4789127" y="5687852"/>
                    <a:pt x="4443446" y="5745922"/>
                  </a:cubicBezTo>
                  <a:cubicBezTo>
                    <a:pt x="4097765" y="5803992"/>
                    <a:pt x="4271386" y="5730698"/>
                    <a:pt x="4153528" y="5745922"/>
                  </a:cubicBezTo>
                  <a:cubicBezTo>
                    <a:pt x="4035670" y="5761146"/>
                    <a:pt x="3664013" y="5716916"/>
                    <a:pt x="3360689" y="5745922"/>
                  </a:cubicBezTo>
                  <a:cubicBezTo>
                    <a:pt x="3057365" y="5774928"/>
                    <a:pt x="3036858" y="5741442"/>
                    <a:pt x="2769018" y="5745922"/>
                  </a:cubicBezTo>
                  <a:cubicBezTo>
                    <a:pt x="2501178" y="5750402"/>
                    <a:pt x="2382510" y="5716452"/>
                    <a:pt x="2277932" y="5745922"/>
                  </a:cubicBezTo>
                  <a:cubicBezTo>
                    <a:pt x="2173354" y="5775392"/>
                    <a:pt x="2120838" y="5723806"/>
                    <a:pt x="1988013" y="5745922"/>
                  </a:cubicBezTo>
                  <a:cubicBezTo>
                    <a:pt x="1855188" y="5768038"/>
                    <a:pt x="1837672" y="5736877"/>
                    <a:pt x="1698095" y="5745922"/>
                  </a:cubicBezTo>
                  <a:cubicBezTo>
                    <a:pt x="1558518" y="5754967"/>
                    <a:pt x="1399906" y="5715531"/>
                    <a:pt x="1307592" y="5745922"/>
                  </a:cubicBezTo>
                  <a:cubicBezTo>
                    <a:pt x="1215278" y="5776313"/>
                    <a:pt x="719501" y="5689878"/>
                    <a:pt x="514753" y="5745922"/>
                  </a:cubicBezTo>
                  <a:cubicBezTo>
                    <a:pt x="310005" y="5801966"/>
                    <a:pt x="149508" y="5741451"/>
                    <a:pt x="0" y="5745922"/>
                  </a:cubicBezTo>
                  <a:cubicBezTo>
                    <a:pt x="-43799" y="5615699"/>
                    <a:pt x="46810" y="5395938"/>
                    <a:pt x="0" y="5286248"/>
                  </a:cubicBezTo>
                  <a:cubicBezTo>
                    <a:pt x="-46810" y="5176558"/>
                    <a:pt x="12378" y="4917737"/>
                    <a:pt x="0" y="4596738"/>
                  </a:cubicBezTo>
                  <a:cubicBezTo>
                    <a:pt x="-12378" y="4275739"/>
                    <a:pt x="12051" y="4187971"/>
                    <a:pt x="0" y="3907227"/>
                  </a:cubicBezTo>
                  <a:cubicBezTo>
                    <a:pt x="-12051" y="3626483"/>
                    <a:pt x="38570" y="3571944"/>
                    <a:pt x="0" y="3447553"/>
                  </a:cubicBezTo>
                  <a:cubicBezTo>
                    <a:pt x="-38570" y="3323162"/>
                    <a:pt x="8664" y="3123647"/>
                    <a:pt x="0" y="2987879"/>
                  </a:cubicBezTo>
                  <a:cubicBezTo>
                    <a:pt x="-8664" y="2852111"/>
                    <a:pt x="4060" y="2689125"/>
                    <a:pt x="0" y="2470746"/>
                  </a:cubicBezTo>
                  <a:cubicBezTo>
                    <a:pt x="-4060" y="2252367"/>
                    <a:pt x="30914" y="2003632"/>
                    <a:pt x="0" y="1781236"/>
                  </a:cubicBezTo>
                  <a:cubicBezTo>
                    <a:pt x="-30914" y="1558840"/>
                    <a:pt x="64361" y="1434811"/>
                    <a:pt x="0" y="1091725"/>
                  </a:cubicBezTo>
                  <a:cubicBezTo>
                    <a:pt x="-64361" y="748639"/>
                    <a:pt x="18490" y="733997"/>
                    <a:pt x="0" y="632051"/>
                  </a:cubicBezTo>
                  <a:cubicBezTo>
                    <a:pt x="-18490" y="530105"/>
                    <a:pt x="64485" y="19287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32594617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68" y="4824269"/>
            <a:ext cx="5090604" cy="21207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984" y="3802689"/>
            <a:ext cx="2495626" cy="270723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23594AC-6414-495F-AB6D-97CE3553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757" y="1571703"/>
            <a:ext cx="1509712" cy="15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62D51662-E5CF-4253-8711-E7474EF8C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7" y="4652131"/>
            <a:ext cx="1106124" cy="110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1C1445-C0F6-48B9-B705-1A747084B0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5377" y="2106228"/>
            <a:ext cx="6651312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72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303</Words>
  <Application>Microsoft Office PowerPoint</Application>
  <PresentationFormat>Widescreen</PresentationFormat>
  <Paragraphs>38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微软雅黑</vt:lpstr>
      <vt:lpstr>Arial</vt:lpstr>
      <vt:lpstr>Calibri</vt:lpstr>
      <vt:lpstr>Calibri Light</vt:lpstr>
      <vt:lpstr>等线</vt:lpstr>
      <vt:lpstr>Tahoma</vt:lpstr>
      <vt:lpstr>Times New Roman</vt:lpstr>
      <vt:lpstr>字魂105号-简雅黑</vt:lpstr>
      <vt:lpstr>字魂115号-刀刀体</vt:lpstr>
      <vt:lpstr>字魂36号-正文宋楷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Trang Lã</dc:creator>
  <cp:lastModifiedBy>Admin</cp:lastModifiedBy>
  <cp:revision>7</cp:revision>
  <dcterms:created xsi:type="dcterms:W3CDTF">2022-08-11T11:03:26Z</dcterms:created>
  <dcterms:modified xsi:type="dcterms:W3CDTF">2025-09-12T05:37:18Z</dcterms:modified>
</cp:coreProperties>
</file>