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8" r:id="rId2"/>
    <p:sldId id="3402" r:id="rId3"/>
    <p:sldId id="268" r:id="rId4"/>
    <p:sldId id="3406" r:id="rId5"/>
    <p:sldId id="32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A93-FFE8-B246-88D0-4AC8A0FF248E}" type="datetimeFigureOut">
              <a:rPr lang="en-VN" smtClean="0"/>
              <a:t>09/13/2025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AFA1-A75F-3141-B7A6-82FC8A49D17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19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A1C-B0FA-4801-95AA-1B275537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3948-D55F-4D74-8A9A-1D24AB0C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B1E9-4752-49C5-AD50-32DB070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AFF-47C5-4A34-9060-147E526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75B0-DB65-49BA-8862-7BF68D0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DC58-36F8-4C7C-AA2B-9389ADD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263D-71A0-460E-B5A7-14F203E0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7E3B-F6F6-4831-A426-7B1D1ED6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D0A-7FCB-41A5-AB19-196D040F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92E1-4DCF-46CE-AA76-AC59406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6686D-00B8-4947-AB49-6F317BB1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31C4-4199-478B-AC94-FCF2E3F1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A6D2-2CE0-458A-84A2-06B35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6D26-BCDC-4C53-990D-F7ECD8F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25C-5A75-480A-95B6-F7A8B026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72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831-714B-4E60-B2DF-7913CF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56A0-C921-4206-B19C-1832BF27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9FDC-D47C-4AD3-9EA9-3AADFF0B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F4F-7D1C-49AE-BC59-C14FCE6A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96B-863C-49D8-973C-C63288F8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7D6-0169-49CA-BA21-F63CD88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15A3-BE07-4937-BB1F-E6915091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902-7D15-48D1-A4CB-089104F5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B021-8306-4128-BE07-47BDFDE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5B93-6A18-4262-A48E-B04879F7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9B1-6198-415B-977C-D4BAE5D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133A-2D5D-405E-8AD9-AE5AFFFF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09A41-81CA-4918-804B-B205B61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9244-B59E-4403-AD98-C1102622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7947-6C70-4575-8274-B71A3B8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494-72AA-4605-8F1E-48C73CB1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8E91-B0BE-418C-924C-D467ABC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3431-A9B9-49D4-99EC-265A0FA0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FFA2-874F-4186-B294-4B52CE27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566A-1369-4FA7-8012-DD0B2994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E97CC-7CB2-4CD9-A14F-2580113E6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54E5D-E890-45D5-B808-56DFB6C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007F-C76D-473A-AB35-81560034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82CF-A400-4188-B3BD-7EC2396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F250-B538-4AAA-8E0B-41266DD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055D3-3727-4B8C-8435-D717A30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1087-3374-4BD1-826F-96AC9C7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8740-E192-4A8E-9B6D-067BED0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3E291-DBF6-4476-A40B-2BA7F88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2684E-83B6-49DF-84D8-A2FF431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CC94-34E3-4AAE-8235-96B34372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5A4-E8F5-43B3-B8F1-F174B5BE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83C5-E3B2-40CA-B201-CA2B9DC9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6AAA-7BF4-4F43-812B-0D43E66D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81E2-934C-49B2-BB8E-65D4E8E6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352C-CFAB-452B-A871-4D6C2AB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0518-7166-42A4-8222-C15CD74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2795-D234-4938-80F0-E8BDA7B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946A7-609F-4964-87D9-09977936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7D32-5F9A-4ADD-ADC3-8DE18D34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ED1-3C43-439F-8779-5788CBAF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EF778-FAAA-4941-8496-A5A7AC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3F8C-BF9D-450B-9B8A-5818DBB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22DE-8764-47E8-BAD1-6A26A9E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7914-019E-4F5F-81B9-51335ADD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DBAA-F369-43F6-8F65-B464EF41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9BFD-3126-4BD6-992A-195B8866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1BF-1488-485C-AE63-CFC4CD1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022464" y="1669280"/>
            <a:ext cx="7476501" cy="4623685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54698" y="2800071"/>
              <a:ext cx="3745069" cy="104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17479D"/>
                  </a:solidFill>
                  <a:latin typeface="+mj-lt"/>
                </a:rPr>
                <a:t>TIẾT 2</a:t>
              </a:r>
              <a:endParaRPr lang="en-US" sz="6600" b="1" dirty="0">
                <a:solidFill>
                  <a:srgbClr val="17479D"/>
                </a:solidFill>
                <a:latin typeface="+mj-lt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022464" y="838283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3173993" y="644059"/>
            <a:ext cx="829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  <a:cs typeface="Times New Roman" panose="02020603050405020304" pitchFamily="18" charset="0"/>
              </a:rPr>
              <a:t>CHÀO CỜ VÀ HÁT QUỐC 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9BBC93E1-08D8-304C-8D24-2922E36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3027561"/>
            <a:ext cx="3967089" cy="35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D07A2B77-0605-B249-A216-F98A67EE5090}"/>
              </a:ext>
            </a:extLst>
          </p:cNvPr>
          <p:cNvSpPr/>
          <p:nvPr/>
        </p:nvSpPr>
        <p:spPr>
          <a:xfrm>
            <a:off x="2405575" y="126609"/>
            <a:ext cx="9059594" cy="2194560"/>
          </a:xfrm>
          <a:prstGeom prst="cloudCallout">
            <a:avLst>
              <a:gd name="adj1" fmla="val -49011"/>
              <a:gd name="adj2" fmla="val 8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tác phong, phong cách của các bạn trong Video khi tham gia lễ chào cờ và hát quốc ca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2083-537C-6549-935E-2F260C2C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4" y="3027561"/>
            <a:ext cx="6323427" cy="3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5482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641861"/>
            <a:ext cx="6321090" cy="334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90EDF-A7A8-4FFC-A5D3-62C3BAF8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5" y="1641861"/>
            <a:ext cx="5128801" cy="334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7B84F-992B-4F8D-97D0-EAE5771F4A55}"/>
              </a:ext>
            </a:extLst>
          </p:cNvPr>
          <p:cNvSpPr/>
          <p:nvPr/>
        </p:nvSpPr>
        <p:spPr>
          <a:xfrm>
            <a:off x="3041317" y="512565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613C-BC3C-3541-9B61-F839FF99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" y="184540"/>
            <a:ext cx="2549636" cy="92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8E62-FC7D-DD44-BD41-3FFD85D8B736}"/>
              </a:ext>
            </a:extLst>
          </p:cNvPr>
          <p:cNvSpPr txBox="1"/>
          <p:nvPr/>
        </p:nvSpPr>
        <p:spPr>
          <a:xfrm>
            <a:off x="2448450" y="186200"/>
            <a:ext cx="900187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96FE-1F79-A54A-A84A-10102FE8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389"/>
            <a:ext cx="11774658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204935" y="254429"/>
            <a:ext cx="7222078" cy="5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" y="4893547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ờ đỏ sao vàng, cờ tổ quốc, cờ việt nam, quốc kỳ việt nam 180*200,150*110 |  Shopee Việt Nam">
            <a:extLst>
              <a:ext uri="{FF2B5EF4-FFF2-40B4-BE49-F238E27FC236}">
                <a16:creationId xmlns:a16="http://schemas.microsoft.com/office/drawing/2014/main" id="{502E39E0-2916-DD4E-B011-512853F7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0" r="688" b="15386"/>
          <a:stretch/>
        </p:blipFill>
        <p:spPr bwMode="auto">
          <a:xfrm>
            <a:off x="767808" y="1661753"/>
            <a:ext cx="5328192" cy="2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3B99-8870-244D-A820-4AA6DD87DD5D}"/>
              </a:ext>
            </a:extLst>
          </p:cNvPr>
          <p:cNvSpPr txBox="1"/>
          <p:nvPr/>
        </p:nvSpPr>
        <p:spPr>
          <a:xfrm>
            <a:off x="9737509" y="498693"/>
            <a:ext cx="24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6152" name="Picture 8" descr="Top 9 Shop bán họa cụ tốt nhất tại Hà Nội - Toplist.vn">
            <a:extLst>
              <a:ext uri="{FF2B5EF4-FFF2-40B4-BE49-F238E27FC236}">
                <a16:creationId xmlns:a16="http://schemas.microsoft.com/office/drawing/2014/main" id="{6CA2F599-0648-F942-AAB2-84E5B51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281">
            <a:off x="7881818" y="1270591"/>
            <a:ext cx="3839147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9FECB0D-4F70-9D44-8EDE-408558D5832F}"/>
              </a:ext>
            </a:extLst>
          </p:cNvPr>
          <p:cNvSpPr/>
          <p:nvPr/>
        </p:nvSpPr>
        <p:spPr>
          <a:xfrm>
            <a:off x="8308305" y="3903546"/>
            <a:ext cx="3404381" cy="13756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2400" dirty="0"/>
          </a:p>
          <a:p>
            <a:pPr algn="ctr"/>
            <a:r>
              <a:rPr lang="en-VN" sz="2400" dirty="0"/>
              <a:t>Giấy</a:t>
            </a:r>
          </a:p>
          <a:p>
            <a:pPr algn="ctr"/>
            <a:r>
              <a:rPr lang="en-VN" sz="2400" dirty="0"/>
              <a:t>Bút chì, bút màu các loại</a:t>
            </a:r>
          </a:p>
          <a:p>
            <a:pPr algn="ctr"/>
            <a:r>
              <a:rPr lang="en-VN" sz="2400" dirty="0"/>
              <a:t>Thước kẻ</a:t>
            </a:r>
          </a:p>
          <a:p>
            <a:pPr algn="ctr"/>
            <a:r>
              <a:rPr lang="en-VN" sz="2400" dirty="0"/>
              <a:t> </a:t>
            </a:r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D9A5-3F45-0444-93C0-FCE751CD10DB}"/>
              </a:ext>
            </a:extLst>
          </p:cNvPr>
          <p:cNvSpPr txBox="1"/>
          <p:nvPr/>
        </p:nvSpPr>
        <p:spPr>
          <a:xfrm>
            <a:off x="1519651" y="175527"/>
            <a:ext cx="583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tô màu lá cờ Việt Nam</a:t>
            </a:r>
          </a:p>
        </p:txBody>
      </p:sp>
      <p:pic>
        <p:nvPicPr>
          <p:cNvPr id="16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41056035-FBFD-4148-B744-BCA47758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0"/>
            <a:ext cx="1196437" cy="10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109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2022-08-05T14:50:24Z</dcterms:created>
  <dcterms:modified xsi:type="dcterms:W3CDTF">2025-09-13T10:46:33Z</dcterms:modified>
</cp:coreProperties>
</file>