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1"/>
  </p:sldMasterIdLst>
  <p:notesMasterIdLst>
    <p:notesMasterId r:id="rId7"/>
  </p:notesMasterIdLst>
  <p:sldIdLst>
    <p:sldId id="412" r:id="rId2"/>
    <p:sldId id="267" r:id="rId3"/>
    <p:sldId id="416" r:id="rId4"/>
    <p:sldId id="274" r:id="rId5"/>
    <p:sldId id="420" r:id="rId6"/>
  </p:sldIdLst>
  <p:sldSz cx="12192000" cy="6858000"/>
  <p:notesSz cx="6858000" cy="9144000"/>
  <p:embeddedFontLst>
    <p:embeddedFont>
      <p:font typeface="Tw Cen MT" panose="020B0602020104020603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C2E"/>
    <a:srgbClr val="65DDD2"/>
    <a:srgbClr val="DAEDF3"/>
    <a:srgbClr val="EB9C52"/>
    <a:srgbClr val="017F01"/>
    <a:srgbClr val="6CA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D205-B328-44B4-AB8B-7FF8D89F923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5E57-AB51-4C3D-8E93-CC422978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9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06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3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1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09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7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1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8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08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7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0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55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5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71ACD5F-D066-2C96-669C-0829754B39F0}"/>
              </a:ext>
            </a:extLst>
          </p:cNvPr>
          <p:cNvSpPr/>
          <p:nvPr/>
        </p:nvSpPr>
        <p:spPr>
          <a:xfrm>
            <a:off x="58762" y="2410487"/>
            <a:ext cx="5514536" cy="1204909"/>
          </a:xfrm>
          <a:prstGeom prst="wedgeRoundRectCallout">
            <a:avLst>
              <a:gd name="adj1" fmla="val -36501"/>
              <a:gd name="adj2" fmla="val 90733"/>
              <a:gd name="adj3" fmla="val 16667"/>
            </a:avLst>
          </a:prstGeom>
          <a:ln w="38100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Mỗi xe xích lô có 3 bánh xe. Hỏi 4 xe xích lô có bao nhiêu bánh?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E34CF-B79C-D748-1651-6DD573A4329C}"/>
              </a:ext>
            </a:extLst>
          </p:cNvPr>
          <p:cNvSpPr txBox="1"/>
          <p:nvPr/>
        </p:nvSpPr>
        <p:spPr>
          <a:xfrm>
            <a:off x="2212933" y="4067684"/>
            <a:ext cx="1857255" cy="649188"/>
          </a:xfrm>
          <a:prstGeom prst="flowChartTerminator">
            <a:avLst/>
          </a:prstGeom>
          <a:solidFill>
            <a:srgbClr val="FBA1B4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x 4 =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18C1D-20E4-7E70-1ECF-FAF2C4A6E6A8}"/>
              </a:ext>
            </a:extLst>
          </p:cNvPr>
          <p:cNvSpPr txBox="1"/>
          <p:nvPr/>
        </p:nvSpPr>
        <p:spPr>
          <a:xfrm>
            <a:off x="2100711" y="4793109"/>
            <a:ext cx="2836985" cy="649188"/>
          </a:xfrm>
          <a:prstGeom prst="flowChartTerminator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+ 3 + 3 + 3 =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9BEC4-861A-718C-1477-7B20A21A8D00}"/>
              </a:ext>
            </a:extLst>
          </p:cNvPr>
          <p:cNvSpPr txBox="1"/>
          <p:nvPr/>
        </p:nvSpPr>
        <p:spPr>
          <a:xfrm>
            <a:off x="2100711" y="5615167"/>
            <a:ext cx="1822940" cy="649188"/>
          </a:xfrm>
          <a:prstGeom prst="flowChartTerminator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x 4  = 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BA76B-7D28-8362-4C37-323BBEB19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2114" y="1095375"/>
            <a:ext cx="5790495" cy="56102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487D28-DEF8-1A3B-E3C4-02D130993E92}"/>
              </a:ext>
            </a:extLst>
          </p:cNvPr>
          <p:cNvSpPr txBox="1"/>
          <p:nvPr/>
        </p:nvSpPr>
        <p:spPr>
          <a:xfrm>
            <a:off x="8062057" y="3126787"/>
            <a:ext cx="51044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26026-CBED-8DCC-8694-2FC64138E883}"/>
              </a:ext>
            </a:extLst>
          </p:cNvPr>
          <p:cNvSpPr txBox="1"/>
          <p:nvPr/>
        </p:nvSpPr>
        <p:spPr>
          <a:xfrm>
            <a:off x="8062057" y="3588452"/>
            <a:ext cx="51044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409E1-E3F3-D1C5-CA64-D7379ED9BD6F}"/>
              </a:ext>
            </a:extLst>
          </p:cNvPr>
          <p:cNvSpPr txBox="1"/>
          <p:nvPr/>
        </p:nvSpPr>
        <p:spPr>
          <a:xfrm>
            <a:off x="8062057" y="4050117"/>
            <a:ext cx="51044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6A251-59ED-42A1-E765-7DE0B0DBF14D}"/>
              </a:ext>
            </a:extLst>
          </p:cNvPr>
          <p:cNvSpPr txBox="1"/>
          <p:nvPr/>
        </p:nvSpPr>
        <p:spPr>
          <a:xfrm>
            <a:off x="8062057" y="4460743"/>
            <a:ext cx="51044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01EFC-0B79-E72B-3D20-4ABB4712522E}"/>
              </a:ext>
            </a:extLst>
          </p:cNvPr>
          <p:cNvSpPr txBox="1"/>
          <p:nvPr/>
        </p:nvSpPr>
        <p:spPr>
          <a:xfrm>
            <a:off x="8062057" y="4860483"/>
            <a:ext cx="51044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D95035-6F12-7821-41A8-7E3A95E41C4F}"/>
              </a:ext>
            </a:extLst>
          </p:cNvPr>
          <p:cNvSpPr txBox="1"/>
          <p:nvPr/>
        </p:nvSpPr>
        <p:spPr>
          <a:xfrm>
            <a:off x="8062057" y="5271109"/>
            <a:ext cx="51044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7DAF0F-2416-07F1-5300-78ED83DF8DD9}"/>
              </a:ext>
            </a:extLst>
          </p:cNvPr>
          <p:cNvSpPr txBox="1"/>
          <p:nvPr/>
        </p:nvSpPr>
        <p:spPr>
          <a:xfrm>
            <a:off x="8062057" y="5757521"/>
            <a:ext cx="51044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9B8430-0EC2-CD73-064F-8F0CAE27CE09}"/>
              </a:ext>
            </a:extLst>
          </p:cNvPr>
          <p:cNvSpPr txBox="1"/>
          <p:nvPr/>
        </p:nvSpPr>
        <p:spPr>
          <a:xfrm>
            <a:off x="3315855" y="163294"/>
            <a:ext cx="704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B81C2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 NHÂN 3, BẢNG CHIA 3</a:t>
            </a:r>
          </a:p>
        </p:txBody>
      </p:sp>
    </p:spTree>
    <p:extLst>
      <p:ext uri="{BB962C8B-B14F-4D97-AF65-F5344CB8AC3E}">
        <p14:creationId xmlns:p14="http://schemas.microsoft.com/office/powerpoint/2010/main" val="33829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5243C-588C-5747-37C2-BFC4DA6E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8534" l="1202" r="97463">
                        <a14:foregroundMark x1="4673" y1="11144" x2="29640" y2="34604"/>
                        <a14:foregroundMark x1="3204" y1="8211" x2="18291" y2="11144"/>
                        <a14:foregroundMark x1="6676" y1="3812" x2="3872" y2="10264"/>
                        <a14:foregroundMark x1="7877" y1="6452" x2="31375" y2="29326"/>
                        <a14:foregroundMark x1="30574" y1="20235" x2="21762" y2="31085"/>
                        <a14:foregroundMark x1="27503" y1="12317" x2="71429" y2="70674"/>
                        <a14:foregroundMark x1="71429" y1="70674" x2="72230" y2="72727"/>
                        <a14:foregroundMark x1="68160" y1="13272" x2="81976" y2="67155"/>
                        <a14:foregroundMark x1="81976" y1="67155" x2="73031" y2="81525"/>
                        <a14:foregroundMark x1="73031" y1="81525" x2="15621" y2="75953"/>
                        <a14:foregroundMark x1="43658" y1="30499" x2="49399" y2="82991"/>
                        <a14:foregroundMark x1="73965" y1="64516" x2="62216" y2="67742"/>
                        <a14:foregroundMark x1="62216" y1="67742" x2="25501" y2="51906"/>
                        <a14:foregroundMark x1="10147" y1="37243" x2="1202" y2="46628"/>
                        <a14:foregroundMark x1="14019" y1="40176" x2="4539" y2="63050"/>
                        <a14:foregroundMark x1="7610" y1="60117" x2="5340" y2="88563"/>
                        <a14:foregroundMark x1="6676" y1="91202" x2="27770" y2="94721"/>
                        <a14:foregroundMark x1="27770" y1="94721" x2="32176" y2="94721"/>
                        <a14:foregroundMark x1="36582" y1="93842" x2="65020" y2="95601"/>
                        <a14:foregroundMark x1="63284" y1="93548" x2="65554" y2="84457"/>
                        <a14:foregroundMark x1="42190" y1="91202" x2="42190" y2="80059"/>
                        <a14:foregroundMark x1="79172" y1="90029" x2="86382" y2="85337"/>
                        <a14:foregroundMark x1="79439" y1="51026" x2="86515" y2="56598"/>
                        <a14:foregroundMark x1="89720" y1="53666" x2="83044" y2="58358"/>
                        <a14:foregroundMark x1="83044" y1="53666" x2="95594" y2="68622"/>
                        <a14:foregroundMark x1="95594" y1="68622" x2="94526" y2="92082"/>
                        <a14:foregroundMark x1="94526" y1="92082" x2="89319" y2="95894"/>
                        <a14:foregroundMark x1="91188" y1="81818" x2="52203" y2="82111"/>
                        <a14:foregroundMark x1="92790" y1="74780" x2="40053" y2="75367"/>
                        <a14:foregroundMark x1="94793" y1="94721" x2="63284" y2="95894"/>
                        <a14:foregroundMark x1="89720" y1="53666" x2="96262" y2="53959"/>
                        <a14:foregroundMark x1="60347" y1="48387" x2="44726" y2="46628"/>
                        <a14:foregroundMark x1="14019" y1="26393" x2="3338" y2="25806"/>
                        <a14:foregroundMark x1="34446" y1="82111" x2="52603" y2="92669"/>
                        <a14:foregroundMark x1="60748" y1="50147" x2="80908" y2="51906"/>
                        <a14:foregroundMark x1="84112" y1="49560" x2="91055" y2="51320"/>
                        <a14:foregroundMark x1="93324" y1="51320" x2="96662" y2="51320"/>
                        <a14:foregroundMark x1="24566" y1="97361" x2="7477" y2="97654"/>
                        <a14:foregroundMark x1="94393" y1="98534" x2="97463" y2="96774"/>
                        <a14:backgroundMark x1="66889" y1="1173" x2="66756" y2="13196"/>
                        <a14:backgroundMark x1="71028" y1="2933" x2="93057" y2="7331"/>
                      </a14:backgroundRemoval>
                    </a14:imgEffect>
                  </a14:imgLayer>
                </a14:imgProps>
              </a:ext>
            </a:extLst>
          </a:blip>
          <a:srcRect l="5895" t="51669" r="2334" b="704"/>
          <a:stretch/>
        </p:blipFill>
        <p:spPr>
          <a:xfrm>
            <a:off x="1240971" y="2250974"/>
            <a:ext cx="10376598" cy="2399403"/>
          </a:xfrm>
          <a:prstGeom prst="snip1Rect">
            <a:avLst>
              <a:gd name="adj" fmla="val 2384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0BD73-2354-1E01-FEF5-001F103DF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45" y="1145121"/>
            <a:ext cx="1615940" cy="616667"/>
          </a:xfrm>
          <a:prstGeom prst="rect">
            <a:avLst/>
          </a:prstGeom>
        </p:spPr>
      </p:pic>
      <p:pic>
        <p:nvPicPr>
          <p:cNvPr id="1026" name="Picture 2" descr="Trẻ Em Cậu Bé Và Cô Gái Học Toán Với Minh Họa Sách Mở Hình minh họa Sẵn có  - Tải xuống Hình ảnh Ngay bây giờ - iStock">
            <a:extLst>
              <a:ext uri="{FF2B5EF4-FFF2-40B4-BE49-F238E27FC236}">
                <a16:creationId xmlns:a16="http://schemas.microsoft.com/office/drawing/2014/main" id="{E948EFB6-1EFA-DDC5-BB08-160DCDFCE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11008"/>
          <a:stretch/>
        </p:blipFill>
        <p:spPr bwMode="auto">
          <a:xfrm>
            <a:off x="-108958" y="5439620"/>
            <a:ext cx="2385646" cy="147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E4A29D-BECA-68FC-BDFC-785A88AE4F79}"/>
              </a:ext>
            </a:extLst>
          </p:cNvPr>
          <p:cNvSpPr txBox="1"/>
          <p:nvPr/>
        </p:nvSpPr>
        <p:spPr>
          <a:xfrm>
            <a:off x="3032761" y="549213"/>
            <a:ext cx="6005732" cy="1191816"/>
          </a:xfrm>
          <a:prstGeom prst="wedgeRoundRectCallout">
            <a:avLst/>
          </a:prstGeom>
          <a:solidFill>
            <a:srgbClr val="65DD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tìm tích ta lấy thừa số nhân với thừa số.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5243C-588C-5747-37C2-BFC4DA6E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8534" l="1202" r="97463">
                        <a14:foregroundMark x1="4673" y1="11144" x2="29640" y2="34604"/>
                        <a14:foregroundMark x1="3204" y1="8211" x2="18291" y2="11144"/>
                        <a14:foregroundMark x1="6676" y1="3812" x2="3872" y2="10264"/>
                        <a14:foregroundMark x1="7877" y1="6452" x2="31375" y2="29326"/>
                        <a14:foregroundMark x1="30574" y1="20235" x2="21762" y2="31085"/>
                        <a14:foregroundMark x1="27503" y1="12317" x2="71429" y2="70674"/>
                        <a14:foregroundMark x1="71429" y1="70674" x2="72230" y2="72727"/>
                        <a14:foregroundMark x1="68160" y1="13272" x2="81976" y2="67155"/>
                        <a14:foregroundMark x1="81976" y1="67155" x2="73031" y2="81525"/>
                        <a14:foregroundMark x1="73031" y1="81525" x2="15621" y2="75953"/>
                        <a14:foregroundMark x1="43658" y1="30499" x2="49399" y2="82991"/>
                        <a14:foregroundMark x1="73965" y1="64516" x2="62216" y2="67742"/>
                        <a14:foregroundMark x1="62216" y1="67742" x2="25501" y2="51906"/>
                        <a14:foregroundMark x1="10147" y1="37243" x2="1202" y2="46628"/>
                        <a14:foregroundMark x1="14019" y1="40176" x2="4539" y2="63050"/>
                        <a14:foregroundMark x1="7610" y1="60117" x2="5340" y2="88563"/>
                        <a14:foregroundMark x1="6676" y1="91202" x2="27770" y2="94721"/>
                        <a14:foregroundMark x1="27770" y1="94721" x2="32176" y2="94721"/>
                        <a14:foregroundMark x1="36582" y1="93842" x2="65020" y2="95601"/>
                        <a14:foregroundMark x1="63284" y1="93548" x2="65554" y2="84457"/>
                        <a14:foregroundMark x1="42190" y1="91202" x2="42190" y2="80059"/>
                        <a14:foregroundMark x1="79172" y1="90029" x2="86382" y2="85337"/>
                        <a14:foregroundMark x1="79439" y1="51026" x2="86515" y2="56598"/>
                        <a14:foregroundMark x1="89720" y1="53666" x2="83044" y2="58358"/>
                        <a14:foregroundMark x1="83044" y1="53666" x2="95594" y2="68622"/>
                        <a14:foregroundMark x1="95594" y1="68622" x2="94526" y2="92082"/>
                        <a14:foregroundMark x1="94526" y1="92082" x2="89319" y2="95894"/>
                        <a14:foregroundMark x1="91188" y1="81818" x2="52203" y2="82111"/>
                        <a14:foregroundMark x1="92790" y1="74780" x2="40053" y2="75367"/>
                        <a14:foregroundMark x1="94793" y1="94721" x2="63284" y2="95894"/>
                        <a14:foregroundMark x1="89720" y1="53666" x2="96262" y2="53959"/>
                        <a14:foregroundMark x1="60347" y1="48387" x2="44726" y2="46628"/>
                        <a14:foregroundMark x1="14019" y1="26393" x2="3338" y2="25806"/>
                        <a14:foregroundMark x1="34446" y1="82111" x2="52603" y2="92669"/>
                        <a14:foregroundMark x1="60748" y1="50147" x2="80908" y2="51906"/>
                        <a14:foregroundMark x1="84112" y1="49560" x2="91055" y2="51320"/>
                        <a14:foregroundMark x1="93324" y1="51320" x2="96662" y2="51320"/>
                        <a14:foregroundMark x1="24566" y1="97361" x2="7477" y2="97654"/>
                        <a14:foregroundMark x1="94393" y1="98534" x2="97463" y2="96774"/>
                        <a14:backgroundMark x1="66889" y1="1173" x2="66756" y2="13196"/>
                        <a14:backgroundMark x1="71028" y1="2933" x2="93057" y2="7331"/>
                      </a14:backgroundRemoval>
                    </a14:imgEffect>
                  </a14:imgLayer>
                </a14:imgProps>
              </a:ext>
            </a:extLst>
          </a:blip>
          <a:srcRect t="51669" r="2334"/>
          <a:stretch/>
        </p:blipFill>
        <p:spPr>
          <a:xfrm>
            <a:off x="195776" y="2661137"/>
            <a:ext cx="11043138" cy="2434883"/>
          </a:xfrm>
          <a:prstGeom prst="snip1Rect">
            <a:avLst>
              <a:gd name="adj" fmla="val 23840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255D24-D97E-FAB8-421E-75F961B60677}"/>
              </a:ext>
            </a:extLst>
          </p:cNvPr>
          <p:cNvSpPr txBox="1"/>
          <p:nvPr/>
        </p:nvSpPr>
        <p:spPr>
          <a:xfrm>
            <a:off x="5371516" y="4102147"/>
            <a:ext cx="1005840" cy="73574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5FD99-B461-552F-8B20-6F8F5ACBA0EF}"/>
              </a:ext>
            </a:extLst>
          </p:cNvPr>
          <p:cNvSpPr txBox="1"/>
          <p:nvPr/>
        </p:nvSpPr>
        <p:spPr>
          <a:xfrm>
            <a:off x="6508658" y="4102146"/>
            <a:ext cx="1005840" cy="735747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78C31-A373-1F9E-0E27-2057F5C2B92A}"/>
              </a:ext>
            </a:extLst>
          </p:cNvPr>
          <p:cNvSpPr txBox="1"/>
          <p:nvPr/>
        </p:nvSpPr>
        <p:spPr>
          <a:xfrm>
            <a:off x="7736644" y="4102145"/>
            <a:ext cx="1005840" cy="73574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7AE69-CC60-4976-C24E-94D114E2E296}"/>
              </a:ext>
            </a:extLst>
          </p:cNvPr>
          <p:cNvSpPr txBox="1"/>
          <p:nvPr/>
        </p:nvSpPr>
        <p:spPr>
          <a:xfrm>
            <a:off x="8850342" y="4087025"/>
            <a:ext cx="1005840" cy="735747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D779D-156F-FDA2-1A1C-F33F75B5509B}"/>
              </a:ext>
            </a:extLst>
          </p:cNvPr>
          <p:cNvSpPr txBox="1"/>
          <p:nvPr/>
        </p:nvSpPr>
        <p:spPr>
          <a:xfrm>
            <a:off x="9992175" y="4087024"/>
            <a:ext cx="1005840" cy="735747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4E322-38BD-13EB-E97F-04EBB93FF0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5710" r="9967" b="8483"/>
          <a:stretch/>
        </p:blipFill>
        <p:spPr>
          <a:xfrm>
            <a:off x="19996" y="1873349"/>
            <a:ext cx="12172004" cy="3433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0BD73-2354-1E01-FEF5-001F103DF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45" y="1145121"/>
            <a:ext cx="1615940" cy="616667"/>
          </a:xfrm>
          <a:prstGeom prst="rect">
            <a:avLst/>
          </a:prstGeom>
        </p:spPr>
      </p:pic>
      <p:pic>
        <p:nvPicPr>
          <p:cNvPr id="1026" name="Picture 2" descr="Trẻ Em Cậu Bé Và Cô Gái Học Toán Với Minh Họa Sách Mở Hình minh họa Sẵn có  - Tải xuống Hình ảnh Ngay bây giờ - iStock">
            <a:extLst>
              <a:ext uri="{FF2B5EF4-FFF2-40B4-BE49-F238E27FC236}">
                <a16:creationId xmlns:a16="http://schemas.microsoft.com/office/drawing/2014/main" id="{E948EFB6-1EFA-DDC5-BB08-160DCDFCE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11008"/>
          <a:stretch/>
        </p:blipFill>
        <p:spPr bwMode="auto">
          <a:xfrm>
            <a:off x="-108958" y="5439620"/>
            <a:ext cx="2385646" cy="147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E4A29D-BECA-68FC-BDFC-785A88AE4F79}"/>
              </a:ext>
            </a:extLst>
          </p:cNvPr>
          <p:cNvSpPr txBox="1"/>
          <p:nvPr/>
        </p:nvSpPr>
        <p:spPr>
          <a:xfrm>
            <a:off x="3032761" y="549213"/>
            <a:ext cx="6005732" cy="1191816"/>
          </a:xfrm>
          <a:prstGeom prst="wedgeRoundRectCallout">
            <a:avLst/>
          </a:prstGeom>
          <a:solidFill>
            <a:srgbClr val="65DDD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tìm tích ta lấy thừa số nhân với thừa số.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5E77E6E4-FA42-1D22-1BFB-4DDA6AE6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3959" r="10123"/>
          <a:stretch/>
        </p:blipFill>
        <p:spPr>
          <a:xfrm>
            <a:off x="0" y="1105853"/>
            <a:ext cx="12129425" cy="4864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70A49-D21B-6D07-743A-06AE42A6E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" t="5758" r="1712" b="4120"/>
          <a:stretch/>
        </p:blipFill>
        <p:spPr>
          <a:xfrm>
            <a:off x="732731" y="1683465"/>
            <a:ext cx="10760853" cy="365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AE721A-C0FE-BD82-F373-795363FC3694}"/>
              </a:ext>
            </a:extLst>
          </p:cNvPr>
          <p:cNvSpPr txBox="1"/>
          <p:nvPr/>
        </p:nvSpPr>
        <p:spPr>
          <a:xfrm>
            <a:off x="3192830" y="103170"/>
            <a:ext cx="6094990" cy="919401"/>
          </a:xfrm>
          <a:prstGeom prst="wedgeRoundRectCallou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vi-VN" sz="2400" b="0" i="0">
                <a:solidFill>
                  <a:schemeClr val="bg1"/>
                </a:solidFill>
                <a:effectLst/>
                <a:latin typeface="+mj-lt"/>
              </a:rPr>
              <a:t>Đếm thêm 3 đơn vị hoặc đếm lùi 3 đơn vị rồi viết số còn thiếu vào ô trống.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8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3BC5E-8634-A189-B0EA-DFE4F571B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458"/>
            <a:ext cx="5580185" cy="150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5BF04B94-F059-0F22-C0C3-4D6CE2C4E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4299" r="12028"/>
          <a:stretch/>
        </p:blipFill>
        <p:spPr>
          <a:xfrm>
            <a:off x="-159664" y="2264551"/>
            <a:ext cx="8612002" cy="45582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7F5617-D333-DBE6-4A71-29F3BCB64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14" y="3886200"/>
            <a:ext cx="7334963" cy="1371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Bài giải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 bàn đấu cờ vua như vậy có số người là: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 x 6 = 18 (người)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Đáp số: 18 người</a:t>
            </a:r>
          </a:p>
        </p:txBody>
      </p:sp>
    </p:spTree>
    <p:extLst>
      <p:ext uri="{BB962C8B-B14F-4D97-AF65-F5344CB8AC3E}">
        <p14:creationId xmlns:p14="http://schemas.microsoft.com/office/powerpoint/2010/main" val="4836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128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Arial</vt:lpstr>
      <vt:lpstr>Tw Cen MT</vt:lpstr>
      <vt:lpstr>Calibri</vt:lpstr>
      <vt:lpstr>Open Sans</vt:lpstr>
      <vt:lpstr>Tahoma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2022-03-28T23:45:00Z</dcterms:created>
  <dcterms:modified xsi:type="dcterms:W3CDTF">2025-09-13T10:37:45Z</dcterms:modified>
</cp:coreProperties>
</file>