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8" r:id="rId4"/>
    <p:sldId id="259" r:id="rId5"/>
    <p:sldId id="260" r:id="rId6"/>
    <p:sldId id="261" r:id="rId7"/>
    <p:sldId id="270" r:id="rId8"/>
    <p:sldId id="28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294B"/>
    <a:srgbClr val="FC7D48"/>
    <a:srgbClr val="FFFFFF"/>
    <a:srgbClr val="E98B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98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facebook.com/groups/629898828017053" TargetMode="Externa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E3B99-E92E-8260-DFE0-B64D14481E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868942-AF73-8621-8B19-AD7A5D8515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120332-6F9C-F222-1737-2AD00D0C5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15669-296A-47D9-B870-AF5058592F04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54AEBB-781C-3D4E-7DFF-BB6575D31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C11521-BFB8-2834-AE2C-8B7B99461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CCA56-840A-490B-BD85-C8C88BEE5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59873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21DA4-7C3C-CF7E-8E8E-9BCD6A3EE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234D40-FC50-B400-DA4D-E3F4DA7DBF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12D40A-F805-1C34-AFFD-B2629EF56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15669-296A-47D9-B870-AF5058592F04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6685A3-6B5F-AEDA-ED55-167CD330D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5888F9-5DDE-AEB6-0FC6-3F08A9703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CCA56-840A-490B-BD85-C8C88BEE5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20554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378CDF-9B75-6DB5-F944-62133D8320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D93342-03A1-43C1-70C8-4541BC744C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8118ED-FE1C-300B-EC70-6B93A67AC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15669-296A-47D9-B870-AF5058592F04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775C29-8278-3D8C-D8E1-D76DF2F10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BD157D-3F0C-9134-C151-1A6F6DFCF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CCA56-840A-490B-BD85-C8C88BEE5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94683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11891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1305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36414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14786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18560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20654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1782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82237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EB0CB-D8F5-47DA-7D8E-AD59A27E1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350C6-E077-9F44-6289-351B4B709D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136D11-2AA4-F6BC-9576-78AA834CC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15669-296A-47D9-B870-AF5058592F04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0F6390-66A4-E3C9-ACA9-C876FB2EF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DF603C-7916-E1D2-3233-FF11F175D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CCA56-840A-490B-BD85-C8C88BEE5F0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C5F31120-84D5-A556-B2B6-A54E5CC54BA8}"/>
              </a:ext>
            </a:extLst>
          </p:cNvPr>
          <p:cNvSpPr txBox="1"/>
          <p:nvPr userDrawn="1"/>
        </p:nvSpPr>
        <p:spPr>
          <a:xfrm>
            <a:off x="3169920" y="8783761"/>
            <a:ext cx="68122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Hình ảnh 31">
            <a:extLst>
              <a:ext uri="{FF2B5EF4-FFF2-40B4-BE49-F238E27FC236}">
                <a16:creationId xmlns:a16="http://schemas.microsoft.com/office/drawing/2014/main" id="{FB99768B-223B-7A4F-4498-48271908FE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009726" y="-243220"/>
            <a:ext cx="1804572" cy="2542252"/>
          </a:xfrm>
          <a:prstGeom prst="rect">
            <a:avLst/>
          </a:prstGeom>
        </p:spPr>
      </p:pic>
      <p:pic>
        <p:nvPicPr>
          <p:cNvPr id="9" name="Hình ảnh 32">
            <a:extLst>
              <a:ext uri="{FF2B5EF4-FFF2-40B4-BE49-F238E27FC236}">
                <a16:creationId xmlns:a16="http://schemas.microsoft.com/office/drawing/2014/main" id="{AE24C3F8-50DE-441B-A7F9-9996AEBBE8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65348" y="7879793"/>
            <a:ext cx="1804572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01795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39561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28775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27090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91CFF-60AA-1A9E-A6F8-8D1033C57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38FEDF-348A-B040-EB1A-9702D52275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7BB2F-840E-4BBC-7100-E4E69CD5A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15669-296A-47D9-B870-AF5058592F04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7DD7A7-C400-E663-1C1C-CB2FAD1AD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22B153-B70E-EBF4-91B3-4437940C3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CCA56-840A-490B-BD85-C8C88BEE5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7900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546D7-5D7D-2357-013A-5F7DEF24B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562BC-765E-9C44-852E-12A5A7C3C5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5ABE89-2A36-091C-CD18-8DF5705DF6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951569-E3BF-16EC-D40C-F907F4807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15669-296A-47D9-B870-AF5058592F04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B4651F-9FDC-1D18-384C-8C39E6BE5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3F737C-74AE-6106-122F-541F9A30C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CCA56-840A-490B-BD85-C8C88BEE5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31585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7CB92-C95A-2B7A-3576-827938DC7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15031C-0FFF-EE57-A608-E4A7446DD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F17C8B-5CC7-778D-4F46-DB15392FDF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18675A-C4AE-AA7B-2A2B-113C567260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CD95BF-F0A7-97FA-F4B6-B05874E798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297BAD-2B0A-F759-4764-38DA9F3E4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15669-296A-47D9-B870-AF5058592F04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EDA813-3E6E-DC0E-C02F-8594D2EF1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167227-1142-1293-3F1F-4A67DB245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CCA56-840A-490B-BD85-C8C88BEE5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2578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93189-7F36-5D49-6123-A5AB1F043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555AA1-1771-CD5F-C69D-157FA42C8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15669-296A-47D9-B870-AF5058592F04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D8EE2C-F7C3-D1A5-025F-5203659DA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08A70C-403D-BB47-EF8E-6BD1611A9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CCA56-840A-490B-BD85-C8C88BEE5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95260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2A88B5-67B1-839F-8274-4B3B92095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15669-296A-47D9-B870-AF5058592F04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27E8A7-9C40-217C-8C53-E8D5AC0F9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9F7C46-E930-9AFF-E991-3EFCDC1D2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CCA56-840A-490B-BD85-C8C88BEE5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69027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A872B-5449-B595-E092-B743C7090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68864-C6F0-1316-18C0-C896ED5FF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9CB185-70A9-1B44-C59E-29BA9492C9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69A356-A608-D9F6-6CD7-4BC0D6D66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15669-296A-47D9-B870-AF5058592F04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57392-915E-1A91-512E-5649CCCBD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0B0E77-6709-F3A0-93CA-0F00C9754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CCA56-840A-490B-BD85-C8C88BEE5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07853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A1B97-D5B5-690D-46C0-F082820FB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B0096A-6AFF-D181-593D-DA385DB916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C8033A-26DB-C69B-9FF0-C32C8ADC81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D770BA-F2F7-DBC5-F9DD-8007EA3FE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15669-296A-47D9-B870-AF5058592F04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A6A2EE-C675-F912-25A6-C9A8F2117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D53588-8A67-7630-618A-B51592CD0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CCA56-840A-490B-BD85-C8C88BEE5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8661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25784E-850C-28DA-215C-47FD25CED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6668A5-936E-567C-59DB-A327821A5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084B91-6F9D-D78E-4718-DF256A89FD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15669-296A-47D9-B870-AF5058592F04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C6969-BCB6-8652-FE5E-3FFC27625A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677AC7-7B31-E140-97BE-DD6B2F602E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CCA56-840A-490B-BD85-C8C88BEE5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041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798BA0EE-6A1C-E7C1-CCBF-F21E08B80C31}"/>
              </a:ext>
            </a:extLst>
          </p:cNvPr>
          <p:cNvSpPr txBox="1"/>
          <p:nvPr userDrawn="1"/>
        </p:nvSpPr>
        <p:spPr>
          <a:xfrm>
            <a:off x="3169920" y="8783761"/>
            <a:ext cx="68122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Hình ảnh 31">
            <a:extLst>
              <a:ext uri="{FF2B5EF4-FFF2-40B4-BE49-F238E27FC236}">
                <a16:creationId xmlns:a16="http://schemas.microsoft.com/office/drawing/2014/main" id="{11D2119F-ACCD-41BB-91C2-730B5E0BB0C1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2009726" y="-243220"/>
            <a:ext cx="1804572" cy="2542252"/>
          </a:xfrm>
          <a:prstGeom prst="rect">
            <a:avLst/>
          </a:prstGeom>
        </p:spPr>
      </p:pic>
      <p:pic>
        <p:nvPicPr>
          <p:cNvPr id="9" name="Hình ảnh 32">
            <a:extLst>
              <a:ext uri="{FF2B5EF4-FFF2-40B4-BE49-F238E27FC236}">
                <a16:creationId xmlns:a16="http://schemas.microsoft.com/office/drawing/2014/main" id="{0771267E-CCB6-9F64-7FB0-F68193CA795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365348" y="7879793"/>
            <a:ext cx="1804572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3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8.svg"/><Relationship Id="rId18" Type="http://schemas.openxmlformats.org/officeDocument/2006/relationships/image" Target="../media/image10.png"/><Relationship Id="rId3" Type="http://schemas.openxmlformats.org/officeDocument/2006/relationships/image" Target="../media/image8.svg"/><Relationship Id="rId21" Type="http://schemas.openxmlformats.org/officeDocument/2006/relationships/image" Target="../media/image18.svg"/><Relationship Id="rId7" Type="http://schemas.openxmlformats.org/officeDocument/2006/relationships/image" Target="../media/image12.svg"/><Relationship Id="rId12" Type="http://schemas.openxmlformats.org/officeDocument/2006/relationships/image" Target="../media/image7.png"/><Relationship Id="rId17" Type="http://schemas.openxmlformats.org/officeDocument/2006/relationships/image" Target="../media/image32.svg"/><Relationship Id="rId25" Type="http://schemas.openxmlformats.org/officeDocument/2006/relationships/image" Target="../media/image15.png"/><Relationship Id="rId2" Type="http://schemas.openxmlformats.org/officeDocument/2006/relationships/image" Target="../media/image2.pn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11" Type="http://schemas.openxmlformats.org/officeDocument/2006/relationships/image" Target="../media/image26.svg"/><Relationship Id="rId24" Type="http://schemas.openxmlformats.org/officeDocument/2006/relationships/image" Target="../media/image14.png"/><Relationship Id="rId5" Type="http://schemas.openxmlformats.org/officeDocument/2006/relationships/image" Target="../media/image10.svg"/><Relationship Id="rId15" Type="http://schemas.openxmlformats.org/officeDocument/2006/relationships/image" Target="../media/image30.svg"/><Relationship Id="rId23" Type="http://schemas.openxmlformats.org/officeDocument/2006/relationships/image" Target="../media/image13.png"/><Relationship Id="rId10" Type="http://schemas.openxmlformats.org/officeDocument/2006/relationships/image" Target="../media/image6.png"/><Relationship Id="rId19" Type="http://schemas.openxmlformats.org/officeDocument/2006/relationships/image" Target="../media/image34.svg"/><Relationship Id="rId4" Type="http://schemas.openxmlformats.org/officeDocument/2006/relationships/image" Target="../media/image3.png"/><Relationship Id="rId9" Type="http://schemas.openxmlformats.org/officeDocument/2006/relationships/image" Target="../media/image14.svg"/><Relationship Id="rId14" Type="http://schemas.openxmlformats.org/officeDocument/2006/relationships/image" Target="../media/image8.png"/><Relationship Id="rId2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8.svg"/><Relationship Id="rId18" Type="http://schemas.openxmlformats.org/officeDocument/2006/relationships/image" Target="../media/image19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12" Type="http://schemas.openxmlformats.org/officeDocument/2006/relationships/image" Target="../media/image11.png"/><Relationship Id="rId17" Type="http://schemas.openxmlformats.org/officeDocument/2006/relationships/image" Target="../media/image46.svg"/><Relationship Id="rId2" Type="http://schemas.openxmlformats.org/officeDocument/2006/relationships/image" Target="../media/image6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11" Type="http://schemas.openxmlformats.org/officeDocument/2006/relationships/image" Target="../media/image42.svg"/><Relationship Id="rId5" Type="http://schemas.openxmlformats.org/officeDocument/2006/relationships/image" Target="../media/image28.svg"/><Relationship Id="rId15" Type="http://schemas.openxmlformats.org/officeDocument/2006/relationships/image" Target="../media/image44.svg"/><Relationship Id="rId10" Type="http://schemas.openxmlformats.org/officeDocument/2006/relationships/image" Target="../media/image16.png"/><Relationship Id="rId4" Type="http://schemas.openxmlformats.org/officeDocument/2006/relationships/image" Target="../media/image7.png"/><Relationship Id="rId9" Type="http://schemas.openxmlformats.org/officeDocument/2006/relationships/image" Target="../media/image32.sv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8.svg"/><Relationship Id="rId18" Type="http://schemas.openxmlformats.org/officeDocument/2006/relationships/image" Target="../media/image20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12" Type="http://schemas.openxmlformats.org/officeDocument/2006/relationships/image" Target="../media/image11.png"/><Relationship Id="rId17" Type="http://schemas.openxmlformats.org/officeDocument/2006/relationships/image" Target="../media/image46.svg"/><Relationship Id="rId2" Type="http://schemas.openxmlformats.org/officeDocument/2006/relationships/image" Target="../media/image6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11" Type="http://schemas.openxmlformats.org/officeDocument/2006/relationships/image" Target="../media/image42.svg"/><Relationship Id="rId5" Type="http://schemas.openxmlformats.org/officeDocument/2006/relationships/image" Target="../media/image28.svg"/><Relationship Id="rId15" Type="http://schemas.openxmlformats.org/officeDocument/2006/relationships/image" Target="../media/image44.svg"/><Relationship Id="rId10" Type="http://schemas.openxmlformats.org/officeDocument/2006/relationships/image" Target="../media/image16.png"/><Relationship Id="rId4" Type="http://schemas.openxmlformats.org/officeDocument/2006/relationships/image" Target="../media/image7.png"/><Relationship Id="rId9" Type="http://schemas.openxmlformats.org/officeDocument/2006/relationships/image" Target="../media/image32.sv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8.svg"/><Relationship Id="rId18" Type="http://schemas.openxmlformats.org/officeDocument/2006/relationships/image" Target="../media/image20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12" Type="http://schemas.openxmlformats.org/officeDocument/2006/relationships/image" Target="../media/image11.png"/><Relationship Id="rId17" Type="http://schemas.openxmlformats.org/officeDocument/2006/relationships/image" Target="../media/image46.svg"/><Relationship Id="rId2" Type="http://schemas.openxmlformats.org/officeDocument/2006/relationships/image" Target="../media/image6.png"/><Relationship Id="rId16" Type="http://schemas.openxmlformats.org/officeDocument/2006/relationships/image" Target="../media/image18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11" Type="http://schemas.openxmlformats.org/officeDocument/2006/relationships/image" Target="../media/image42.svg"/><Relationship Id="rId5" Type="http://schemas.openxmlformats.org/officeDocument/2006/relationships/image" Target="../media/image28.svg"/><Relationship Id="rId15" Type="http://schemas.openxmlformats.org/officeDocument/2006/relationships/image" Target="../media/image44.svg"/><Relationship Id="rId10" Type="http://schemas.openxmlformats.org/officeDocument/2006/relationships/image" Target="../media/image16.png"/><Relationship Id="rId19" Type="http://schemas.openxmlformats.org/officeDocument/2006/relationships/image" Target="../media/image19.png"/><Relationship Id="rId4" Type="http://schemas.openxmlformats.org/officeDocument/2006/relationships/image" Target="../media/image7.png"/><Relationship Id="rId9" Type="http://schemas.openxmlformats.org/officeDocument/2006/relationships/image" Target="../media/image32.sv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8.svg"/><Relationship Id="rId18" Type="http://schemas.openxmlformats.org/officeDocument/2006/relationships/image" Target="../media/image19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12" Type="http://schemas.openxmlformats.org/officeDocument/2006/relationships/image" Target="../media/image11.png"/><Relationship Id="rId17" Type="http://schemas.openxmlformats.org/officeDocument/2006/relationships/image" Target="../media/image46.svg"/><Relationship Id="rId2" Type="http://schemas.openxmlformats.org/officeDocument/2006/relationships/image" Target="../media/image6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11" Type="http://schemas.openxmlformats.org/officeDocument/2006/relationships/image" Target="../media/image42.svg"/><Relationship Id="rId5" Type="http://schemas.openxmlformats.org/officeDocument/2006/relationships/image" Target="../media/image28.svg"/><Relationship Id="rId15" Type="http://schemas.openxmlformats.org/officeDocument/2006/relationships/image" Target="../media/image44.svg"/><Relationship Id="rId10" Type="http://schemas.openxmlformats.org/officeDocument/2006/relationships/image" Target="../media/image16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32.sv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8.svg"/><Relationship Id="rId18" Type="http://schemas.openxmlformats.org/officeDocument/2006/relationships/image" Target="../media/image24.png"/><Relationship Id="rId3" Type="http://schemas.openxmlformats.org/officeDocument/2006/relationships/image" Target="../media/image26.svg"/><Relationship Id="rId21" Type="http://schemas.openxmlformats.org/officeDocument/2006/relationships/image" Target="../media/image75.svg"/><Relationship Id="rId7" Type="http://schemas.openxmlformats.org/officeDocument/2006/relationships/image" Target="../media/image30.svg"/><Relationship Id="rId12" Type="http://schemas.openxmlformats.org/officeDocument/2006/relationships/image" Target="../media/image11.png"/><Relationship Id="rId17" Type="http://schemas.openxmlformats.org/officeDocument/2006/relationships/image" Target="../media/image71.svg"/><Relationship Id="rId2" Type="http://schemas.openxmlformats.org/officeDocument/2006/relationships/image" Target="../media/image6.png"/><Relationship Id="rId16" Type="http://schemas.openxmlformats.org/officeDocument/2006/relationships/image" Target="../media/image23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11" Type="http://schemas.openxmlformats.org/officeDocument/2006/relationships/image" Target="../media/image42.svg"/><Relationship Id="rId5" Type="http://schemas.openxmlformats.org/officeDocument/2006/relationships/image" Target="../media/image28.svg"/><Relationship Id="rId15" Type="http://schemas.openxmlformats.org/officeDocument/2006/relationships/image" Target="../media/image44.svg"/><Relationship Id="rId10" Type="http://schemas.openxmlformats.org/officeDocument/2006/relationships/image" Target="../media/image16.png"/><Relationship Id="rId19" Type="http://schemas.openxmlformats.org/officeDocument/2006/relationships/image" Target="../media/image73.svg"/><Relationship Id="rId4" Type="http://schemas.openxmlformats.org/officeDocument/2006/relationships/image" Target="../media/image7.png"/><Relationship Id="rId9" Type="http://schemas.openxmlformats.org/officeDocument/2006/relationships/image" Target="../media/image32.svg"/><Relationship Id="rId14" Type="http://schemas.openxmlformats.org/officeDocument/2006/relationships/image" Target="../media/image17.png"/><Relationship Id="rId22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8.svg"/><Relationship Id="rId18" Type="http://schemas.openxmlformats.org/officeDocument/2006/relationships/image" Target="../media/image27.png"/><Relationship Id="rId3" Type="http://schemas.openxmlformats.org/officeDocument/2006/relationships/image" Target="../media/image8.svg"/><Relationship Id="rId21" Type="http://schemas.openxmlformats.org/officeDocument/2006/relationships/image" Target="../media/image18.svg"/><Relationship Id="rId7" Type="http://schemas.openxmlformats.org/officeDocument/2006/relationships/image" Target="../media/image12.svg"/><Relationship Id="rId12" Type="http://schemas.openxmlformats.org/officeDocument/2006/relationships/image" Target="../media/image7.png"/><Relationship Id="rId17" Type="http://schemas.openxmlformats.org/officeDocument/2006/relationships/image" Target="../media/image32.svg"/><Relationship Id="rId2" Type="http://schemas.openxmlformats.org/officeDocument/2006/relationships/image" Target="../media/image2.pn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11" Type="http://schemas.openxmlformats.org/officeDocument/2006/relationships/image" Target="../media/image26.svg"/><Relationship Id="rId5" Type="http://schemas.openxmlformats.org/officeDocument/2006/relationships/image" Target="../media/image10.svg"/><Relationship Id="rId15" Type="http://schemas.openxmlformats.org/officeDocument/2006/relationships/image" Target="../media/image30.svg"/><Relationship Id="rId10" Type="http://schemas.openxmlformats.org/officeDocument/2006/relationships/image" Target="../media/image6.png"/><Relationship Id="rId19" Type="http://schemas.openxmlformats.org/officeDocument/2006/relationships/image" Target="../media/image91.svg"/><Relationship Id="rId4" Type="http://schemas.openxmlformats.org/officeDocument/2006/relationships/image" Target="../media/image3.png"/><Relationship Id="rId9" Type="http://schemas.openxmlformats.org/officeDocument/2006/relationships/image" Target="../media/image14.svg"/><Relationship Id="rId14" Type="http://schemas.openxmlformats.org/officeDocument/2006/relationships/image" Target="../media/image8.png"/><Relationship Id="rId22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069986" y="-1071402"/>
            <a:ext cx="2142803" cy="2142803"/>
          </a:xfrm>
          <a:custGeom>
            <a:avLst/>
            <a:gdLst/>
            <a:ahLst/>
            <a:cxnLst/>
            <a:rect l="l" t="t" r="r" b="b"/>
            <a:pathLst>
              <a:path w="3214205" h="3214205">
                <a:moveTo>
                  <a:pt x="0" y="0"/>
                </a:moveTo>
                <a:lnTo>
                  <a:pt x="3214205" y="0"/>
                </a:lnTo>
                <a:lnTo>
                  <a:pt x="3214205" y="3214206"/>
                </a:lnTo>
                <a:lnTo>
                  <a:pt x="0" y="32142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457616" y="1058702"/>
            <a:ext cx="1530433" cy="887651"/>
          </a:xfrm>
          <a:custGeom>
            <a:avLst/>
            <a:gdLst/>
            <a:ahLst/>
            <a:cxnLst/>
            <a:rect l="l" t="t" r="r" b="b"/>
            <a:pathLst>
              <a:path w="2295649" h="1331476">
                <a:moveTo>
                  <a:pt x="0" y="0"/>
                </a:moveTo>
                <a:lnTo>
                  <a:pt x="2295649" y="0"/>
                </a:lnTo>
                <a:lnTo>
                  <a:pt x="2295649" y="1331476"/>
                </a:lnTo>
                <a:lnTo>
                  <a:pt x="0" y="13314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457616" y="1946353"/>
            <a:ext cx="1530433" cy="1027303"/>
          </a:xfrm>
          <a:custGeom>
            <a:avLst/>
            <a:gdLst/>
            <a:ahLst/>
            <a:cxnLst/>
            <a:rect l="l" t="t" r="r" b="b"/>
            <a:pathLst>
              <a:path w="2295649" h="1540954">
                <a:moveTo>
                  <a:pt x="0" y="0"/>
                </a:moveTo>
                <a:lnTo>
                  <a:pt x="2295649" y="0"/>
                </a:lnTo>
                <a:lnTo>
                  <a:pt x="2295649" y="1540954"/>
                </a:lnTo>
                <a:lnTo>
                  <a:pt x="0" y="15409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463132" y="2997466"/>
            <a:ext cx="1535949" cy="284151"/>
          </a:xfrm>
          <a:custGeom>
            <a:avLst/>
            <a:gdLst/>
            <a:ahLst/>
            <a:cxnLst/>
            <a:rect l="l" t="t" r="r" b="b"/>
            <a:pathLst>
              <a:path w="2303923" h="426226">
                <a:moveTo>
                  <a:pt x="0" y="0"/>
                </a:moveTo>
                <a:lnTo>
                  <a:pt x="2303923" y="0"/>
                </a:lnTo>
                <a:lnTo>
                  <a:pt x="2303923" y="426226"/>
                </a:lnTo>
                <a:lnTo>
                  <a:pt x="0" y="4262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399646" y="3281617"/>
            <a:ext cx="1472463" cy="953420"/>
          </a:xfrm>
          <a:custGeom>
            <a:avLst/>
            <a:gdLst/>
            <a:ahLst/>
            <a:cxnLst/>
            <a:rect l="l" t="t" r="r" b="b"/>
            <a:pathLst>
              <a:path w="2208695" h="1430130">
                <a:moveTo>
                  <a:pt x="0" y="0"/>
                </a:moveTo>
                <a:lnTo>
                  <a:pt x="2208695" y="0"/>
                </a:lnTo>
                <a:lnTo>
                  <a:pt x="2208695" y="1430129"/>
                </a:lnTo>
                <a:lnTo>
                  <a:pt x="0" y="143012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49925" y="4260437"/>
            <a:ext cx="1222741" cy="1282035"/>
          </a:xfrm>
          <a:custGeom>
            <a:avLst/>
            <a:gdLst/>
            <a:ahLst/>
            <a:cxnLst/>
            <a:rect l="l" t="t" r="r" b="b"/>
            <a:pathLst>
              <a:path w="1834112" h="1923053">
                <a:moveTo>
                  <a:pt x="0" y="0"/>
                </a:moveTo>
                <a:lnTo>
                  <a:pt x="1834112" y="0"/>
                </a:lnTo>
                <a:lnTo>
                  <a:pt x="1834112" y="1923053"/>
                </a:lnTo>
                <a:lnTo>
                  <a:pt x="0" y="192305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330564" y="5567871"/>
            <a:ext cx="1403381" cy="526268"/>
          </a:xfrm>
          <a:custGeom>
            <a:avLst/>
            <a:gdLst/>
            <a:ahLst/>
            <a:cxnLst/>
            <a:rect l="l" t="t" r="r" b="b"/>
            <a:pathLst>
              <a:path w="2105071" h="789402">
                <a:moveTo>
                  <a:pt x="0" y="0"/>
                </a:moveTo>
                <a:lnTo>
                  <a:pt x="2105071" y="0"/>
                </a:lnTo>
                <a:lnTo>
                  <a:pt x="2105071" y="789402"/>
                </a:lnTo>
                <a:lnTo>
                  <a:pt x="0" y="78940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220303" y="6172200"/>
            <a:ext cx="1293120" cy="834063"/>
          </a:xfrm>
          <a:custGeom>
            <a:avLst/>
            <a:gdLst/>
            <a:ahLst/>
            <a:cxnLst/>
            <a:rect l="l" t="t" r="r" b="b"/>
            <a:pathLst>
              <a:path w="1939680" h="1251094">
                <a:moveTo>
                  <a:pt x="0" y="0"/>
                </a:moveTo>
                <a:lnTo>
                  <a:pt x="1939680" y="0"/>
                </a:lnTo>
                <a:lnTo>
                  <a:pt x="1939680" y="1251094"/>
                </a:lnTo>
                <a:lnTo>
                  <a:pt x="0" y="125109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0800000">
            <a:off x="11119184" y="5749171"/>
            <a:ext cx="2142803" cy="2142803"/>
          </a:xfrm>
          <a:custGeom>
            <a:avLst/>
            <a:gdLst/>
            <a:ahLst/>
            <a:cxnLst/>
            <a:rect l="l" t="t" r="r" b="b"/>
            <a:pathLst>
              <a:path w="3214205" h="3214205">
                <a:moveTo>
                  <a:pt x="0" y="0"/>
                </a:moveTo>
                <a:lnTo>
                  <a:pt x="3214205" y="0"/>
                </a:lnTo>
                <a:lnTo>
                  <a:pt x="3214205" y="3214205"/>
                </a:lnTo>
                <a:lnTo>
                  <a:pt x="0" y="32142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0800000">
            <a:off x="11119184" y="4874219"/>
            <a:ext cx="1530433" cy="887651"/>
          </a:xfrm>
          <a:custGeom>
            <a:avLst/>
            <a:gdLst/>
            <a:ahLst/>
            <a:cxnLst/>
            <a:rect l="l" t="t" r="r" b="b"/>
            <a:pathLst>
              <a:path w="2295649" h="1331476">
                <a:moveTo>
                  <a:pt x="0" y="0"/>
                </a:moveTo>
                <a:lnTo>
                  <a:pt x="2295649" y="0"/>
                </a:lnTo>
                <a:lnTo>
                  <a:pt x="2295649" y="1331476"/>
                </a:lnTo>
                <a:lnTo>
                  <a:pt x="0" y="13314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10800000">
            <a:off x="11119184" y="3846917"/>
            <a:ext cx="1530433" cy="1027303"/>
          </a:xfrm>
          <a:custGeom>
            <a:avLst/>
            <a:gdLst/>
            <a:ahLst/>
            <a:cxnLst/>
            <a:rect l="l" t="t" r="r" b="b"/>
            <a:pathLst>
              <a:path w="2295649" h="1540954">
                <a:moveTo>
                  <a:pt x="0" y="0"/>
                </a:moveTo>
                <a:lnTo>
                  <a:pt x="2295649" y="0"/>
                </a:lnTo>
                <a:lnTo>
                  <a:pt x="2295649" y="1540954"/>
                </a:lnTo>
                <a:lnTo>
                  <a:pt x="0" y="15409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10800000">
            <a:off x="11119184" y="3538955"/>
            <a:ext cx="1535949" cy="284151"/>
          </a:xfrm>
          <a:custGeom>
            <a:avLst/>
            <a:gdLst/>
            <a:ahLst/>
            <a:cxnLst/>
            <a:rect l="l" t="t" r="r" b="b"/>
            <a:pathLst>
              <a:path w="2303923" h="426226">
                <a:moveTo>
                  <a:pt x="0" y="0"/>
                </a:moveTo>
                <a:lnTo>
                  <a:pt x="2303923" y="0"/>
                </a:lnTo>
                <a:lnTo>
                  <a:pt x="2303923" y="426226"/>
                </a:lnTo>
                <a:lnTo>
                  <a:pt x="0" y="4262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10800000">
            <a:off x="11119184" y="2585535"/>
            <a:ext cx="1472463" cy="953420"/>
          </a:xfrm>
          <a:custGeom>
            <a:avLst/>
            <a:gdLst/>
            <a:ahLst/>
            <a:cxnLst/>
            <a:rect l="l" t="t" r="r" b="b"/>
            <a:pathLst>
              <a:path w="2208695" h="1430130">
                <a:moveTo>
                  <a:pt x="0" y="0"/>
                </a:moveTo>
                <a:lnTo>
                  <a:pt x="2208695" y="0"/>
                </a:lnTo>
                <a:lnTo>
                  <a:pt x="2208695" y="1430130"/>
                </a:lnTo>
                <a:lnTo>
                  <a:pt x="0" y="143013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10800000">
            <a:off x="11119184" y="1278101"/>
            <a:ext cx="1222741" cy="1282035"/>
          </a:xfrm>
          <a:custGeom>
            <a:avLst/>
            <a:gdLst/>
            <a:ahLst/>
            <a:cxnLst/>
            <a:rect l="l" t="t" r="r" b="b"/>
            <a:pathLst>
              <a:path w="1834112" h="1923053">
                <a:moveTo>
                  <a:pt x="0" y="0"/>
                </a:moveTo>
                <a:lnTo>
                  <a:pt x="1834112" y="0"/>
                </a:lnTo>
                <a:lnTo>
                  <a:pt x="1834112" y="1923052"/>
                </a:lnTo>
                <a:lnTo>
                  <a:pt x="0" y="192305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10800000">
            <a:off x="11119184" y="726433"/>
            <a:ext cx="1403381" cy="526268"/>
          </a:xfrm>
          <a:custGeom>
            <a:avLst/>
            <a:gdLst/>
            <a:ahLst/>
            <a:cxnLst/>
            <a:rect l="l" t="t" r="r" b="b"/>
            <a:pathLst>
              <a:path w="2105071" h="789402">
                <a:moveTo>
                  <a:pt x="0" y="0"/>
                </a:moveTo>
                <a:lnTo>
                  <a:pt x="2105071" y="0"/>
                </a:lnTo>
                <a:lnTo>
                  <a:pt x="2105071" y="789402"/>
                </a:lnTo>
                <a:lnTo>
                  <a:pt x="0" y="78940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10800000">
            <a:off x="11119183" y="-185691"/>
            <a:ext cx="1293120" cy="834063"/>
          </a:xfrm>
          <a:custGeom>
            <a:avLst/>
            <a:gdLst/>
            <a:ahLst/>
            <a:cxnLst/>
            <a:rect l="l" t="t" r="r" b="b"/>
            <a:pathLst>
              <a:path w="1939680" h="1251094">
                <a:moveTo>
                  <a:pt x="0" y="0"/>
                </a:moveTo>
                <a:lnTo>
                  <a:pt x="1939680" y="0"/>
                </a:lnTo>
                <a:lnTo>
                  <a:pt x="1939680" y="1251094"/>
                </a:lnTo>
                <a:lnTo>
                  <a:pt x="0" y="125109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5331727" y="4902642"/>
            <a:ext cx="1965370" cy="2070792"/>
          </a:xfrm>
          <a:custGeom>
            <a:avLst/>
            <a:gdLst/>
            <a:ahLst/>
            <a:cxnLst/>
            <a:rect l="l" t="t" r="r" b="b"/>
            <a:pathLst>
              <a:path w="2948055" h="3106188">
                <a:moveTo>
                  <a:pt x="0" y="0"/>
                </a:moveTo>
                <a:lnTo>
                  <a:pt x="2948055" y="0"/>
                </a:lnTo>
                <a:lnTo>
                  <a:pt x="2948055" y="3106188"/>
                </a:lnTo>
                <a:lnTo>
                  <a:pt x="0" y="310618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3098819" y="5464409"/>
            <a:ext cx="732800" cy="704820"/>
          </a:xfrm>
          <a:custGeom>
            <a:avLst/>
            <a:gdLst/>
            <a:ahLst/>
            <a:cxnLst/>
            <a:rect l="l" t="t" r="r" b="b"/>
            <a:pathLst>
              <a:path w="1099200" h="1057230">
                <a:moveTo>
                  <a:pt x="0" y="0"/>
                </a:moveTo>
                <a:lnTo>
                  <a:pt x="1099200" y="0"/>
                </a:lnTo>
                <a:lnTo>
                  <a:pt x="1099200" y="1057230"/>
                </a:lnTo>
                <a:lnTo>
                  <a:pt x="0" y="105723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1990536">
            <a:off x="3930814" y="5185012"/>
            <a:ext cx="546057" cy="525208"/>
          </a:xfrm>
          <a:custGeom>
            <a:avLst/>
            <a:gdLst/>
            <a:ahLst/>
            <a:cxnLst/>
            <a:rect l="l" t="t" r="r" b="b"/>
            <a:pathLst>
              <a:path w="819086" h="787812">
                <a:moveTo>
                  <a:pt x="0" y="0"/>
                </a:moveTo>
                <a:lnTo>
                  <a:pt x="819087" y="0"/>
                </a:lnTo>
                <a:lnTo>
                  <a:pt x="819087" y="787813"/>
                </a:lnTo>
                <a:lnTo>
                  <a:pt x="0" y="78781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 rot="1990536">
            <a:off x="3932485" y="6130543"/>
            <a:ext cx="546057" cy="525208"/>
          </a:xfrm>
          <a:custGeom>
            <a:avLst/>
            <a:gdLst/>
            <a:ahLst/>
            <a:cxnLst/>
            <a:rect l="l" t="t" r="r" b="b"/>
            <a:pathLst>
              <a:path w="819086" h="787812">
                <a:moveTo>
                  <a:pt x="0" y="0"/>
                </a:moveTo>
                <a:lnTo>
                  <a:pt x="819086" y="0"/>
                </a:lnTo>
                <a:lnTo>
                  <a:pt x="819086" y="787812"/>
                </a:lnTo>
                <a:lnTo>
                  <a:pt x="0" y="78781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-781312">
            <a:off x="7929126" y="5133181"/>
            <a:ext cx="546057" cy="525208"/>
          </a:xfrm>
          <a:custGeom>
            <a:avLst/>
            <a:gdLst/>
            <a:ahLst/>
            <a:cxnLst/>
            <a:rect l="l" t="t" r="r" b="b"/>
            <a:pathLst>
              <a:path w="819086" h="787812">
                <a:moveTo>
                  <a:pt x="0" y="0"/>
                </a:moveTo>
                <a:lnTo>
                  <a:pt x="819086" y="0"/>
                </a:lnTo>
                <a:lnTo>
                  <a:pt x="819086" y="787812"/>
                </a:lnTo>
                <a:lnTo>
                  <a:pt x="0" y="78781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 rot="-781312">
            <a:off x="8254304" y="6017845"/>
            <a:ext cx="546057" cy="525208"/>
          </a:xfrm>
          <a:custGeom>
            <a:avLst/>
            <a:gdLst/>
            <a:ahLst/>
            <a:cxnLst/>
            <a:rect l="l" t="t" r="r" b="b"/>
            <a:pathLst>
              <a:path w="819086" h="787812">
                <a:moveTo>
                  <a:pt x="0" y="0"/>
                </a:moveTo>
                <a:lnTo>
                  <a:pt x="819087" y="0"/>
                </a:lnTo>
                <a:lnTo>
                  <a:pt x="819087" y="787812"/>
                </a:lnTo>
                <a:lnTo>
                  <a:pt x="0" y="78781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 rot="2978201">
            <a:off x="8666745" y="5396760"/>
            <a:ext cx="732800" cy="704820"/>
          </a:xfrm>
          <a:custGeom>
            <a:avLst/>
            <a:gdLst/>
            <a:ahLst/>
            <a:cxnLst/>
            <a:rect l="l" t="t" r="r" b="b"/>
            <a:pathLst>
              <a:path w="1099200" h="1057230">
                <a:moveTo>
                  <a:pt x="0" y="0"/>
                </a:moveTo>
                <a:lnTo>
                  <a:pt x="1099200" y="0"/>
                </a:lnTo>
                <a:lnTo>
                  <a:pt x="1099200" y="1057230"/>
                </a:lnTo>
                <a:lnTo>
                  <a:pt x="0" y="105723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44D56B1E-6703-339D-DFF6-8228040C81C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121" y="82760"/>
            <a:ext cx="1472463" cy="147246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E1E3C7B-EE6A-C687-09C2-97C120DEB8DB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605232" y="191507"/>
            <a:ext cx="4651651" cy="142658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C3CD06C-B5B9-1532-448F-50C3082CE637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b="20836"/>
          <a:stretch/>
        </p:blipFill>
        <p:spPr>
          <a:xfrm>
            <a:off x="1812221" y="1130595"/>
            <a:ext cx="9063382" cy="343081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813F27C-3D68-2549-59B5-1A04BD96642D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202786" y="4358432"/>
            <a:ext cx="2304488" cy="11827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99646" y="3281617"/>
            <a:ext cx="1472463" cy="953420"/>
          </a:xfrm>
          <a:custGeom>
            <a:avLst/>
            <a:gdLst/>
            <a:ahLst/>
            <a:cxnLst/>
            <a:rect l="l" t="t" r="r" b="b"/>
            <a:pathLst>
              <a:path w="2208695" h="1430130">
                <a:moveTo>
                  <a:pt x="0" y="0"/>
                </a:moveTo>
                <a:lnTo>
                  <a:pt x="2208695" y="0"/>
                </a:lnTo>
                <a:lnTo>
                  <a:pt x="2208695" y="1430129"/>
                </a:lnTo>
                <a:lnTo>
                  <a:pt x="0" y="14301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49925" y="4260437"/>
            <a:ext cx="1222741" cy="1282035"/>
          </a:xfrm>
          <a:custGeom>
            <a:avLst/>
            <a:gdLst/>
            <a:ahLst/>
            <a:cxnLst/>
            <a:rect l="l" t="t" r="r" b="b"/>
            <a:pathLst>
              <a:path w="1834112" h="1923053">
                <a:moveTo>
                  <a:pt x="0" y="0"/>
                </a:moveTo>
                <a:lnTo>
                  <a:pt x="1834112" y="0"/>
                </a:lnTo>
                <a:lnTo>
                  <a:pt x="1834112" y="1923053"/>
                </a:lnTo>
                <a:lnTo>
                  <a:pt x="0" y="19230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330564" y="5567871"/>
            <a:ext cx="1403381" cy="526268"/>
          </a:xfrm>
          <a:custGeom>
            <a:avLst/>
            <a:gdLst/>
            <a:ahLst/>
            <a:cxnLst/>
            <a:rect l="l" t="t" r="r" b="b"/>
            <a:pathLst>
              <a:path w="2105071" h="789402">
                <a:moveTo>
                  <a:pt x="0" y="0"/>
                </a:moveTo>
                <a:lnTo>
                  <a:pt x="2105071" y="0"/>
                </a:lnTo>
                <a:lnTo>
                  <a:pt x="2105071" y="789402"/>
                </a:lnTo>
                <a:lnTo>
                  <a:pt x="0" y="7894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220303" y="6172200"/>
            <a:ext cx="1293120" cy="834063"/>
          </a:xfrm>
          <a:custGeom>
            <a:avLst/>
            <a:gdLst/>
            <a:ahLst/>
            <a:cxnLst/>
            <a:rect l="l" t="t" r="r" b="b"/>
            <a:pathLst>
              <a:path w="1939680" h="1251094">
                <a:moveTo>
                  <a:pt x="0" y="0"/>
                </a:moveTo>
                <a:lnTo>
                  <a:pt x="1939680" y="0"/>
                </a:lnTo>
                <a:lnTo>
                  <a:pt x="1939680" y="1251094"/>
                </a:lnTo>
                <a:lnTo>
                  <a:pt x="0" y="12510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0800000">
            <a:off x="11119184" y="2585535"/>
            <a:ext cx="1472463" cy="953420"/>
          </a:xfrm>
          <a:custGeom>
            <a:avLst/>
            <a:gdLst/>
            <a:ahLst/>
            <a:cxnLst/>
            <a:rect l="l" t="t" r="r" b="b"/>
            <a:pathLst>
              <a:path w="2208695" h="1430130">
                <a:moveTo>
                  <a:pt x="0" y="0"/>
                </a:moveTo>
                <a:lnTo>
                  <a:pt x="2208695" y="0"/>
                </a:lnTo>
                <a:lnTo>
                  <a:pt x="2208695" y="1430130"/>
                </a:lnTo>
                <a:lnTo>
                  <a:pt x="0" y="14301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800000">
            <a:off x="11119184" y="1278101"/>
            <a:ext cx="1222741" cy="1282035"/>
          </a:xfrm>
          <a:custGeom>
            <a:avLst/>
            <a:gdLst/>
            <a:ahLst/>
            <a:cxnLst/>
            <a:rect l="l" t="t" r="r" b="b"/>
            <a:pathLst>
              <a:path w="1834112" h="1923053">
                <a:moveTo>
                  <a:pt x="0" y="0"/>
                </a:moveTo>
                <a:lnTo>
                  <a:pt x="1834112" y="0"/>
                </a:lnTo>
                <a:lnTo>
                  <a:pt x="1834112" y="1923052"/>
                </a:lnTo>
                <a:lnTo>
                  <a:pt x="0" y="1923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11119184" y="726433"/>
            <a:ext cx="1403381" cy="526268"/>
          </a:xfrm>
          <a:custGeom>
            <a:avLst/>
            <a:gdLst/>
            <a:ahLst/>
            <a:cxnLst/>
            <a:rect l="l" t="t" r="r" b="b"/>
            <a:pathLst>
              <a:path w="2105071" h="789402">
                <a:moveTo>
                  <a:pt x="0" y="0"/>
                </a:moveTo>
                <a:lnTo>
                  <a:pt x="2105071" y="0"/>
                </a:lnTo>
                <a:lnTo>
                  <a:pt x="2105071" y="789402"/>
                </a:lnTo>
                <a:lnTo>
                  <a:pt x="0" y="7894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>
            <a:off x="11119183" y="-185691"/>
            <a:ext cx="1293120" cy="834063"/>
          </a:xfrm>
          <a:custGeom>
            <a:avLst/>
            <a:gdLst/>
            <a:ahLst/>
            <a:cxnLst/>
            <a:rect l="l" t="t" r="r" b="b"/>
            <a:pathLst>
              <a:path w="1939680" h="1251094">
                <a:moveTo>
                  <a:pt x="0" y="0"/>
                </a:moveTo>
                <a:lnTo>
                  <a:pt x="1939680" y="0"/>
                </a:lnTo>
                <a:lnTo>
                  <a:pt x="1939680" y="1251094"/>
                </a:lnTo>
                <a:lnTo>
                  <a:pt x="0" y="12510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119184" y="5217631"/>
            <a:ext cx="1025271" cy="2743200"/>
          </a:xfrm>
          <a:custGeom>
            <a:avLst/>
            <a:gdLst/>
            <a:ahLst/>
            <a:cxnLst/>
            <a:rect l="l" t="t" r="r" b="b"/>
            <a:pathLst>
              <a:path w="1537907" h="4114800">
                <a:moveTo>
                  <a:pt x="0" y="0"/>
                </a:moveTo>
                <a:lnTo>
                  <a:pt x="1537907" y="0"/>
                </a:lnTo>
                <a:lnTo>
                  <a:pt x="153790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5459709">
            <a:off x="-52803" y="329112"/>
            <a:ext cx="556989" cy="1490271"/>
          </a:xfrm>
          <a:custGeom>
            <a:avLst/>
            <a:gdLst/>
            <a:ahLst/>
            <a:cxnLst/>
            <a:rect l="l" t="t" r="r" b="b"/>
            <a:pathLst>
              <a:path w="835483" h="2235406">
                <a:moveTo>
                  <a:pt x="0" y="0"/>
                </a:moveTo>
                <a:lnTo>
                  <a:pt x="835483" y="0"/>
                </a:lnTo>
                <a:lnTo>
                  <a:pt x="835483" y="2235406"/>
                </a:lnTo>
                <a:lnTo>
                  <a:pt x="0" y="223540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9932672" y="5634663"/>
            <a:ext cx="1025271" cy="2743200"/>
          </a:xfrm>
          <a:custGeom>
            <a:avLst/>
            <a:gdLst/>
            <a:ahLst/>
            <a:cxnLst/>
            <a:rect l="l" t="t" r="r" b="b"/>
            <a:pathLst>
              <a:path w="1537907" h="4114800">
                <a:moveTo>
                  <a:pt x="0" y="0"/>
                </a:moveTo>
                <a:lnTo>
                  <a:pt x="1537906" y="0"/>
                </a:lnTo>
                <a:lnTo>
                  <a:pt x="153790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5459709">
            <a:off x="-130171" y="-329690"/>
            <a:ext cx="556989" cy="1490271"/>
          </a:xfrm>
          <a:custGeom>
            <a:avLst/>
            <a:gdLst/>
            <a:ahLst/>
            <a:cxnLst/>
            <a:rect l="l" t="t" r="r" b="b"/>
            <a:pathLst>
              <a:path w="835483" h="2235406">
                <a:moveTo>
                  <a:pt x="0" y="0"/>
                </a:moveTo>
                <a:lnTo>
                  <a:pt x="835483" y="0"/>
                </a:lnTo>
                <a:lnTo>
                  <a:pt x="835483" y="2235407"/>
                </a:lnTo>
                <a:lnTo>
                  <a:pt x="0" y="223540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1126744">
            <a:off x="11374449" y="5112347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6586453">
            <a:off x="609635" y="952918"/>
            <a:ext cx="425151" cy="408917"/>
          </a:xfrm>
          <a:custGeom>
            <a:avLst/>
            <a:gdLst/>
            <a:ahLst/>
            <a:cxnLst/>
            <a:rect l="l" t="t" r="r" b="b"/>
            <a:pathLst>
              <a:path w="637726" h="613376">
                <a:moveTo>
                  <a:pt x="0" y="0"/>
                </a:moveTo>
                <a:lnTo>
                  <a:pt x="637726" y="0"/>
                </a:lnTo>
                <a:lnTo>
                  <a:pt x="637726" y="613376"/>
                </a:lnTo>
                <a:lnTo>
                  <a:pt x="0" y="61337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1685315">
            <a:off x="10187945" y="5511537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1685315">
            <a:off x="1026686" y="5454650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1685315">
            <a:off x="10063787" y="4113795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8" y="0"/>
                </a:lnTo>
                <a:lnTo>
                  <a:pt x="1173888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1685315">
            <a:off x="953327" y="2775871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7145024">
            <a:off x="541957" y="294290"/>
            <a:ext cx="425151" cy="408917"/>
          </a:xfrm>
          <a:custGeom>
            <a:avLst/>
            <a:gdLst/>
            <a:ahLst/>
            <a:cxnLst/>
            <a:rect l="l" t="t" r="r" b="b"/>
            <a:pathLst>
              <a:path w="637726" h="613376">
                <a:moveTo>
                  <a:pt x="0" y="0"/>
                </a:moveTo>
                <a:lnTo>
                  <a:pt x="637726" y="0"/>
                </a:lnTo>
                <a:lnTo>
                  <a:pt x="637726" y="613377"/>
                </a:lnTo>
                <a:lnTo>
                  <a:pt x="0" y="61337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3294493">
            <a:off x="-514350" y="1264362"/>
            <a:ext cx="1028700" cy="2743200"/>
          </a:xfrm>
          <a:custGeom>
            <a:avLst/>
            <a:gdLst/>
            <a:ahLst/>
            <a:cxnLst/>
            <a:rect l="l" t="t" r="r" b="b"/>
            <a:pathLst>
              <a:path w="1543050" h="4114800">
                <a:moveTo>
                  <a:pt x="0" y="0"/>
                </a:moveTo>
                <a:lnTo>
                  <a:pt x="1543050" y="0"/>
                </a:lnTo>
                <a:lnTo>
                  <a:pt x="15430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-2803278" flipH="1">
            <a:off x="11677650" y="3201535"/>
            <a:ext cx="1028700" cy="2743200"/>
          </a:xfrm>
          <a:custGeom>
            <a:avLst/>
            <a:gdLst/>
            <a:ahLst/>
            <a:cxnLst/>
            <a:rect l="l" t="t" r="r" b="b"/>
            <a:pathLst>
              <a:path w="1543050" h="4114800">
                <a:moveTo>
                  <a:pt x="1543050" y="0"/>
                </a:moveTo>
                <a:lnTo>
                  <a:pt x="0" y="0"/>
                </a:lnTo>
                <a:lnTo>
                  <a:pt x="0" y="4114800"/>
                </a:lnTo>
                <a:lnTo>
                  <a:pt x="1543050" y="4114800"/>
                </a:lnTo>
                <a:lnTo>
                  <a:pt x="154305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372455" y="250055"/>
            <a:ext cx="11448419" cy="6357891"/>
            <a:chOff x="0" y="0"/>
            <a:chExt cx="4522832" cy="2511759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522832" cy="2511759"/>
            </a:xfrm>
            <a:custGeom>
              <a:avLst/>
              <a:gdLst/>
              <a:ahLst/>
              <a:cxnLst/>
              <a:rect l="l" t="t" r="r" b="b"/>
              <a:pathLst>
                <a:path w="4522832" h="2511759">
                  <a:moveTo>
                    <a:pt x="22992" y="0"/>
                  </a:moveTo>
                  <a:lnTo>
                    <a:pt x="4499840" y="0"/>
                  </a:lnTo>
                  <a:cubicBezTo>
                    <a:pt x="4512538" y="0"/>
                    <a:pt x="4522832" y="10294"/>
                    <a:pt x="4522832" y="22992"/>
                  </a:cubicBezTo>
                  <a:lnTo>
                    <a:pt x="4522832" y="2488767"/>
                  </a:lnTo>
                  <a:cubicBezTo>
                    <a:pt x="4522832" y="2501465"/>
                    <a:pt x="4512538" y="2511759"/>
                    <a:pt x="4499840" y="2511759"/>
                  </a:cubicBezTo>
                  <a:lnTo>
                    <a:pt x="22992" y="2511759"/>
                  </a:lnTo>
                  <a:cubicBezTo>
                    <a:pt x="16894" y="2511759"/>
                    <a:pt x="11046" y="2509337"/>
                    <a:pt x="6734" y="2505025"/>
                  </a:cubicBezTo>
                  <a:cubicBezTo>
                    <a:pt x="2422" y="2500713"/>
                    <a:pt x="0" y="2494865"/>
                    <a:pt x="0" y="2488767"/>
                  </a:cubicBezTo>
                  <a:lnTo>
                    <a:pt x="0" y="22992"/>
                  </a:lnTo>
                  <a:cubicBezTo>
                    <a:pt x="0" y="10294"/>
                    <a:pt x="10294" y="0"/>
                    <a:pt x="22992" y="0"/>
                  </a:cubicBezTo>
                  <a:close/>
                </a:path>
              </a:pathLst>
            </a:custGeom>
            <a:solidFill>
              <a:srgbClr val="FFFFFF"/>
            </a:solidFill>
            <a:ln w="66675" cap="rnd">
              <a:solidFill>
                <a:srgbClr val="E98B1B"/>
              </a:solidFill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4522832" cy="254985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6" name="Freeform 26"/>
          <p:cNvSpPr/>
          <p:nvPr/>
        </p:nvSpPr>
        <p:spPr>
          <a:xfrm>
            <a:off x="746510" y="510730"/>
            <a:ext cx="1062134" cy="1008668"/>
          </a:xfrm>
          <a:custGeom>
            <a:avLst/>
            <a:gdLst/>
            <a:ahLst/>
            <a:cxnLst/>
            <a:rect l="l" t="t" r="r" b="b"/>
            <a:pathLst>
              <a:path w="1608784" h="1608784">
                <a:moveTo>
                  <a:pt x="0" y="0"/>
                </a:moveTo>
                <a:lnTo>
                  <a:pt x="1608784" y="0"/>
                </a:lnTo>
                <a:lnTo>
                  <a:pt x="1608784" y="1608784"/>
                </a:lnTo>
                <a:lnTo>
                  <a:pt x="0" y="160878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7107466" y="1917492"/>
            <a:ext cx="4524353" cy="3242927"/>
          </a:xfrm>
          <a:custGeom>
            <a:avLst/>
            <a:gdLst/>
            <a:ahLst/>
            <a:cxnLst/>
            <a:rect l="l" t="t" r="r" b="b"/>
            <a:pathLst>
              <a:path w="6786529" h="4864390">
                <a:moveTo>
                  <a:pt x="0" y="0"/>
                </a:moveTo>
                <a:lnTo>
                  <a:pt x="6786530" y="0"/>
                </a:lnTo>
                <a:lnTo>
                  <a:pt x="6786530" y="4864390"/>
                </a:lnTo>
                <a:lnTo>
                  <a:pt x="0" y="4864390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-67129" t="-21842" b="-20122"/>
            </a:stretch>
          </a:blipFill>
        </p:spPr>
      </p:sp>
      <p:sp>
        <p:nvSpPr>
          <p:cNvPr id="28" name="TextBox 28"/>
          <p:cNvSpPr txBox="1"/>
          <p:nvPr/>
        </p:nvSpPr>
        <p:spPr>
          <a:xfrm>
            <a:off x="6092826" y="1753739"/>
            <a:ext cx="6350" cy="781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653"/>
              </a:lnSpc>
              <a:spcBef>
                <a:spcPct val="0"/>
              </a:spcBef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940393" y="659562"/>
            <a:ext cx="5148023" cy="795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6220"/>
              </a:lnSpc>
              <a:spcBef>
                <a:spcPct val="0"/>
              </a:spcBef>
            </a:pPr>
            <a:r>
              <a:rPr lang="en-US" sz="5400" dirty="0" err="1">
                <a:solidFill>
                  <a:srgbClr val="E98B1B"/>
                </a:solidFill>
                <a:latin typeface="Cambria Bold"/>
              </a:rPr>
              <a:t>Xử</a:t>
            </a:r>
            <a:r>
              <a:rPr lang="en-US" sz="5400" dirty="0">
                <a:solidFill>
                  <a:srgbClr val="E98B1B"/>
                </a:solidFill>
                <a:latin typeface="Cambria Bold"/>
              </a:rPr>
              <a:t> </a:t>
            </a:r>
            <a:r>
              <a:rPr lang="en-US" sz="5400" dirty="0" err="1">
                <a:solidFill>
                  <a:srgbClr val="E98B1B"/>
                </a:solidFill>
                <a:latin typeface="Cambria Bold"/>
              </a:rPr>
              <a:t>lí</a:t>
            </a:r>
            <a:r>
              <a:rPr lang="en-US" sz="5400" dirty="0">
                <a:solidFill>
                  <a:srgbClr val="E98B1B"/>
                </a:solidFill>
                <a:latin typeface="Cambria Bold"/>
              </a:rPr>
              <a:t> </a:t>
            </a:r>
            <a:r>
              <a:rPr lang="en-US" sz="5400" dirty="0" err="1">
                <a:solidFill>
                  <a:srgbClr val="E98B1B"/>
                </a:solidFill>
                <a:latin typeface="Cambria Bold"/>
              </a:rPr>
              <a:t>tình</a:t>
            </a:r>
            <a:r>
              <a:rPr lang="en-US" sz="5400" dirty="0">
                <a:solidFill>
                  <a:srgbClr val="E98B1B"/>
                </a:solidFill>
                <a:latin typeface="Cambria Bold"/>
              </a:rPr>
              <a:t> </a:t>
            </a:r>
            <a:r>
              <a:rPr lang="en-US" sz="5400" dirty="0" err="1">
                <a:solidFill>
                  <a:srgbClr val="E98B1B"/>
                </a:solidFill>
                <a:latin typeface="Cambria Bold"/>
              </a:rPr>
              <a:t>huống</a:t>
            </a:r>
            <a:endParaRPr lang="en-US" sz="5400" dirty="0">
              <a:solidFill>
                <a:srgbClr val="E98B1B"/>
              </a:solidFill>
              <a:latin typeface="Cambria Bold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822211" y="1696241"/>
            <a:ext cx="6073775" cy="4465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4414"/>
              </a:lnSpc>
            </a:pPr>
            <a:r>
              <a:rPr lang="en-US" sz="3153" dirty="0">
                <a:solidFill>
                  <a:srgbClr val="000000"/>
                </a:solidFill>
                <a:latin typeface="Cambria"/>
              </a:rPr>
              <a:t>a. Sau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tết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Nguyên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đán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Toàn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số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tiền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mừng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tuổi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băn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khoăn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biết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nên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sử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dụng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số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tiền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đó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vào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việc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gì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: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mua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món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đồ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mà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mình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rất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thích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;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đưa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cho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bố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mẹ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giữ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hộ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;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nuôi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lợn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đất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;...</a:t>
            </a:r>
          </a:p>
          <a:p>
            <a:pPr algn="just" defTabSz="609630">
              <a:lnSpc>
                <a:spcPts val="4414"/>
              </a:lnSpc>
              <a:spcBef>
                <a:spcPct val="0"/>
              </a:spcBef>
            </a:pPr>
            <a:r>
              <a:rPr lang="en-US" sz="3153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sz="3153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53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153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53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Toàn</a:t>
            </a:r>
            <a:r>
              <a:rPr lang="en-US" sz="3153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153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153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53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sz="3153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53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153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53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153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53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153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53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153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53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153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53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153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99646" y="3281617"/>
            <a:ext cx="1472463" cy="953420"/>
          </a:xfrm>
          <a:custGeom>
            <a:avLst/>
            <a:gdLst/>
            <a:ahLst/>
            <a:cxnLst/>
            <a:rect l="l" t="t" r="r" b="b"/>
            <a:pathLst>
              <a:path w="2208695" h="1430130">
                <a:moveTo>
                  <a:pt x="0" y="0"/>
                </a:moveTo>
                <a:lnTo>
                  <a:pt x="2208695" y="0"/>
                </a:lnTo>
                <a:lnTo>
                  <a:pt x="2208695" y="1430129"/>
                </a:lnTo>
                <a:lnTo>
                  <a:pt x="0" y="14301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49925" y="4260437"/>
            <a:ext cx="1222741" cy="1282035"/>
          </a:xfrm>
          <a:custGeom>
            <a:avLst/>
            <a:gdLst/>
            <a:ahLst/>
            <a:cxnLst/>
            <a:rect l="l" t="t" r="r" b="b"/>
            <a:pathLst>
              <a:path w="1834112" h="1923053">
                <a:moveTo>
                  <a:pt x="0" y="0"/>
                </a:moveTo>
                <a:lnTo>
                  <a:pt x="1834112" y="0"/>
                </a:lnTo>
                <a:lnTo>
                  <a:pt x="1834112" y="1923053"/>
                </a:lnTo>
                <a:lnTo>
                  <a:pt x="0" y="19230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330564" y="5567871"/>
            <a:ext cx="1403381" cy="526268"/>
          </a:xfrm>
          <a:custGeom>
            <a:avLst/>
            <a:gdLst/>
            <a:ahLst/>
            <a:cxnLst/>
            <a:rect l="l" t="t" r="r" b="b"/>
            <a:pathLst>
              <a:path w="2105071" h="789402">
                <a:moveTo>
                  <a:pt x="0" y="0"/>
                </a:moveTo>
                <a:lnTo>
                  <a:pt x="2105071" y="0"/>
                </a:lnTo>
                <a:lnTo>
                  <a:pt x="2105071" y="789402"/>
                </a:lnTo>
                <a:lnTo>
                  <a:pt x="0" y="7894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220303" y="6172200"/>
            <a:ext cx="1293120" cy="834063"/>
          </a:xfrm>
          <a:custGeom>
            <a:avLst/>
            <a:gdLst/>
            <a:ahLst/>
            <a:cxnLst/>
            <a:rect l="l" t="t" r="r" b="b"/>
            <a:pathLst>
              <a:path w="1939680" h="1251094">
                <a:moveTo>
                  <a:pt x="0" y="0"/>
                </a:moveTo>
                <a:lnTo>
                  <a:pt x="1939680" y="0"/>
                </a:lnTo>
                <a:lnTo>
                  <a:pt x="1939680" y="1251094"/>
                </a:lnTo>
                <a:lnTo>
                  <a:pt x="0" y="12510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0800000">
            <a:off x="11119184" y="2585535"/>
            <a:ext cx="1472463" cy="953420"/>
          </a:xfrm>
          <a:custGeom>
            <a:avLst/>
            <a:gdLst/>
            <a:ahLst/>
            <a:cxnLst/>
            <a:rect l="l" t="t" r="r" b="b"/>
            <a:pathLst>
              <a:path w="2208695" h="1430130">
                <a:moveTo>
                  <a:pt x="0" y="0"/>
                </a:moveTo>
                <a:lnTo>
                  <a:pt x="2208695" y="0"/>
                </a:lnTo>
                <a:lnTo>
                  <a:pt x="2208695" y="1430130"/>
                </a:lnTo>
                <a:lnTo>
                  <a:pt x="0" y="14301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800000">
            <a:off x="11119184" y="1278101"/>
            <a:ext cx="1222741" cy="1282035"/>
          </a:xfrm>
          <a:custGeom>
            <a:avLst/>
            <a:gdLst/>
            <a:ahLst/>
            <a:cxnLst/>
            <a:rect l="l" t="t" r="r" b="b"/>
            <a:pathLst>
              <a:path w="1834112" h="1923053">
                <a:moveTo>
                  <a:pt x="0" y="0"/>
                </a:moveTo>
                <a:lnTo>
                  <a:pt x="1834112" y="0"/>
                </a:lnTo>
                <a:lnTo>
                  <a:pt x="1834112" y="1923052"/>
                </a:lnTo>
                <a:lnTo>
                  <a:pt x="0" y="1923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11119184" y="726433"/>
            <a:ext cx="1403381" cy="526268"/>
          </a:xfrm>
          <a:custGeom>
            <a:avLst/>
            <a:gdLst/>
            <a:ahLst/>
            <a:cxnLst/>
            <a:rect l="l" t="t" r="r" b="b"/>
            <a:pathLst>
              <a:path w="2105071" h="789402">
                <a:moveTo>
                  <a:pt x="0" y="0"/>
                </a:moveTo>
                <a:lnTo>
                  <a:pt x="2105071" y="0"/>
                </a:lnTo>
                <a:lnTo>
                  <a:pt x="2105071" y="789402"/>
                </a:lnTo>
                <a:lnTo>
                  <a:pt x="0" y="7894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>
            <a:off x="11119183" y="-185691"/>
            <a:ext cx="1293120" cy="834063"/>
          </a:xfrm>
          <a:custGeom>
            <a:avLst/>
            <a:gdLst/>
            <a:ahLst/>
            <a:cxnLst/>
            <a:rect l="l" t="t" r="r" b="b"/>
            <a:pathLst>
              <a:path w="1939680" h="1251094">
                <a:moveTo>
                  <a:pt x="0" y="0"/>
                </a:moveTo>
                <a:lnTo>
                  <a:pt x="1939680" y="0"/>
                </a:lnTo>
                <a:lnTo>
                  <a:pt x="1939680" y="1251094"/>
                </a:lnTo>
                <a:lnTo>
                  <a:pt x="0" y="12510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119184" y="5217631"/>
            <a:ext cx="1025271" cy="2743200"/>
          </a:xfrm>
          <a:custGeom>
            <a:avLst/>
            <a:gdLst/>
            <a:ahLst/>
            <a:cxnLst/>
            <a:rect l="l" t="t" r="r" b="b"/>
            <a:pathLst>
              <a:path w="1537907" h="4114800">
                <a:moveTo>
                  <a:pt x="0" y="0"/>
                </a:moveTo>
                <a:lnTo>
                  <a:pt x="1537907" y="0"/>
                </a:lnTo>
                <a:lnTo>
                  <a:pt x="153790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5459709">
            <a:off x="-52803" y="329112"/>
            <a:ext cx="556989" cy="1490271"/>
          </a:xfrm>
          <a:custGeom>
            <a:avLst/>
            <a:gdLst/>
            <a:ahLst/>
            <a:cxnLst/>
            <a:rect l="l" t="t" r="r" b="b"/>
            <a:pathLst>
              <a:path w="835483" h="2235406">
                <a:moveTo>
                  <a:pt x="0" y="0"/>
                </a:moveTo>
                <a:lnTo>
                  <a:pt x="835483" y="0"/>
                </a:lnTo>
                <a:lnTo>
                  <a:pt x="835483" y="2235406"/>
                </a:lnTo>
                <a:lnTo>
                  <a:pt x="0" y="223540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9932672" y="5634663"/>
            <a:ext cx="1025271" cy="2743200"/>
          </a:xfrm>
          <a:custGeom>
            <a:avLst/>
            <a:gdLst/>
            <a:ahLst/>
            <a:cxnLst/>
            <a:rect l="l" t="t" r="r" b="b"/>
            <a:pathLst>
              <a:path w="1537907" h="4114800">
                <a:moveTo>
                  <a:pt x="0" y="0"/>
                </a:moveTo>
                <a:lnTo>
                  <a:pt x="1537906" y="0"/>
                </a:lnTo>
                <a:lnTo>
                  <a:pt x="153790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5459709">
            <a:off x="-130171" y="-329690"/>
            <a:ext cx="556989" cy="1490271"/>
          </a:xfrm>
          <a:custGeom>
            <a:avLst/>
            <a:gdLst/>
            <a:ahLst/>
            <a:cxnLst/>
            <a:rect l="l" t="t" r="r" b="b"/>
            <a:pathLst>
              <a:path w="835483" h="2235406">
                <a:moveTo>
                  <a:pt x="0" y="0"/>
                </a:moveTo>
                <a:lnTo>
                  <a:pt x="835483" y="0"/>
                </a:lnTo>
                <a:lnTo>
                  <a:pt x="835483" y="2235407"/>
                </a:lnTo>
                <a:lnTo>
                  <a:pt x="0" y="223540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1126744">
            <a:off x="11374449" y="5112347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6586453">
            <a:off x="609635" y="952918"/>
            <a:ext cx="425151" cy="408917"/>
          </a:xfrm>
          <a:custGeom>
            <a:avLst/>
            <a:gdLst/>
            <a:ahLst/>
            <a:cxnLst/>
            <a:rect l="l" t="t" r="r" b="b"/>
            <a:pathLst>
              <a:path w="637726" h="613376">
                <a:moveTo>
                  <a:pt x="0" y="0"/>
                </a:moveTo>
                <a:lnTo>
                  <a:pt x="637726" y="0"/>
                </a:lnTo>
                <a:lnTo>
                  <a:pt x="637726" y="613376"/>
                </a:lnTo>
                <a:lnTo>
                  <a:pt x="0" y="61337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1685315">
            <a:off x="10187945" y="5511537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1685315">
            <a:off x="1026686" y="5454650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1685315">
            <a:off x="10063787" y="4113795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8" y="0"/>
                </a:lnTo>
                <a:lnTo>
                  <a:pt x="1173888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1685315">
            <a:off x="953327" y="2775871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7145024">
            <a:off x="541957" y="294290"/>
            <a:ext cx="425151" cy="408917"/>
          </a:xfrm>
          <a:custGeom>
            <a:avLst/>
            <a:gdLst/>
            <a:ahLst/>
            <a:cxnLst/>
            <a:rect l="l" t="t" r="r" b="b"/>
            <a:pathLst>
              <a:path w="637726" h="613376">
                <a:moveTo>
                  <a:pt x="0" y="0"/>
                </a:moveTo>
                <a:lnTo>
                  <a:pt x="637726" y="0"/>
                </a:lnTo>
                <a:lnTo>
                  <a:pt x="637726" y="613377"/>
                </a:lnTo>
                <a:lnTo>
                  <a:pt x="0" y="61337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3294493">
            <a:off x="-514350" y="1264362"/>
            <a:ext cx="1028700" cy="2743200"/>
          </a:xfrm>
          <a:custGeom>
            <a:avLst/>
            <a:gdLst/>
            <a:ahLst/>
            <a:cxnLst/>
            <a:rect l="l" t="t" r="r" b="b"/>
            <a:pathLst>
              <a:path w="1543050" h="4114800">
                <a:moveTo>
                  <a:pt x="0" y="0"/>
                </a:moveTo>
                <a:lnTo>
                  <a:pt x="1543050" y="0"/>
                </a:lnTo>
                <a:lnTo>
                  <a:pt x="15430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-2803278" flipH="1">
            <a:off x="11677650" y="3201535"/>
            <a:ext cx="1028700" cy="2743200"/>
          </a:xfrm>
          <a:custGeom>
            <a:avLst/>
            <a:gdLst/>
            <a:ahLst/>
            <a:cxnLst/>
            <a:rect l="l" t="t" r="r" b="b"/>
            <a:pathLst>
              <a:path w="1543050" h="4114800">
                <a:moveTo>
                  <a:pt x="1543050" y="0"/>
                </a:moveTo>
                <a:lnTo>
                  <a:pt x="0" y="0"/>
                </a:lnTo>
                <a:lnTo>
                  <a:pt x="0" y="4114800"/>
                </a:lnTo>
                <a:lnTo>
                  <a:pt x="1543050" y="4114800"/>
                </a:lnTo>
                <a:lnTo>
                  <a:pt x="154305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372455" y="250055"/>
            <a:ext cx="11448419" cy="6357891"/>
            <a:chOff x="0" y="0"/>
            <a:chExt cx="4522832" cy="2511759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522832" cy="2511759"/>
            </a:xfrm>
            <a:custGeom>
              <a:avLst/>
              <a:gdLst/>
              <a:ahLst/>
              <a:cxnLst/>
              <a:rect l="l" t="t" r="r" b="b"/>
              <a:pathLst>
                <a:path w="4522832" h="2511759">
                  <a:moveTo>
                    <a:pt x="22992" y="0"/>
                  </a:moveTo>
                  <a:lnTo>
                    <a:pt x="4499840" y="0"/>
                  </a:lnTo>
                  <a:cubicBezTo>
                    <a:pt x="4512538" y="0"/>
                    <a:pt x="4522832" y="10294"/>
                    <a:pt x="4522832" y="22992"/>
                  </a:cubicBezTo>
                  <a:lnTo>
                    <a:pt x="4522832" y="2488767"/>
                  </a:lnTo>
                  <a:cubicBezTo>
                    <a:pt x="4522832" y="2501465"/>
                    <a:pt x="4512538" y="2511759"/>
                    <a:pt x="4499840" y="2511759"/>
                  </a:cubicBezTo>
                  <a:lnTo>
                    <a:pt x="22992" y="2511759"/>
                  </a:lnTo>
                  <a:cubicBezTo>
                    <a:pt x="16894" y="2511759"/>
                    <a:pt x="11046" y="2509337"/>
                    <a:pt x="6734" y="2505025"/>
                  </a:cubicBezTo>
                  <a:cubicBezTo>
                    <a:pt x="2422" y="2500713"/>
                    <a:pt x="0" y="2494865"/>
                    <a:pt x="0" y="2488767"/>
                  </a:cubicBezTo>
                  <a:lnTo>
                    <a:pt x="0" y="22992"/>
                  </a:lnTo>
                  <a:cubicBezTo>
                    <a:pt x="0" y="10294"/>
                    <a:pt x="10294" y="0"/>
                    <a:pt x="22992" y="0"/>
                  </a:cubicBezTo>
                  <a:close/>
                </a:path>
              </a:pathLst>
            </a:custGeom>
            <a:solidFill>
              <a:srgbClr val="FFFFFF"/>
            </a:solidFill>
            <a:ln w="66675" cap="rnd">
              <a:solidFill>
                <a:srgbClr val="E98B1B"/>
              </a:solidFill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4522832" cy="254985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6" name="Freeform 26"/>
          <p:cNvSpPr/>
          <p:nvPr/>
        </p:nvSpPr>
        <p:spPr>
          <a:xfrm>
            <a:off x="1017945" y="556979"/>
            <a:ext cx="900433" cy="900433"/>
          </a:xfrm>
          <a:custGeom>
            <a:avLst/>
            <a:gdLst/>
            <a:ahLst/>
            <a:cxnLst/>
            <a:rect l="l" t="t" r="r" b="b"/>
            <a:pathLst>
              <a:path w="1608784" h="1608784">
                <a:moveTo>
                  <a:pt x="0" y="0"/>
                </a:moveTo>
                <a:lnTo>
                  <a:pt x="1608784" y="0"/>
                </a:lnTo>
                <a:lnTo>
                  <a:pt x="1608784" y="1608784"/>
                </a:lnTo>
                <a:lnTo>
                  <a:pt x="0" y="160878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4340527" y="3538956"/>
            <a:ext cx="4378521" cy="2995437"/>
          </a:xfrm>
          <a:custGeom>
            <a:avLst/>
            <a:gdLst/>
            <a:ahLst/>
            <a:cxnLst/>
            <a:rect l="l" t="t" r="r" b="b"/>
            <a:pathLst>
              <a:path w="6567782" h="4493155">
                <a:moveTo>
                  <a:pt x="0" y="0"/>
                </a:moveTo>
                <a:lnTo>
                  <a:pt x="6567783" y="0"/>
                </a:lnTo>
                <a:lnTo>
                  <a:pt x="6567783" y="4493155"/>
                </a:lnTo>
                <a:lnTo>
                  <a:pt x="0" y="4493155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-83206" b="-2319"/>
            </a:stretch>
          </a:blipFill>
        </p:spPr>
      </p:sp>
      <p:sp>
        <p:nvSpPr>
          <p:cNvPr id="28" name="TextBox 28"/>
          <p:cNvSpPr txBox="1"/>
          <p:nvPr/>
        </p:nvSpPr>
        <p:spPr>
          <a:xfrm>
            <a:off x="6092826" y="1753739"/>
            <a:ext cx="6350" cy="781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653"/>
              </a:lnSpc>
              <a:spcBef>
                <a:spcPct val="0"/>
              </a:spcBef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940393" y="659562"/>
            <a:ext cx="4158783" cy="725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6220"/>
              </a:lnSpc>
              <a:spcBef>
                <a:spcPct val="0"/>
              </a:spcBef>
            </a:pPr>
            <a:r>
              <a:rPr lang="en-US" sz="4442">
                <a:solidFill>
                  <a:srgbClr val="E98B1B"/>
                </a:solidFill>
                <a:latin typeface="Cambria Bold"/>
              </a:rPr>
              <a:t>Xử lí tình huống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822211" y="1488236"/>
            <a:ext cx="10358381" cy="1829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4881"/>
              </a:lnSpc>
            </a:pPr>
            <a:r>
              <a:rPr lang="en-US" sz="3486" dirty="0">
                <a:solidFill>
                  <a:srgbClr val="000000"/>
                </a:solidFill>
                <a:latin typeface="Cambria"/>
              </a:rPr>
              <a:t>b.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Bố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mẹ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cho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Kim 200 000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đồng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để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tổ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chức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sinh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nhật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với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ba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người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. Kim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chưa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biết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mua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gì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>
              <a:lnSpc>
                <a:spcPts val="4881"/>
              </a:lnSpc>
              <a:spcBef>
                <a:spcPct val="0"/>
              </a:spcBef>
            </a:pPr>
            <a:r>
              <a:rPr lang="en-US" sz="3486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sz="3486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86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486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Kim, </a:t>
            </a:r>
            <a:r>
              <a:rPr lang="en-US" sz="3486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486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86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sz="3486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86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486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86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486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86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3486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86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486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99646" y="3281617"/>
            <a:ext cx="1472463" cy="953420"/>
          </a:xfrm>
          <a:custGeom>
            <a:avLst/>
            <a:gdLst/>
            <a:ahLst/>
            <a:cxnLst/>
            <a:rect l="l" t="t" r="r" b="b"/>
            <a:pathLst>
              <a:path w="2208695" h="1430130">
                <a:moveTo>
                  <a:pt x="0" y="0"/>
                </a:moveTo>
                <a:lnTo>
                  <a:pt x="2208695" y="0"/>
                </a:lnTo>
                <a:lnTo>
                  <a:pt x="2208695" y="1430129"/>
                </a:lnTo>
                <a:lnTo>
                  <a:pt x="0" y="14301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49925" y="4260437"/>
            <a:ext cx="1222741" cy="1282035"/>
          </a:xfrm>
          <a:custGeom>
            <a:avLst/>
            <a:gdLst/>
            <a:ahLst/>
            <a:cxnLst/>
            <a:rect l="l" t="t" r="r" b="b"/>
            <a:pathLst>
              <a:path w="1834112" h="1923053">
                <a:moveTo>
                  <a:pt x="0" y="0"/>
                </a:moveTo>
                <a:lnTo>
                  <a:pt x="1834112" y="0"/>
                </a:lnTo>
                <a:lnTo>
                  <a:pt x="1834112" y="1923053"/>
                </a:lnTo>
                <a:lnTo>
                  <a:pt x="0" y="19230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330564" y="5567871"/>
            <a:ext cx="1403381" cy="526268"/>
          </a:xfrm>
          <a:custGeom>
            <a:avLst/>
            <a:gdLst/>
            <a:ahLst/>
            <a:cxnLst/>
            <a:rect l="l" t="t" r="r" b="b"/>
            <a:pathLst>
              <a:path w="2105071" h="789402">
                <a:moveTo>
                  <a:pt x="0" y="0"/>
                </a:moveTo>
                <a:lnTo>
                  <a:pt x="2105071" y="0"/>
                </a:lnTo>
                <a:lnTo>
                  <a:pt x="2105071" y="789402"/>
                </a:lnTo>
                <a:lnTo>
                  <a:pt x="0" y="7894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220303" y="6172200"/>
            <a:ext cx="1293120" cy="834063"/>
          </a:xfrm>
          <a:custGeom>
            <a:avLst/>
            <a:gdLst/>
            <a:ahLst/>
            <a:cxnLst/>
            <a:rect l="l" t="t" r="r" b="b"/>
            <a:pathLst>
              <a:path w="1939680" h="1251094">
                <a:moveTo>
                  <a:pt x="0" y="0"/>
                </a:moveTo>
                <a:lnTo>
                  <a:pt x="1939680" y="0"/>
                </a:lnTo>
                <a:lnTo>
                  <a:pt x="1939680" y="1251094"/>
                </a:lnTo>
                <a:lnTo>
                  <a:pt x="0" y="12510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0800000">
            <a:off x="11119184" y="2585535"/>
            <a:ext cx="1472463" cy="953420"/>
          </a:xfrm>
          <a:custGeom>
            <a:avLst/>
            <a:gdLst/>
            <a:ahLst/>
            <a:cxnLst/>
            <a:rect l="l" t="t" r="r" b="b"/>
            <a:pathLst>
              <a:path w="2208695" h="1430130">
                <a:moveTo>
                  <a:pt x="0" y="0"/>
                </a:moveTo>
                <a:lnTo>
                  <a:pt x="2208695" y="0"/>
                </a:lnTo>
                <a:lnTo>
                  <a:pt x="2208695" y="1430130"/>
                </a:lnTo>
                <a:lnTo>
                  <a:pt x="0" y="14301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800000">
            <a:off x="11119184" y="1278101"/>
            <a:ext cx="1222741" cy="1282035"/>
          </a:xfrm>
          <a:custGeom>
            <a:avLst/>
            <a:gdLst/>
            <a:ahLst/>
            <a:cxnLst/>
            <a:rect l="l" t="t" r="r" b="b"/>
            <a:pathLst>
              <a:path w="1834112" h="1923053">
                <a:moveTo>
                  <a:pt x="0" y="0"/>
                </a:moveTo>
                <a:lnTo>
                  <a:pt x="1834112" y="0"/>
                </a:lnTo>
                <a:lnTo>
                  <a:pt x="1834112" y="1923052"/>
                </a:lnTo>
                <a:lnTo>
                  <a:pt x="0" y="1923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11119184" y="726433"/>
            <a:ext cx="1403381" cy="526268"/>
          </a:xfrm>
          <a:custGeom>
            <a:avLst/>
            <a:gdLst/>
            <a:ahLst/>
            <a:cxnLst/>
            <a:rect l="l" t="t" r="r" b="b"/>
            <a:pathLst>
              <a:path w="2105071" h="789402">
                <a:moveTo>
                  <a:pt x="0" y="0"/>
                </a:moveTo>
                <a:lnTo>
                  <a:pt x="2105071" y="0"/>
                </a:lnTo>
                <a:lnTo>
                  <a:pt x="2105071" y="789402"/>
                </a:lnTo>
                <a:lnTo>
                  <a:pt x="0" y="7894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>
            <a:off x="11119183" y="-185691"/>
            <a:ext cx="1293120" cy="834063"/>
          </a:xfrm>
          <a:custGeom>
            <a:avLst/>
            <a:gdLst/>
            <a:ahLst/>
            <a:cxnLst/>
            <a:rect l="l" t="t" r="r" b="b"/>
            <a:pathLst>
              <a:path w="1939680" h="1251094">
                <a:moveTo>
                  <a:pt x="0" y="0"/>
                </a:moveTo>
                <a:lnTo>
                  <a:pt x="1939680" y="0"/>
                </a:lnTo>
                <a:lnTo>
                  <a:pt x="1939680" y="1251094"/>
                </a:lnTo>
                <a:lnTo>
                  <a:pt x="0" y="12510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119184" y="5217631"/>
            <a:ext cx="1025271" cy="2743200"/>
          </a:xfrm>
          <a:custGeom>
            <a:avLst/>
            <a:gdLst/>
            <a:ahLst/>
            <a:cxnLst/>
            <a:rect l="l" t="t" r="r" b="b"/>
            <a:pathLst>
              <a:path w="1537907" h="4114800">
                <a:moveTo>
                  <a:pt x="0" y="0"/>
                </a:moveTo>
                <a:lnTo>
                  <a:pt x="1537907" y="0"/>
                </a:lnTo>
                <a:lnTo>
                  <a:pt x="153790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5459709">
            <a:off x="-52803" y="329112"/>
            <a:ext cx="556989" cy="1490271"/>
          </a:xfrm>
          <a:custGeom>
            <a:avLst/>
            <a:gdLst/>
            <a:ahLst/>
            <a:cxnLst/>
            <a:rect l="l" t="t" r="r" b="b"/>
            <a:pathLst>
              <a:path w="835483" h="2235406">
                <a:moveTo>
                  <a:pt x="0" y="0"/>
                </a:moveTo>
                <a:lnTo>
                  <a:pt x="835483" y="0"/>
                </a:lnTo>
                <a:lnTo>
                  <a:pt x="835483" y="2235406"/>
                </a:lnTo>
                <a:lnTo>
                  <a:pt x="0" y="223540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9932672" y="5634663"/>
            <a:ext cx="1025271" cy="2743200"/>
          </a:xfrm>
          <a:custGeom>
            <a:avLst/>
            <a:gdLst/>
            <a:ahLst/>
            <a:cxnLst/>
            <a:rect l="l" t="t" r="r" b="b"/>
            <a:pathLst>
              <a:path w="1537907" h="4114800">
                <a:moveTo>
                  <a:pt x="0" y="0"/>
                </a:moveTo>
                <a:lnTo>
                  <a:pt x="1537906" y="0"/>
                </a:lnTo>
                <a:lnTo>
                  <a:pt x="153790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5459709">
            <a:off x="-130171" y="-329690"/>
            <a:ext cx="556989" cy="1490271"/>
          </a:xfrm>
          <a:custGeom>
            <a:avLst/>
            <a:gdLst/>
            <a:ahLst/>
            <a:cxnLst/>
            <a:rect l="l" t="t" r="r" b="b"/>
            <a:pathLst>
              <a:path w="835483" h="2235406">
                <a:moveTo>
                  <a:pt x="0" y="0"/>
                </a:moveTo>
                <a:lnTo>
                  <a:pt x="835483" y="0"/>
                </a:lnTo>
                <a:lnTo>
                  <a:pt x="835483" y="2235407"/>
                </a:lnTo>
                <a:lnTo>
                  <a:pt x="0" y="223540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1126744">
            <a:off x="11374449" y="5112347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6586453">
            <a:off x="609635" y="952918"/>
            <a:ext cx="425151" cy="408917"/>
          </a:xfrm>
          <a:custGeom>
            <a:avLst/>
            <a:gdLst/>
            <a:ahLst/>
            <a:cxnLst/>
            <a:rect l="l" t="t" r="r" b="b"/>
            <a:pathLst>
              <a:path w="637726" h="613376">
                <a:moveTo>
                  <a:pt x="0" y="0"/>
                </a:moveTo>
                <a:lnTo>
                  <a:pt x="637726" y="0"/>
                </a:lnTo>
                <a:lnTo>
                  <a:pt x="637726" y="613376"/>
                </a:lnTo>
                <a:lnTo>
                  <a:pt x="0" y="61337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1685315">
            <a:off x="10187945" y="5511537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1685315">
            <a:off x="1026686" y="5454650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1685315">
            <a:off x="10063787" y="4113795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8" y="0"/>
                </a:lnTo>
                <a:lnTo>
                  <a:pt x="1173888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1685315">
            <a:off x="953327" y="2775871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7145024">
            <a:off x="541957" y="294290"/>
            <a:ext cx="425151" cy="408917"/>
          </a:xfrm>
          <a:custGeom>
            <a:avLst/>
            <a:gdLst/>
            <a:ahLst/>
            <a:cxnLst/>
            <a:rect l="l" t="t" r="r" b="b"/>
            <a:pathLst>
              <a:path w="637726" h="613376">
                <a:moveTo>
                  <a:pt x="0" y="0"/>
                </a:moveTo>
                <a:lnTo>
                  <a:pt x="637726" y="0"/>
                </a:lnTo>
                <a:lnTo>
                  <a:pt x="637726" y="613377"/>
                </a:lnTo>
                <a:lnTo>
                  <a:pt x="0" y="61337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3294493">
            <a:off x="-514350" y="1264362"/>
            <a:ext cx="1028700" cy="2743200"/>
          </a:xfrm>
          <a:custGeom>
            <a:avLst/>
            <a:gdLst/>
            <a:ahLst/>
            <a:cxnLst/>
            <a:rect l="l" t="t" r="r" b="b"/>
            <a:pathLst>
              <a:path w="1543050" h="4114800">
                <a:moveTo>
                  <a:pt x="0" y="0"/>
                </a:moveTo>
                <a:lnTo>
                  <a:pt x="1543050" y="0"/>
                </a:lnTo>
                <a:lnTo>
                  <a:pt x="15430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-2803278" flipH="1">
            <a:off x="11677650" y="3201535"/>
            <a:ext cx="1028700" cy="2743200"/>
          </a:xfrm>
          <a:custGeom>
            <a:avLst/>
            <a:gdLst/>
            <a:ahLst/>
            <a:cxnLst/>
            <a:rect l="l" t="t" r="r" b="b"/>
            <a:pathLst>
              <a:path w="1543050" h="4114800">
                <a:moveTo>
                  <a:pt x="1543050" y="0"/>
                </a:moveTo>
                <a:lnTo>
                  <a:pt x="0" y="0"/>
                </a:lnTo>
                <a:lnTo>
                  <a:pt x="0" y="4114800"/>
                </a:lnTo>
                <a:lnTo>
                  <a:pt x="1543050" y="4114800"/>
                </a:lnTo>
                <a:lnTo>
                  <a:pt x="154305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271058" y="250054"/>
            <a:ext cx="11448419" cy="6357891"/>
            <a:chOff x="0" y="0"/>
            <a:chExt cx="4522832" cy="2511759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522832" cy="2511759"/>
            </a:xfrm>
            <a:custGeom>
              <a:avLst/>
              <a:gdLst/>
              <a:ahLst/>
              <a:cxnLst/>
              <a:rect l="l" t="t" r="r" b="b"/>
              <a:pathLst>
                <a:path w="4522832" h="2511759">
                  <a:moveTo>
                    <a:pt x="22992" y="0"/>
                  </a:moveTo>
                  <a:lnTo>
                    <a:pt x="4499840" y="0"/>
                  </a:lnTo>
                  <a:cubicBezTo>
                    <a:pt x="4512538" y="0"/>
                    <a:pt x="4522832" y="10294"/>
                    <a:pt x="4522832" y="22992"/>
                  </a:cubicBezTo>
                  <a:lnTo>
                    <a:pt x="4522832" y="2488767"/>
                  </a:lnTo>
                  <a:cubicBezTo>
                    <a:pt x="4522832" y="2501465"/>
                    <a:pt x="4512538" y="2511759"/>
                    <a:pt x="4499840" y="2511759"/>
                  </a:cubicBezTo>
                  <a:lnTo>
                    <a:pt x="22992" y="2511759"/>
                  </a:lnTo>
                  <a:cubicBezTo>
                    <a:pt x="16894" y="2511759"/>
                    <a:pt x="11046" y="2509337"/>
                    <a:pt x="6734" y="2505025"/>
                  </a:cubicBezTo>
                  <a:cubicBezTo>
                    <a:pt x="2422" y="2500713"/>
                    <a:pt x="0" y="2494865"/>
                    <a:pt x="0" y="2488767"/>
                  </a:cubicBezTo>
                  <a:lnTo>
                    <a:pt x="0" y="22992"/>
                  </a:lnTo>
                  <a:cubicBezTo>
                    <a:pt x="0" y="10294"/>
                    <a:pt x="10294" y="0"/>
                    <a:pt x="22992" y="0"/>
                  </a:cubicBezTo>
                  <a:close/>
                </a:path>
              </a:pathLst>
            </a:custGeom>
            <a:solidFill>
              <a:srgbClr val="FFFFFF"/>
            </a:solidFill>
            <a:ln w="66675" cap="rnd">
              <a:solidFill>
                <a:srgbClr val="E98B1B"/>
              </a:solidFill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4522832" cy="254985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6" name="Freeform 26"/>
          <p:cNvSpPr/>
          <p:nvPr/>
        </p:nvSpPr>
        <p:spPr>
          <a:xfrm>
            <a:off x="557891" y="354065"/>
            <a:ext cx="1072523" cy="1072523"/>
          </a:xfrm>
          <a:custGeom>
            <a:avLst/>
            <a:gdLst/>
            <a:ahLst/>
            <a:cxnLst/>
            <a:rect l="l" t="t" r="r" b="b"/>
            <a:pathLst>
              <a:path w="1608784" h="1608784">
                <a:moveTo>
                  <a:pt x="0" y="0"/>
                </a:moveTo>
                <a:lnTo>
                  <a:pt x="1608784" y="0"/>
                </a:lnTo>
                <a:lnTo>
                  <a:pt x="1608784" y="1608784"/>
                </a:lnTo>
                <a:lnTo>
                  <a:pt x="0" y="160878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6579421" y="3351834"/>
            <a:ext cx="4378521" cy="2995437"/>
          </a:xfrm>
          <a:custGeom>
            <a:avLst/>
            <a:gdLst/>
            <a:ahLst/>
            <a:cxnLst/>
            <a:rect l="l" t="t" r="r" b="b"/>
            <a:pathLst>
              <a:path w="6567782" h="4493155">
                <a:moveTo>
                  <a:pt x="0" y="0"/>
                </a:moveTo>
                <a:lnTo>
                  <a:pt x="6567782" y="0"/>
                </a:lnTo>
                <a:lnTo>
                  <a:pt x="6567782" y="4493155"/>
                </a:lnTo>
                <a:lnTo>
                  <a:pt x="0" y="4493155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-83206" b="-2319"/>
            </a:stretch>
          </a:blipFill>
        </p:spPr>
      </p:sp>
      <p:sp>
        <p:nvSpPr>
          <p:cNvPr id="28" name="TextBox 28"/>
          <p:cNvSpPr txBox="1"/>
          <p:nvPr/>
        </p:nvSpPr>
        <p:spPr>
          <a:xfrm>
            <a:off x="6092826" y="1753739"/>
            <a:ext cx="6350" cy="781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653"/>
              </a:lnSpc>
              <a:spcBef>
                <a:spcPct val="0"/>
              </a:spcBef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895570" y="1857410"/>
            <a:ext cx="10358381" cy="10666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288"/>
              </a:lnSpc>
            </a:pPr>
            <a:r>
              <a:rPr lang="en-US" sz="3486" dirty="0" err="1">
                <a:solidFill>
                  <a:srgbClr val="000000"/>
                </a:solidFill>
                <a:latin typeface="Cambria"/>
              </a:rPr>
              <a:t>Cùng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thảo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luận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để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đưa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cách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xử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lí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tình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huống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và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chia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sẻ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cách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xử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lí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nhóm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mình</a:t>
            </a:r>
            <a:endParaRPr lang="en-US" sz="3486" dirty="0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31" name="Freeform 31"/>
          <p:cNvSpPr/>
          <p:nvPr/>
        </p:nvSpPr>
        <p:spPr>
          <a:xfrm>
            <a:off x="1563942" y="3152226"/>
            <a:ext cx="4524353" cy="3242927"/>
          </a:xfrm>
          <a:custGeom>
            <a:avLst/>
            <a:gdLst/>
            <a:ahLst/>
            <a:cxnLst/>
            <a:rect l="l" t="t" r="r" b="b"/>
            <a:pathLst>
              <a:path w="6786529" h="4864390">
                <a:moveTo>
                  <a:pt x="0" y="0"/>
                </a:moveTo>
                <a:lnTo>
                  <a:pt x="6786529" y="0"/>
                </a:lnTo>
                <a:lnTo>
                  <a:pt x="6786529" y="4864390"/>
                </a:lnTo>
                <a:lnTo>
                  <a:pt x="0" y="4864390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-67129" t="-21842" b="-20122"/>
            </a:stretch>
          </a:blipFill>
        </p:spPr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40ADB6D8-11F8-9938-9EAB-78758F063673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l="17187" t="20851" r="18498" b="19317"/>
          <a:stretch/>
        </p:blipFill>
        <p:spPr>
          <a:xfrm>
            <a:off x="2530970" y="627847"/>
            <a:ext cx="7151138" cy="11258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99646" y="3281617"/>
            <a:ext cx="1472463" cy="953420"/>
          </a:xfrm>
          <a:custGeom>
            <a:avLst/>
            <a:gdLst/>
            <a:ahLst/>
            <a:cxnLst/>
            <a:rect l="l" t="t" r="r" b="b"/>
            <a:pathLst>
              <a:path w="2208695" h="1430130">
                <a:moveTo>
                  <a:pt x="0" y="0"/>
                </a:moveTo>
                <a:lnTo>
                  <a:pt x="2208695" y="0"/>
                </a:lnTo>
                <a:lnTo>
                  <a:pt x="2208695" y="1430129"/>
                </a:lnTo>
                <a:lnTo>
                  <a:pt x="0" y="14301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49925" y="4260437"/>
            <a:ext cx="1222741" cy="1282035"/>
          </a:xfrm>
          <a:custGeom>
            <a:avLst/>
            <a:gdLst/>
            <a:ahLst/>
            <a:cxnLst/>
            <a:rect l="l" t="t" r="r" b="b"/>
            <a:pathLst>
              <a:path w="1834112" h="1923053">
                <a:moveTo>
                  <a:pt x="0" y="0"/>
                </a:moveTo>
                <a:lnTo>
                  <a:pt x="1834112" y="0"/>
                </a:lnTo>
                <a:lnTo>
                  <a:pt x="1834112" y="1923053"/>
                </a:lnTo>
                <a:lnTo>
                  <a:pt x="0" y="19230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330564" y="5567871"/>
            <a:ext cx="1403381" cy="526268"/>
          </a:xfrm>
          <a:custGeom>
            <a:avLst/>
            <a:gdLst/>
            <a:ahLst/>
            <a:cxnLst/>
            <a:rect l="l" t="t" r="r" b="b"/>
            <a:pathLst>
              <a:path w="2105071" h="789402">
                <a:moveTo>
                  <a:pt x="0" y="0"/>
                </a:moveTo>
                <a:lnTo>
                  <a:pt x="2105071" y="0"/>
                </a:lnTo>
                <a:lnTo>
                  <a:pt x="2105071" y="789402"/>
                </a:lnTo>
                <a:lnTo>
                  <a:pt x="0" y="7894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220303" y="6172200"/>
            <a:ext cx="1293120" cy="834063"/>
          </a:xfrm>
          <a:custGeom>
            <a:avLst/>
            <a:gdLst/>
            <a:ahLst/>
            <a:cxnLst/>
            <a:rect l="l" t="t" r="r" b="b"/>
            <a:pathLst>
              <a:path w="1939680" h="1251094">
                <a:moveTo>
                  <a:pt x="0" y="0"/>
                </a:moveTo>
                <a:lnTo>
                  <a:pt x="1939680" y="0"/>
                </a:lnTo>
                <a:lnTo>
                  <a:pt x="1939680" y="1251094"/>
                </a:lnTo>
                <a:lnTo>
                  <a:pt x="0" y="12510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0800000">
            <a:off x="11119184" y="2585535"/>
            <a:ext cx="1472463" cy="953420"/>
          </a:xfrm>
          <a:custGeom>
            <a:avLst/>
            <a:gdLst/>
            <a:ahLst/>
            <a:cxnLst/>
            <a:rect l="l" t="t" r="r" b="b"/>
            <a:pathLst>
              <a:path w="2208695" h="1430130">
                <a:moveTo>
                  <a:pt x="0" y="0"/>
                </a:moveTo>
                <a:lnTo>
                  <a:pt x="2208695" y="0"/>
                </a:lnTo>
                <a:lnTo>
                  <a:pt x="2208695" y="1430130"/>
                </a:lnTo>
                <a:lnTo>
                  <a:pt x="0" y="14301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800000">
            <a:off x="11119184" y="1278101"/>
            <a:ext cx="1222741" cy="1282035"/>
          </a:xfrm>
          <a:custGeom>
            <a:avLst/>
            <a:gdLst/>
            <a:ahLst/>
            <a:cxnLst/>
            <a:rect l="l" t="t" r="r" b="b"/>
            <a:pathLst>
              <a:path w="1834112" h="1923053">
                <a:moveTo>
                  <a:pt x="0" y="0"/>
                </a:moveTo>
                <a:lnTo>
                  <a:pt x="1834112" y="0"/>
                </a:lnTo>
                <a:lnTo>
                  <a:pt x="1834112" y="1923052"/>
                </a:lnTo>
                <a:lnTo>
                  <a:pt x="0" y="1923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11119184" y="726433"/>
            <a:ext cx="1403381" cy="526268"/>
          </a:xfrm>
          <a:custGeom>
            <a:avLst/>
            <a:gdLst/>
            <a:ahLst/>
            <a:cxnLst/>
            <a:rect l="l" t="t" r="r" b="b"/>
            <a:pathLst>
              <a:path w="2105071" h="789402">
                <a:moveTo>
                  <a:pt x="0" y="0"/>
                </a:moveTo>
                <a:lnTo>
                  <a:pt x="2105071" y="0"/>
                </a:lnTo>
                <a:lnTo>
                  <a:pt x="2105071" y="789402"/>
                </a:lnTo>
                <a:lnTo>
                  <a:pt x="0" y="7894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>
            <a:off x="11119183" y="-185691"/>
            <a:ext cx="1293120" cy="834063"/>
          </a:xfrm>
          <a:custGeom>
            <a:avLst/>
            <a:gdLst/>
            <a:ahLst/>
            <a:cxnLst/>
            <a:rect l="l" t="t" r="r" b="b"/>
            <a:pathLst>
              <a:path w="1939680" h="1251094">
                <a:moveTo>
                  <a:pt x="0" y="0"/>
                </a:moveTo>
                <a:lnTo>
                  <a:pt x="1939680" y="0"/>
                </a:lnTo>
                <a:lnTo>
                  <a:pt x="1939680" y="1251094"/>
                </a:lnTo>
                <a:lnTo>
                  <a:pt x="0" y="12510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119184" y="5217631"/>
            <a:ext cx="1025271" cy="2743200"/>
          </a:xfrm>
          <a:custGeom>
            <a:avLst/>
            <a:gdLst/>
            <a:ahLst/>
            <a:cxnLst/>
            <a:rect l="l" t="t" r="r" b="b"/>
            <a:pathLst>
              <a:path w="1537907" h="4114800">
                <a:moveTo>
                  <a:pt x="0" y="0"/>
                </a:moveTo>
                <a:lnTo>
                  <a:pt x="1537907" y="0"/>
                </a:lnTo>
                <a:lnTo>
                  <a:pt x="153790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5459709">
            <a:off x="-52803" y="329112"/>
            <a:ext cx="556989" cy="1490271"/>
          </a:xfrm>
          <a:custGeom>
            <a:avLst/>
            <a:gdLst/>
            <a:ahLst/>
            <a:cxnLst/>
            <a:rect l="l" t="t" r="r" b="b"/>
            <a:pathLst>
              <a:path w="835483" h="2235406">
                <a:moveTo>
                  <a:pt x="0" y="0"/>
                </a:moveTo>
                <a:lnTo>
                  <a:pt x="835483" y="0"/>
                </a:lnTo>
                <a:lnTo>
                  <a:pt x="835483" y="2235406"/>
                </a:lnTo>
                <a:lnTo>
                  <a:pt x="0" y="223540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9932672" y="5634663"/>
            <a:ext cx="1025271" cy="2743200"/>
          </a:xfrm>
          <a:custGeom>
            <a:avLst/>
            <a:gdLst/>
            <a:ahLst/>
            <a:cxnLst/>
            <a:rect l="l" t="t" r="r" b="b"/>
            <a:pathLst>
              <a:path w="1537907" h="4114800">
                <a:moveTo>
                  <a:pt x="0" y="0"/>
                </a:moveTo>
                <a:lnTo>
                  <a:pt x="1537906" y="0"/>
                </a:lnTo>
                <a:lnTo>
                  <a:pt x="153790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5459709">
            <a:off x="-130171" y="-329690"/>
            <a:ext cx="556989" cy="1490271"/>
          </a:xfrm>
          <a:custGeom>
            <a:avLst/>
            <a:gdLst/>
            <a:ahLst/>
            <a:cxnLst/>
            <a:rect l="l" t="t" r="r" b="b"/>
            <a:pathLst>
              <a:path w="835483" h="2235406">
                <a:moveTo>
                  <a:pt x="0" y="0"/>
                </a:moveTo>
                <a:lnTo>
                  <a:pt x="835483" y="0"/>
                </a:lnTo>
                <a:lnTo>
                  <a:pt x="835483" y="2235407"/>
                </a:lnTo>
                <a:lnTo>
                  <a:pt x="0" y="223540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1126744">
            <a:off x="11374449" y="5112347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6586453">
            <a:off x="609635" y="952918"/>
            <a:ext cx="425151" cy="408917"/>
          </a:xfrm>
          <a:custGeom>
            <a:avLst/>
            <a:gdLst/>
            <a:ahLst/>
            <a:cxnLst/>
            <a:rect l="l" t="t" r="r" b="b"/>
            <a:pathLst>
              <a:path w="637726" h="613376">
                <a:moveTo>
                  <a:pt x="0" y="0"/>
                </a:moveTo>
                <a:lnTo>
                  <a:pt x="637726" y="0"/>
                </a:lnTo>
                <a:lnTo>
                  <a:pt x="637726" y="613376"/>
                </a:lnTo>
                <a:lnTo>
                  <a:pt x="0" y="61337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1685315">
            <a:off x="10187945" y="5511537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1685315">
            <a:off x="1026686" y="5454650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1685315">
            <a:off x="10063787" y="4113795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8" y="0"/>
                </a:lnTo>
                <a:lnTo>
                  <a:pt x="1173888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1685315">
            <a:off x="953327" y="2775871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7145024">
            <a:off x="541957" y="294290"/>
            <a:ext cx="425151" cy="408917"/>
          </a:xfrm>
          <a:custGeom>
            <a:avLst/>
            <a:gdLst/>
            <a:ahLst/>
            <a:cxnLst/>
            <a:rect l="l" t="t" r="r" b="b"/>
            <a:pathLst>
              <a:path w="637726" h="613376">
                <a:moveTo>
                  <a:pt x="0" y="0"/>
                </a:moveTo>
                <a:lnTo>
                  <a:pt x="637726" y="0"/>
                </a:lnTo>
                <a:lnTo>
                  <a:pt x="637726" y="613377"/>
                </a:lnTo>
                <a:lnTo>
                  <a:pt x="0" y="61337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3294493">
            <a:off x="-514350" y="1264362"/>
            <a:ext cx="1028700" cy="2743200"/>
          </a:xfrm>
          <a:custGeom>
            <a:avLst/>
            <a:gdLst/>
            <a:ahLst/>
            <a:cxnLst/>
            <a:rect l="l" t="t" r="r" b="b"/>
            <a:pathLst>
              <a:path w="1543050" h="4114800">
                <a:moveTo>
                  <a:pt x="0" y="0"/>
                </a:moveTo>
                <a:lnTo>
                  <a:pt x="1543050" y="0"/>
                </a:lnTo>
                <a:lnTo>
                  <a:pt x="15430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-2803278" flipH="1">
            <a:off x="11677650" y="3201535"/>
            <a:ext cx="1028700" cy="2743200"/>
          </a:xfrm>
          <a:custGeom>
            <a:avLst/>
            <a:gdLst/>
            <a:ahLst/>
            <a:cxnLst/>
            <a:rect l="l" t="t" r="r" b="b"/>
            <a:pathLst>
              <a:path w="1543050" h="4114800">
                <a:moveTo>
                  <a:pt x="1543050" y="0"/>
                </a:moveTo>
                <a:lnTo>
                  <a:pt x="0" y="0"/>
                </a:lnTo>
                <a:lnTo>
                  <a:pt x="0" y="4114800"/>
                </a:lnTo>
                <a:lnTo>
                  <a:pt x="1543050" y="4114800"/>
                </a:lnTo>
                <a:lnTo>
                  <a:pt x="154305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225691" y="231341"/>
            <a:ext cx="11448419" cy="6250602"/>
            <a:chOff x="0" y="0"/>
            <a:chExt cx="4522832" cy="2469374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522832" cy="2469374"/>
            </a:xfrm>
            <a:custGeom>
              <a:avLst/>
              <a:gdLst/>
              <a:ahLst/>
              <a:cxnLst/>
              <a:rect l="l" t="t" r="r" b="b"/>
              <a:pathLst>
                <a:path w="4522832" h="2469374">
                  <a:moveTo>
                    <a:pt x="22992" y="0"/>
                  </a:moveTo>
                  <a:lnTo>
                    <a:pt x="4499840" y="0"/>
                  </a:lnTo>
                  <a:cubicBezTo>
                    <a:pt x="4512538" y="0"/>
                    <a:pt x="4522832" y="10294"/>
                    <a:pt x="4522832" y="22992"/>
                  </a:cubicBezTo>
                  <a:lnTo>
                    <a:pt x="4522832" y="2446381"/>
                  </a:lnTo>
                  <a:cubicBezTo>
                    <a:pt x="4522832" y="2459080"/>
                    <a:pt x="4512538" y="2469374"/>
                    <a:pt x="4499840" y="2469374"/>
                  </a:cubicBezTo>
                  <a:lnTo>
                    <a:pt x="22992" y="2469374"/>
                  </a:lnTo>
                  <a:cubicBezTo>
                    <a:pt x="16894" y="2469374"/>
                    <a:pt x="11046" y="2466951"/>
                    <a:pt x="6734" y="2462639"/>
                  </a:cubicBezTo>
                  <a:cubicBezTo>
                    <a:pt x="2422" y="2458327"/>
                    <a:pt x="0" y="2452479"/>
                    <a:pt x="0" y="2446381"/>
                  </a:cubicBezTo>
                  <a:lnTo>
                    <a:pt x="0" y="22992"/>
                  </a:lnTo>
                  <a:cubicBezTo>
                    <a:pt x="0" y="10294"/>
                    <a:pt x="10294" y="0"/>
                    <a:pt x="22992" y="0"/>
                  </a:cubicBezTo>
                  <a:close/>
                </a:path>
              </a:pathLst>
            </a:custGeom>
            <a:solidFill>
              <a:srgbClr val="FFFFFF"/>
            </a:solidFill>
            <a:ln w="66675" cap="rnd">
              <a:solidFill>
                <a:srgbClr val="E98B1B"/>
              </a:solidFill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4522832" cy="250747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6" name="Freeform 26"/>
          <p:cNvSpPr/>
          <p:nvPr/>
        </p:nvSpPr>
        <p:spPr>
          <a:xfrm>
            <a:off x="426257" y="328665"/>
            <a:ext cx="1072523" cy="1072523"/>
          </a:xfrm>
          <a:custGeom>
            <a:avLst/>
            <a:gdLst/>
            <a:ahLst/>
            <a:cxnLst/>
            <a:rect l="l" t="t" r="r" b="b"/>
            <a:pathLst>
              <a:path w="1608784" h="1608784">
                <a:moveTo>
                  <a:pt x="0" y="0"/>
                </a:moveTo>
                <a:lnTo>
                  <a:pt x="1608784" y="0"/>
                </a:lnTo>
                <a:lnTo>
                  <a:pt x="1608784" y="1608784"/>
                </a:lnTo>
                <a:lnTo>
                  <a:pt x="0" y="160878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6092826" y="1753739"/>
            <a:ext cx="6350" cy="781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653"/>
              </a:lnSpc>
              <a:spcBef>
                <a:spcPct val="0"/>
              </a:spcBef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Freeform 29"/>
          <p:cNvSpPr/>
          <p:nvPr/>
        </p:nvSpPr>
        <p:spPr>
          <a:xfrm>
            <a:off x="6981848" y="1861689"/>
            <a:ext cx="4524353" cy="3242927"/>
          </a:xfrm>
          <a:custGeom>
            <a:avLst/>
            <a:gdLst/>
            <a:ahLst/>
            <a:cxnLst/>
            <a:rect l="l" t="t" r="r" b="b"/>
            <a:pathLst>
              <a:path w="6786529" h="4864390">
                <a:moveTo>
                  <a:pt x="0" y="0"/>
                </a:moveTo>
                <a:lnTo>
                  <a:pt x="6786529" y="0"/>
                </a:lnTo>
                <a:lnTo>
                  <a:pt x="6786529" y="4864390"/>
                </a:lnTo>
                <a:lnTo>
                  <a:pt x="0" y="4864390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-67129" t="-21842" b="-20122"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472524" y="1559938"/>
            <a:ext cx="6369322" cy="4796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3351"/>
              </a:lnSpc>
            </a:pPr>
            <a:r>
              <a:rPr lang="en-US" sz="3103" spc="-18" dirty="0">
                <a:solidFill>
                  <a:srgbClr val="000000"/>
                </a:solidFill>
                <a:latin typeface="Cambria Bold"/>
              </a:rPr>
              <a:t>1.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Nếu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món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đồ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mà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Toàn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thích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rất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cần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cho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cuộc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sống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hàng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ngày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Toàn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và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số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tiền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mừng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tuổi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đủ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mua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món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đồ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đó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thì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nên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xin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phép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bố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mẹ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để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mua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>
              <a:lnSpc>
                <a:spcPts val="3351"/>
              </a:lnSpc>
            </a:pP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</a:p>
          <a:p>
            <a:pPr algn="just" defTabSz="609630">
              <a:lnSpc>
                <a:spcPts val="3351"/>
              </a:lnSpc>
            </a:pPr>
            <a:r>
              <a:rPr lang="en-US" sz="3103" spc="-18" dirty="0">
                <a:solidFill>
                  <a:srgbClr val="000000"/>
                </a:solidFill>
                <a:latin typeface="Cambria Bold"/>
              </a:rPr>
              <a:t>2.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Nếu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món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đồ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mà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Toàn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thích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thực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sự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cần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thiết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cho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cuộc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sống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hàng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ngày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mà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lại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món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đồ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đắt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tiền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thì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Toàn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nên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mua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và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hãy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gửi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số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tiền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đó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để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bố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mẹ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giữ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hoặc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nuôi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lợn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đất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.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FDDE2AF-006A-8F08-9FB6-0935677C010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032224" y="81050"/>
            <a:ext cx="6791533" cy="18106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99646" y="3281617"/>
            <a:ext cx="1472463" cy="953420"/>
          </a:xfrm>
          <a:custGeom>
            <a:avLst/>
            <a:gdLst/>
            <a:ahLst/>
            <a:cxnLst/>
            <a:rect l="l" t="t" r="r" b="b"/>
            <a:pathLst>
              <a:path w="2208695" h="1430130">
                <a:moveTo>
                  <a:pt x="0" y="0"/>
                </a:moveTo>
                <a:lnTo>
                  <a:pt x="2208695" y="0"/>
                </a:lnTo>
                <a:lnTo>
                  <a:pt x="2208695" y="1430129"/>
                </a:lnTo>
                <a:lnTo>
                  <a:pt x="0" y="14301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49925" y="4260437"/>
            <a:ext cx="1222741" cy="1282035"/>
          </a:xfrm>
          <a:custGeom>
            <a:avLst/>
            <a:gdLst/>
            <a:ahLst/>
            <a:cxnLst/>
            <a:rect l="l" t="t" r="r" b="b"/>
            <a:pathLst>
              <a:path w="1834112" h="1923053">
                <a:moveTo>
                  <a:pt x="0" y="0"/>
                </a:moveTo>
                <a:lnTo>
                  <a:pt x="1834112" y="0"/>
                </a:lnTo>
                <a:lnTo>
                  <a:pt x="1834112" y="1923053"/>
                </a:lnTo>
                <a:lnTo>
                  <a:pt x="0" y="19230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330564" y="5567871"/>
            <a:ext cx="1403381" cy="526268"/>
          </a:xfrm>
          <a:custGeom>
            <a:avLst/>
            <a:gdLst/>
            <a:ahLst/>
            <a:cxnLst/>
            <a:rect l="l" t="t" r="r" b="b"/>
            <a:pathLst>
              <a:path w="2105071" h="789402">
                <a:moveTo>
                  <a:pt x="0" y="0"/>
                </a:moveTo>
                <a:lnTo>
                  <a:pt x="2105071" y="0"/>
                </a:lnTo>
                <a:lnTo>
                  <a:pt x="2105071" y="789402"/>
                </a:lnTo>
                <a:lnTo>
                  <a:pt x="0" y="7894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220303" y="6172200"/>
            <a:ext cx="1293120" cy="834063"/>
          </a:xfrm>
          <a:custGeom>
            <a:avLst/>
            <a:gdLst/>
            <a:ahLst/>
            <a:cxnLst/>
            <a:rect l="l" t="t" r="r" b="b"/>
            <a:pathLst>
              <a:path w="1939680" h="1251094">
                <a:moveTo>
                  <a:pt x="0" y="0"/>
                </a:moveTo>
                <a:lnTo>
                  <a:pt x="1939680" y="0"/>
                </a:lnTo>
                <a:lnTo>
                  <a:pt x="1939680" y="1251094"/>
                </a:lnTo>
                <a:lnTo>
                  <a:pt x="0" y="12510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0800000">
            <a:off x="11119184" y="2585535"/>
            <a:ext cx="1472463" cy="953420"/>
          </a:xfrm>
          <a:custGeom>
            <a:avLst/>
            <a:gdLst/>
            <a:ahLst/>
            <a:cxnLst/>
            <a:rect l="l" t="t" r="r" b="b"/>
            <a:pathLst>
              <a:path w="2208695" h="1430130">
                <a:moveTo>
                  <a:pt x="0" y="0"/>
                </a:moveTo>
                <a:lnTo>
                  <a:pt x="2208695" y="0"/>
                </a:lnTo>
                <a:lnTo>
                  <a:pt x="2208695" y="1430130"/>
                </a:lnTo>
                <a:lnTo>
                  <a:pt x="0" y="14301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800000">
            <a:off x="11119184" y="1278101"/>
            <a:ext cx="1222741" cy="1282035"/>
          </a:xfrm>
          <a:custGeom>
            <a:avLst/>
            <a:gdLst/>
            <a:ahLst/>
            <a:cxnLst/>
            <a:rect l="l" t="t" r="r" b="b"/>
            <a:pathLst>
              <a:path w="1834112" h="1923053">
                <a:moveTo>
                  <a:pt x="0" y="0"/>
                </a:moveTo>
                <a:lnTo>
                  <a:pt x="1834112" y="0"/>
                </a:lnTo>
                <a:lnTo>
                  <a:pt x="1834112" y="1923052"/>
                </a:lnTo>
                <a:lnTo>
                  <a:pt x="0" y="1923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11119184" y="726433"/>
            <a:ext cx="1403381" cy="526268"/>
          </a:xfrm>
          <a:custGeom>
            <a:avLst/>
            <a:gdLst/>
            <a:ahLst/>
            <a:cxnLst/>
            <a:rect l="l" t="t" r="r" b="b"/>
            <a:pathLst>
              <a:path w="2105071" h="789402">
                <a:moveTo>
                  <a:pt x="0" y="0"/>
                </a:moveTo>
                <a:lnTo>
                  <a:pt x="2105071" y="0"/>
                </a:lnTo>
                <a:lnTo>
                  <a:pt x="2105071" y="789402"/>
                </a:lnTo>
                <a:lnTo>
                  <a:pt x="0" y="7894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>
            <a:off x="11119183" y="-185691"/>
            <a:ext cx="1293120" cy="834063"/>
          </a:xfrm>
          <a:custGeom>
            <a:avLst/>
            <a:gdLst/>
            <a:ahLst/>
            <a:cxnLst/>
            <a:rect l="l" t="t" r="r" b="b"/>
            <a:pathLst>
              <a:path w="1939680" h="1251094">
                <a:moveTo>
                  <a:pt x="0" y="0"/>
                </a:moveTo>
                <a:lnTo>
                  <a:pt x="1939680" y="0"/>
                </a:lnTo>
                <a:lnTo>
                  <a:pt x="1939680" y="1251094"/>
                </a:lnTo>
                <a:lnTo>
                  <a:pt x="0" y="12510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119184" y="5217631"/>
            <a:ext cx="1025271" cy="2743200"/>
          </a:xfrm>
          <a:custGeom>
            <a:avLst/>
            <a:gdLst/>
            <a:ahLst/>
            <a:cxnLst/>
            <a:rect l="l" t="t" r="r" b="b"/>
            <a:pathLst>
              <a:path w="1537907" h="4114800">
                <a:moveTo>
                  <a:pt x="0" y="0"/>
                </a:moveTo>
                <a:lnTo>
                  <a:pt x="1537907" y="0"/>
                </a:lnTo>
                <a:lnTo>
                  <a:pt x="153790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5459709">
            <a:off x="-52803" y="329112"/>
            <a:ext cx="556989" cy="1490271"/>
          </a:xfrm>
          <a:custGeom>
            <a:avLst/>
            <a:gdLst/>
            <a:ahLst/>
            <a:cxnLst/>
            <a:rect l="l" t="t" r="r" b="b"/>
            <a:pathLst>
              <a:path w="835483" h="2235406">
                <a:moveTo>
                  <a:pt x="0" y="0"/>
                </a:moveTo>
                <a:lnTo>
                  <a:pt x="835483" y="0"/>
                </a:lnTo>
                <a:lnTo>
                  <a:pt x="835483" y="2235406"/>
                </a:lnTo>
                <a:lnTo>
                  <a:pt x="0" y="223540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9932672" y="5634663"/>
            <a:ext cx="1025271" cy="2743200"/>
          </a:xfrm>
          <a:custGeom>
            <a:avLst/>
            <a:gdLst/>
            <a:ahLst/>
            <a:cxnLst/>
            <a:rect l="l" t="t" r="r" b="b"/>
            <a:pathLst>
              <a:path w="1537907" h="4114800">
                <a:moveTo>
                  <a:pt x="0" y="0"/>
                </a:moveTo>
                <a:lnTo>
                  <a:pt x="1537906" y="0"/>
                </a:lnTo>
                <a:lnTo>
                  <a:pt x="153790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5459709">
            <a:off x="-130171" y="-329690"/>
            <a:ext cx="556989" cy="1490271"/>
          </a:xfrm>
          <a:custGeom>
            <a:avLst/>
            <a:gdLst/>
            <a:ahLst/>
            <a:cxnLst/>
            <a:rect l="l" t="t" r="r" b="b"/>
            <a:pathLst>
              <a:path w="835483" h="2235406">
                <a:moveTo>
                  <a:pt x="0" y="0"/>
                </a:moveTo>
                <a:lnTo>
                  <a:pt x="835483" y="0"/>
                </a:lnTo>
                <a:lnTo>
                  <a:pt x="835483" y="2235407"/>
                </a:lnTo>
                <a:lnTo>
                  <a:pt x="0" y="223540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1126744">
            <a:off x="11374449" y="5112347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6586453">
            <a:off x="609635" y="952918"/>
            <a:ext cx="425151" cy="408917"/>
          </a:xfrm>
          <a:custGeom>
            <a:avLst/>
            <a:gdLst/>
            <a:ahLst/>
            <a:cxnLst/>
            <a:rect l="l" t="t" r="r" b="b"/>
            <a:pathLst>
              <a:path w="637726" h="613376">
                <a:moveTo>
                  <a:pt x="0" y="0"/>
                </a:moveTo>
                <a:lnTo>
                  <a:pt x="637726" y="0"/>
                </a:lnTo>
                <a:lnTo>
                  <a:pt x="637726" y="613376"/>
                </a:lnTo>
                <a:lnTo>
                  <a:pt x="0" y="61337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1685315">
            <a:off x="10187945" y="5511537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1685315">
            <a:off x="1026686" y="5454650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1685315">
            <a:off x="10063787" y="4113795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8" y="0"/>
                </a:lnTo>
                <a:lnTo>
                  <a:pt x="1173888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1685315">
            <a:off x="953327" y="2775871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7145024">
            <a:off x="541957" y="294290"/>
            <a:ext cx="425151" cy="408917"/>
          </a:xfrm>
          <a:custGeom>
            <a:avLst/>
            <a:gdLst/>
            <a:ahLst/>
            <a:cxnLst/>
            <a:rect l="l" t="t" r="r" b="b"/>
            <a:pathLst>
              <a:path w="637726" h="613376">
                <a:moveTo>
                  <a:pt x="0" y="0"/>
                </a:moveTo>
                <a:lnTo>
                  <a:pt x="637726" y="0"/>
                </a:lnTo>
                <a:lnTo>
                  <a:pt x="637726" y="613377"/>
                </a:lnTo>
                <a:lnTo>
                  <a:pt x="0" y="61337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3294493">
            <a:off x="-514350" y="1264362"/>
            <a:ext cx="1028700" cy="2743200"/>
          </a:xfrm>
          <a:custGeom>
            <a:avLst/>
            <a:gdLst/>
            <a:ahLst/>
            <a:cxnLst/>
            <a:rect l="l" t="t" r="r" b="b"/>
            <a:pathLst>
              <a:path w="1543050" h="4114800">
                <a:moveTo>
                  <a:pt x="0" y="0"/>
                </a:moveTo>
                <a:lnTo>
                  <a:pt x="1543050" y="0"/>
                </a:lnTo>
                <a:lnTo>
                  <a:pt x="15430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-2803278" flipH="1">
            <a:off x="11677650" y="3201535"/>
            <a:ext cx="1028700" cy="2743200"/>
          </a:xfrm>
          <a:custGeom>
            <a:avLst/>
            <a:gdLst/>
            <a:ahLst/>
            <a:cxnLst/>
            <a:rect l="l" t="t" r="r" b="b"/>
            <a:pathLst>
              <a:path w="1543050" h="4114800">
                <a:moveTo>
                  <a:pt x="1543050" y="0"/>
                </a:moveTo>
                <a:lnTo>
                  <a:pt x="0" y="0"/>
                </a:lnTo>
                <a:lnTo>
                  <a:pt x="0" y="4114800"/>
                </a:lnTo>
                <a:lnTo>
                  <a:pt x="1543050" y="4114800"/>
                </a:lnTo>
                <a:lnTo>
                  <a:pt x="154305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372455" y="250055"/>
            <a:ext cx="11448419" cy="6357891"/>
            <a:chOff x="0" y="0"/>
            <a:chExt cx="4522832" cy="2511759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522832" cy="2511759"/>
            </a:xfrm>
            <a:custGeom>
              <a:avLst/>
              <a:gdLst/>
              <a:ahLst/>
              <a:cxnLst/>
              <a:rect l="l" t="t" r="r" b="b"/>
              <a:pathLst>
                <a:path w="4522832" h="2511759">
                  <a:moveTo>
                    <a:pt x="22992" y="0"/>
                  </a:moveTo>
                  <a:lnTo>
                    <a:pt x="4499840" y="0"/>
                  </a:lnTo>
                  <a:cubicBezTo>
                    <a:pt x="4512538" y="0"/>
                    <a:pt x="4522832" y="10294"/>
                    <a:pt x="4522832" y="22992"/>
                  </a:cubicBezTo>
                  <a:lnTo>
                    <a:pt x="4522832" y="2488767"/>
                  </a:lnTo>
                  <a:cubicBezTo>
                    <a:pt x="4522832" y="2501465"/>
                    <a:pt x="4512538" y="2511759"/>
                    <a:pt x="4499840" y="2511759"/>
                  </a:cubicBezTo>
                  <a:lnTo>
                    <a:pt x="22992" y="2511759"/>
                  </a:lnTo>
                  <a:cubicBezTo>
                    <a:pt x="16894" y="2511759"/>
                    <a:pt x="11046" y="2509337"/>
                    <a:pt x="6734" y="2505025"/>
                  </a:cubicBezTo>
                  <a:cubicBezTo>
                    <a:pt x="2422" y="2500713"/>
                    <a:pt x="0" y="2494865"/>
                    <a:pt x="0" y="2488767"/>
                  </a:cubicBezTo>
                  <a:lnTo>
                    <a:pt x="0" y="22992"/>
                  </a:lnTo>
                  <a:cubicBezTo>
                    <a:pt x="0" y="10294"/>
                    <a:pt x="10294" y="0"/>
                    <a:pt x="22992" y="0"/>
                  </a:cubicBezTo>
                  <a:close/>
                </a:path>
              </a:pathLst>
            </a:custGeom>
            <a:solidFill>
              <a:srgbClr val="FFFFFF"/>
            </a:solidFill>
            <a:ln w="66675" cap="rnd">
              <a:solidFill>
                <a:srgbClr val="E98B1B"/>
              </a:solidFill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4522832" cy="254985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6" name="Freeform 26"/>
          <p:cNvSpPr/>
          <p:nvPr/>
        </p:nvSpPr>
        <p:spPr>
          <a:xfrm>
            <a:off x="557891" y="2278038"/>
            <a:ext cx="4425749" cy="4209994"/>
          </a:xfrm>
          <a:custGeom>
            <a:avLst/>
            <a:gdLst/>
            <a:ahLst/>
            <a:cxnLst/>
            <a:rect l="l" t="t" r="r" b="b"/>
            <a:pathLst>
              <a:path w="6638624" h="6314991">
                <a:moveTo>
                  <a:pt x="0" y="0"/>
                </a:moveTo>
                <a:lnTo>
                  <a:pt x="6638624" y="0"/>
                </a:lnTo>
                <a:lnTo>
                  <a:pt x="6638624" y="6314991"/>
                </a:lnTo>
                <a:lnTo>
                  <a:pt x="0" y="631499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9" name="TextBox 29"/>
          <p:cNvSpPr txBox="1"/>
          <p:nvPr/>
        </p:nvSpPr>
        <p:spPr>
          <a:xfrm>
            <a:off x="6092826" y="1753739"/>
            <a:ext cx="6350" cy="781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653"/>
              </a:lnSpc>
              <a:spcBef>
                <a:spcPct val="0"/>
              </a:spcBef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8D019C1-0B02-E306-95F9-77C7299D2C6E}"/>
              </a:ext>
            </a:extLst>
          </p:cNvPr>
          <p:cNvGrpSpPr/>
          <p:nvPr/>
        </p:nvGrpSpPr>
        <p:grpSpPr>
          <a:xfrm>
            <a:off x="4428865" y="933972"/>
            <a:ext cx="7077335" cy="5655260"/>
            <a:chOff x="4428865" y="933972"/>
            <a:chExt cx="7077335" cy="5655260"/>
          </a:xfrm>
        </p:grpSpPr>
        <p:sp>
          <p:nvSpPr>
            <p:cNvPr id="27" name="Freeform 27"/>
            <p:cNvSpPr/>
            <p:nvPr/>
          </p:nvSpPr>
          <p:spPr>
            <a:xfrm>
              <a:off x="4428865" y="1157377"/>
              <a:ext cx="7077335" cy="5431855"/>
            </a:xfrm>
            <a:custGeom>
              <a:avLst/>
              <a:gdLst/>
              <a:ahLst/>
              <a:cxnLst/>
              <a:rect l="l" t="t" r="r" b="b"/>
              <a:pathLst>
                <a:path w="10616003" h="8147783">
                  <a:moveTo>
                    <a:pt x="0" y="0"/>
                  </a:moveTo>
                  <a:lnTo>
                    <a:pt x="10616003" y="0"/>
                  </a:lnTo>
                  <a:lnTo>
                    <a:pt x="10616003" y="8147783"/>
                  </a:lnTo>
                  <a:lnTo>
                    <a:pt x="0" y="81477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=""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>
              <a:off x="7068215" y="933972"/>
              <a:ext cx="1798635" cy="1760414"/>
            </a:xfrm>
            <a:custGeom>
              <a:avLst/>
              <a:gdLst/>
              <a:ahLst/>
              <a:cxnLst/>
              <a:rect l="l" t="t" r="r" b="b"/>
              <a:pathLst>
                <a:path w="2697953" h="2640621">
                  <a:moveTo>
                    <a:pt x="0" y="0"/>
                  </a:moveTo>
                  <a:lnTo>
                    <a:pt x="2697953" y="0"/>
                  </a:lnTo>
                  <a:lnTo>
                    <a:pt x="2697953" y="2640622"/>
                  </a:lnTo>
                  <a:lnTo>
                    <a:pt x="0" y="26406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=""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TextBox 31"/>
            <p:cNvSpPr txBox="1"/>
            <p:nvPr/>
          </p:nvSpPr>
          <p:spPr>
            <a:xfrm>
              <a:off x="5137770" y="3094852"/>
              <a:ext cx="5839723" cy="21544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4232"/>
                </a:lnSpc>
              </a:pPr>
              <a:r>
                <a:rPr lang="en-US" sz="3779" dirty="0" err="1">
                  <a:solidFill>
                    <a:srgbClr val="292626"/>
                  </a:solidFill>
                  <a:latin typeface="Cambria Bold"/>
                </a:rPr>
                <a:t>Có</a:t>
              </a:r>
              <a:r>
                <a:rPr lang="en-US" sz="3779" dirty="0">
                  <a:solidFill>
                    <a:srgbClr val="292626"/>
                  </a:solidFill>
                  <a:latin typeface="Cambria Bold"/>
                </a:rPr>
                <a:t> </a:t>
              </a:r>
              <a:r>
                <a:rPr lang="en-US" sz="3779" dirty="0" err="1">
                  <a:solidFill>
                    <a:srgbClr val="292626"/>
                  </a:solidFill>
                  <a:latin typeface="Cambria Bold"/>
                </a:rPr>
                <a:t>tiền</a:t>
              </a:r>
              <a:r>
                <a:rPr lang="en-US" sz="3779" dirty="0">
                  <a:solidFill>
                    <a:srgbClr val="292626"/>
                  </a:solidFill>
                  <a:latin typeface="Cambria Bold"/>
                </a:rPr>
                <a:t> </a:t>
              </a:r>
              <a:r>
                <a:rPr lang="en-US" sz="3779" dirty="0" err="1">
                  <a:solidFill>
                    <a:srgbClr val="292626"/>
                  </a:solidFill>
                  <a:latin typeface="Cambria Bold"/>
                </a:rPr>
                <a:t>nhờ</a:t>
              </a:r>
              <a:r>
                <a:rPr lang="en-US" sz="3779" dirty="0">
                  <a:solidFill>
                    <a:srgbClr val="292626"/>
                  </a:solidFill>
                  <a:latin typeface="Cambria Bold"/>
                </a:rPr>
                <a:t> </a:t>
              </a:r>
              <a:r>
                <a:rPr lang="en-US" sz="3779" dirty="0" err="1">
                  <a:solidFill>
                    <a:srgbClr val="292626"/>
                  </a:solidFill>
                  <a:latin typeface="Cambria Bold"/>
                </a:rPr>
                <a:t>công</a:t>
              </a:r>
              <a:r>
                <a:rPr lang="en-US" sz="3779" dirty="0">
                  <a:solidFill>
                    <a:srgbClr val="292626"/>
                  </a:solidFill>
                  <a:latin typeface="Cambria Bold"/>
                </a:rPr>
                <a:t> </a:t>
              </a:r>
              <a:r>
                <a:rPr lang="en-US" sz="3779" dirty="0" err="1">
                  <a:solidFill>
                    <a:srgbClr val="292626"/>
                  </a:solidFill>
                  <a:latin typeface="Cambria Bold"/>
                </a:rPr>
                <a:t>sức</a:t>
              </a:r>
              <a:endParaRPr lang="en-US" sz="3779" dirty="0">
                <a:solidFill>
                  <a:srgbClr val="292626"/>
                </a:solidFill>
                <a:latin typeface="Cambria Bold"/>
              </a:endParaRPr>
            </a:p>
            <a:p>
              <a:pPr defTabSz="609630">
                <a:lnSpc>
                  <a:spcPts val="4232"/>
                </a:lnSpc>
              </a:pPr>
              <a:r>
                <a:rPr lang="en-US" sz="3779" dirty="0" err="1">
                  <a:solidFill>
                    <a:srgbClr val="292626"/>
                  </a:solidFill>
                  <a:latin typeface="Cambria Bold"/>
                </a:rPr>
                <a:t>Và</a:t>
              </a:r>
              <a:r>
                <a:rPr lang="en-US" sz="3779" dirty="0">
                  <a:solidFill>
                    <a:srgbClr val="292626"/>
                  </a:solidFill>
                  <a:latin typeface="Cambria Bold"/>
                </a:rPr>
                <a:t> </a:t>
              </a:r>
              <a:r>
                <a:rPr lang="en-US" sz="3779" dirty="0" err="1">
                  <a:solidFill>
                    <a:srgbClr val="292626"/>
                  </a:solidFill>
                  <a:latin typeface="Cambria Bold"/>
                </a:rPr>
                <a:t>trí</a:t>
              </a:r>
              <a:r>
                <a:rPr lang="en-US" sz="3779" dirty="0">
                  <a:solidFill>
                    <a:srgbClr val="292626"/>
                  </a:solidFill>
                  <a:latin typeface="Cambria Bold"/>
                </a:rPr>
                <a:t> </a:t>
              </a:r>
              <a:r>
                <a:rPr lang="en-US" sz="3779" dirty="0" err="1">
                  <a:solidFill>
                    <a:srgbClr val="292626"/>
                  </a:solidFill>
                  <a:latin typeface="Cambria Bold"/>
                </a:rPr>
                <a:t>tuệ</a:t>
              </a:r>
              <a:r>
                <a:rPr lang="en-US" sz="3779" dirty="0">
                  <a:solidFill>
                    <a:srgbClr val="292626"/>
                  </a:solidFill>
                  <a:latin typeface="Cambria Bold"/>
                </a:rPr>
                <a:t> </a:t>
              </a:r>
              <a:r>
                <a:rPr lang="en-US" sz="3779" dirty="0" err="1">
                  <a:solidFill>
                    <a:srgbClr val="292626"/>
                  </a:solidFill>
                  <a:latin typeface="Cambria Bold"/>
                </a:rPr>
                <a:t>mà</a:t>
              </a:r>
              <a:r>
                <a:rPr lang="en-US" sz="3779" dirty="0">
                  <a:solidFill>
                    <a:srgbClr val="292626"/>
                  </a:solidFill>
                  <a:latin typeface="Cambria Bold"/>
                </a:rPr>
                <a:t> </a:t>
              </a:r>
              <a:r>
                <a:rPr lang="en-US" sz="3779" dirty="0" err="1">
                  <a:solidFill>
                    <a:srgbClr val="292626"/>
                  </a:solidFill>
                  <a:latin typeface="Cambria Bold"/>
                </a:rPr>
                <a:t>nên</a:t>
              </a:r>
              <a:endParaRPr lang="en-US" sz="3779" dirty="0">
                <a:solidFill>
                  <a:srgbClr val="292626"/>
                </a:solidFill>
                <a:latin typeface="Cambria Bold"/>
              </a:endParaRPr>
            </a:p>
            <a:p>
              <a:pPr defTabSz="609630">
                <a:lnSpc>
                  <a:spcPts val="4232"/>
                </a:lnSpc>
              </a:pPr>
              <a:r>
                <a:rPr lang="en-US" sz="3779" dirty="0" err="1">
                  <a:solidFill>
                    <a:srgbClr val="292626"/>
                  </a:solidFill>
                  <a:latin typeface="Cambria Bold"/>
                </a:rPr>
                <a:t>Phải</a:t>
              </a:r>
              <a:r>
                <a:rPr lang="en-US" sz="3779" dirty="0">
                  <a:solidFill>
                    <a:srgbClr val="292626"/>
                  </a:solidFill>
                  <a:latin typeface="Cambria Bold"/>
                </a:rPr>
                <a:t> </a:t>
              </a:r>
              <a:r>
                <a:rPr lang="en-US" sz="3779" dirty="0" err="1">
                  <a:solidFill>
                    <a:srgbClr val="292626"/>
                  </a:solidFill>
                  <a:latin typeface="Cambria Bold"/>
                </a:rPr>
                <a:t>giữ</a:t>
              </a:r>
              <a:r>
                <a:rPr lang="en-US" sz="3779" dirty="0">
                  <a:solidFill>
                    <a:srgbClr val="292626"/>
                  </a:solidFill>
                  <a:latin typeface="Cambria Bold"/>
                </a:rPr>
                <a:t> </a:t>
              </a:r>
              <a:r>
                <a:rPr lang="en-US" sz="3779" dirty="0" err="1">
                  <a:solidFill>
                    <a:srgbClr val="292626"/>
                  </a:solidFill>
                  <a:latin typeface="Cambria Bold"/>
                </a:rPr>
                <a:t>gìn</a:t>
              </a:r>
              <a:r>
                <a:rPr lang="en-US" sz="3779" dirty="0">
                  <a:solidFill>
                    <a:srgbClr val="292626"/>
                  </a:solidFill>
                  <a:latin typeface="Cambria Bold"/>
                </a:rPr>
                <a:t>, </a:t>
              </a:r>
              <a:r>
                <a:rPr lang="en-US" sz="3779" dirty="0" err="1">
                  <a:solidFill>
                    <a:srgbClr val="292626"/>
                  </a:solidFill>
                  <a:latin typeface="Cambria Bold"/>
                </a:rPr>
                <a:t>tiết</a:t>
              </a:r>
              <a:r>
                <a:rPr lang="en-US" sz="3779" dirty="0">
                  <a:solidFill>
                    <a:srgbClr val="292626"/>
                  </a:solidFill>
                  <a:latin typeface="Cambria Bold"/>
                </a:rPr>
                <a:t> </a:t>
              </a:r>
              <a:r>
                <a:rPr lang="en-US" sz="3779" dirty="0" err="1">
                  <a:solidFill>
                    <a:srgbClr val="292626"/>
                  </a:solidFill>
                  <a:latin typeface="Cambria Bold"/>
                </a:rPr>
                <a:t>kiệm</a:t>
              </a:r>
              <a:endParaRPr lang="en-US" sz="3779" dirty="0">
                <a:solidFill>
                  <a:srgbClr val="292626"/>
                </a:solidFill>
                <a:latin typeface="Cambria Bold"/>
              </a:endParaRPr>
            </a:p>
            <a:p>
              <a:pPr defTabSz="609630">
                <a:lnSpc>
                  <a:spcPts val="4232"/>
                </a:lnSpc>
              </a:pPr>
              <a:r>
                <a:rPr lang="en-US" sz="3779" dirty="0" err="1">
                  <a:solidFill>
                    <a:srgbClr val="292626"/>
                  </a:solidFill>
                  <a:latin typeface="Cambria Bold"/>
                </a:rPr>
                <a:t>Biết</a:t>
              </a:r>
              <a:r>
                <a:rPr lang="en-US" sz="3779" dirty="0">
                  <a:solidFill>
                    <a:srgbClr val="292626"/>
                  </a:solidFill>
                  <a:latin typeface="Cambria Bold"/>
                </a:rPr>
                <a:t> </a:t>
              </a:r>
              <a:r>
                <a:rPr lang="en-US" sz="3779" dirty="0" err="1">
                  <a:solidFill>
                    <a:srgbClr val="292626"/>
                  </a:solidFill>
                  <a:latin typeface="Cambria Bold"/>
                </a:rPr>
                <a:t>tiêu</a:t>
              </a:r>
              <a:r>
                <a:rPr lang="en-US" sz="3779" dirty="0">
                  <a:solidFill>
                    <a:srgbClr val="292626"/>
                  </a:solidFill>
                  <a:latin typeface="Cambria Bold"/>
                </a:rPr>
                <a:t> </a:t>
              </a:r>
              <a:r>
                <a:rPr lang="en-US" sz="3779" dirty="0" err="1">
                  <a:solidFill>
                    <a:srgbClr val="292626"/>
                  </a:solidFill>
                  <a:latin typeface="Cambria Bold"/>
                </a:rPr>
                <a:t>tiền</a:t>
              </a:r>
              <a:r>
                <a:rPr lang="en-US" sz="3779" dirty="0">
                  <a:solidFill>
                    <a:srgbClr val="292626"/>
                  </a:solidFill>
                  <a:latin typeface="Cambria Bold"/>
                </a:rPr>
                <a:t> </a:t>
              </a:r>
              <a:r>
                <a:rPr lang="en-US" sz="3779" dirty="0" err="1">
                  <a:solidFill>
                    <a:srgbClr val="292626"/>
                  </a:solidFill>
                  <a:latin typeface="Cambria Bold"/>
                </a:rPr>
                <a:t>thông</a:t>
              </a:r>
              <a:r>
                <a:rPr lang="en-US" sz="3779" dirty="0">
                  <a:solidFill>
                    <a:srgbClr val="292626"/>
                  </a:solidFill>
                  <a:latin typeface="Cambria Bold"/>
                </a:rPr>
                <a:t> </a:t>
              </a:r>
              <a:r>
                <a:rPr lang="en-US" sz="3779" dirty="0" err="1">
                  <a:solidFill>
                    <a:srgbClr val="292626"/>
                  </a:solidFill>
                  <a:latin typeface="Cambria Bold"/>
                </a:rPr>
                <a:t>minh</a:t>
              </a:r>
              <a:r>
                <a:rPr lang="en-US" sz="3779" dirty="0">
                  <a:solidFill>
                    <a:srgbClr val="292626"/>
                  </a:solidFill>
                  <a:latin typeface="Cambria Bold"/>
                </a:rPr>
                <a:t>.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6F35BDC1-0A38-D2DE-87E5-49F7D4A42A03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72835" y="865304"/>
            <a:ext cx="4706520" cy="19265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069986" y="-1071402"/>
            <a:ext cx="2142803" cy="2142803"/>
          </a:xfrm>
          <a:custGeom>
            <a:avLst/>
            <a:gdLst/>
            <a:ahLst/>
            <a:cxnLst/>
            <a:rect l="l" t="t" r="r" b="b"/>
            <a:pathLst>
              <a:path w="3214205" h="3214205">
                <a:moveTo>
                  <a:pt x="0" y="0"/>
                </a:moveTo>
                <a:lnTo>
                  <a:pt x="3214205" y="0"/>
                </a:lnTo>
                <a:lnTo>
                  <a:pt x="3214205" y="3214206"/>
                </a:lnTo>
                <a:lnTo>
                  <a:pt x="0" y="32142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457616" y="1058702"/>
            <a:ext cx="1530433" cy="887651"/>
          </a:xfrm>
          <a:custGeom>
            <a:avLst/>
            <a:gdLst/>
            <a:ahLst/>
            <a:cxnLst/>
            <a:rect l="l" t="t" r="r" b="b"/>
            <a:pathLst>
              <a:path w="2295649" h="1331476">
                <a:moveTo>
                  <a:pt x="0" y="0"/>
                </a:moveTo>
                <a:lnTo>
                  <a:pt x="2295649" y="0"/>
                </a:lnTo>
                <a:lnTo>
                  <a:pt x="2295649" y="1331476"/>
                </a:lnTo>
                <a:lnTo>
                  <a:pt x="0" y="13314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457616" y="1946353"/>
            <a:ext cx="1530433" cy="1027303"/>
          </a:xfrm>
          <a:custGeom>
            <a:avLst/>
            <a:gdLst/>
            <a:ahLst/>
            <a:cxnLst/>
            <a:rect l="l" t="t" r="r" b="b"/>
            <a:pathLst>
              <a:path w="2295649" h="1540954">
                <a:moveTo>
                  <a:pt x="0" y="0"/>
                </a:moveTo>
                <a:lnTo>
                  <a:pt x="2295649" y="0"/>
                </a:lnTo>
                <a:lnTo>
                  <a:pt x="2295649" y="1540954"/>
                </a:lnTo>
                <a:lnTo>
                  <a:pt x="0" y="15409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463132" y="2997466"/>
            <a:ext cx="1535949" cy="284151"/>
          </a:xfrm>
          <a:custGeom>
            <a:avLst/>
            <a:gdLst/>
            <a:ahLst/>
            <a:cxnLst/>
            <a:rect l="l" t="t" r="r" b="b"/>
            <a:pathLst>
              <a:path w="2303923" h="426226">
                <a:moveTo>
                  <a:pt x="0" y="0"/>
                </a:moveTo>
                <a:lnTo>
                  <a:pt x="2303923" y="0"/>
                </a:lnTo>
                <a:lnTo>
                  <a:pt x="2303923" y="426226"/>
                </a:lnTo>
                <a:lnTo>
                  <a:pt x="0" y="4262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399646" y="3281617"/>
            <a:ext cx="1472463" cy="953420"/>
          </a:xfrm>
          <a:custGeom>
            <a:avLst/>
            <a:gdLst/>
            <a:ahLst/>
            <a:cxnLst/>
            <a:rect l="l" t="t" r="r" b="b"/>
            <a:pathLst>
              <a:path w="2208695" h="1430130">
                <a:moveTo>
                  <a:pt x="0" y="0"/>
                </a:moveTo>
                <a:lnTo>
                  <a:pt x="2208695" y="0"/>
                </a:lnTo>
                <a:lnTo>
                  <a:pt x="2208695" y="1430129"/>
                </a:lnTo>
                <a:lnTo>
                  <a:pt x="0" y="143012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49925" y="4260437"/>
            <a:ext cx="1222741" cy="1282035"/>
          </a:xfrm>
          <a:custGeom>
            <a:avLst/>
            <a:gdLst/>
            <a:ahLst/>
            <a:cxnLst/>
            <a:rect l="l" t="t" r="r" b="b"/>
            <a:pathLst>
              <a:path w="1834112" h="1923053">
                <a:moveTo>
                  <a:pt x="0" y="0"/>
                </a:moveTo>
                <a:lnTo>
                  <a:pt x="1834112" y="0"/>
                </a:lnTo>
                <a:lnTo>
                  <a:pt x="1834112" y="1923053"/>
                </a:lnTo>
                <a:lnTo>
                  <a:pt x="0" y="192305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330564" y="5567871"/>
            <a:ext cx="1403381" cy="526268"/>
          </a:xfrm>
          <a:custGeom>
            <a:avLst/>
            <a:gdLst/>
            <a:ahLst/>
            <a:cxnLst/>
            <a:rect l="l" t="t" r="r" b="b"/>
            <a:pathLst>
              <a:path w="2105071" h="789402">
                <a:moveTo>
                  <a:pt x="0" y="0"/>
                </a:moveTo>
                <a:lnTo>
                  <a:pt x="2105071" y="0"/>
                </a:lnTo>
                <a:lnTo>
                  <a:pt x="2105071" y="789402"/>
                </a:lnTo>
                <a:lnTo>
                  <a:pt x="0" y="78940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220303" y="6172200"/>
            <a:ext cx="1293120" cy="834063"/>
          </a:xfrm>
          <a:custGeom>
            <a:avLst/>
            <a:gdLst/>
            <a:ahLst/>
            <a:cxnLst/>
            <a:rect l="l" t="t" r="r" b="b"/>
            <a:pathLst>
              <a:path w="1939680" h="1251094">
                <a:moveTo>
                  <a:pt x="0" y="0"/>
                </a:moveTo>
                <a:lnTo>
                  <a:pt x="1939680" y="0"/>
                </a:lnTo>
                <a:lnTo>
                  <a:pt x="1939680" y="1251094"/>
                </a:lnTo>
                <a:lnTo>
                  <a:pt x="0" y="125109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0800000">
            <a:off x="11119184" y="5749171"/>
            <a:ext cx="2142803" cy="2142803"/>
          </a:xfrm>
          <a:custGeom>
            <a:avLst/>
            <a:gdLst/>
            <a:ahLst/>
            <a:cxnLst/>
            <a:rect l="l" t="t" r="r" b="b"/>
            <a:pathLst>
              <a:path w="3214205" h="3214205">
                <a:moveTo>
                  <a:pt x="0" y="0"/>
                </a:moveTo>
                <a:lnTo>
                  <a:pt x="3214205" y="0"/>
                </a:lnTo>
                <a:lnTo>
                  <a:pt x="3214205" y="3214205"/>
                </a:lnTo>
                <a:lnTo>
                  <a:pt x="0" y="32142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0800000">
            <a:off x="11229193" y="4943355"/>
            <a:ext cx="1530433" cy="887651"/>
          </a:xfrm>
          <a:custGeom>
            <a:avLst/>
            <a:gdLst/>
            <a:ahLst/>
            <a:cxnLst/>
            <a:rect l="l" t="t" r="r" b="b"/>
            <a:pathLst>
              <a:path w="2295649" h="1331476">
                <a:moveTo>
                  <a:pt x="0" y="0"/>
                </a:moveTo>
                <a:lnTo>
                  <a:pt x="2295649" y="0"/>
                </a:lnTo>
                <a:lnTo>
                  <a:pt x="2295649" y="1331476"/>
                </a:lnTo>
                <a:lnTo>
                  <a:pt x="0" y="13314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10800000">
            <a:off x="11119184" y="3846917"/>
            <a:ext cx="1530433" cy="1027303"/>
          </a:xfrm>
          <a:custGeom>
            <a:avLst/>
            <a:gdLst/>
            <a:ahLst/>
            <a:cxnLst/>
            <a:rect l="l" t="t" r="r" b="b"/>
            <a:pathLst>
              <a:path w="2295649" h="1540954">
                <a:moveTo>
                  <a:pt x="0" y="0"/>
                </a:moveTo>
                <a:lnTo>
                  <a:pt x="2295649" y="0"/>
                </a:lnTo>
                <a:lnTo>
                  <a:pt x="2295649" y="1540954"/>
                </a:lnTo>
                <a:lnTo>
                  <a:pt x="0" y="15409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10800000">
            <a:off x="11119184" y="3538955"/>
            <a:ext cx="1535949" cy="284151"/>
          </a:xfrm>
          <a:custGeom>
            <a:avLst/>
            <a:gdLst/>
            <a:ahLst/>
            <a:cxnLst/>
            <a:rect l="l" t="t" r="r" b="b"/>
            <a:pathLst>
              <a:path w="2303923" h="426226">
                <a:moveTo>
                  <a:pt x="0" y="0"/>
                </a:moveTo>
                <a:lnTo>
                  <a:pt x="2303923" y="0"/>
                </a:lnTo>
                <a:lnTo>
                  <a:pt x="2303923" y="426226"/>
                </a:lnTo>
                <a:lnTo>
                  <a:pt x="0" y="4262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10800000">
            <a:off x="11119184" y="2585535"/>
            <a:ext cx="1472463" cy="953420"/>
          </a:xfrm>
          <a:custGeom>
            <a:avLst/>
            <a:gdLst/>
            <a:ahLst/>
            <a:cxnLst/>
            <a:rect l="l" t="t" r="r" b="b"/>
            <a:pathLst>
              <a:path w="2208695" h="1430130">
                <a:moveTo>
                  <a:pt x="0" y="0"/>
                </a:moveTo>
                <a:lnTo>
                  <a:pt x="2208695" y="0"/>
                </a:lnTo>
                <a:lnTo>
                  <a:pt x="2208695" y="1430130"/>
                </a:lnTo>
                <a:lnTo>
                  <a:pt x="0" y="143013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10800000">
            <a:off x="11119184" y="1278101"/>
            <a:ext cx="1222741" cy="1282035"/>
          </a:xfrm>
          <a:custGeom>
            <a:avLst/>
            <a:gdLst/>
            <a:ahLst/>
            <a:cxnLst/>
            <a:rect l="l" t="t" r="r" b="b"/>
            <a:pathLst>
              <a:path w="1834112" h="1923053">
                <a:moveTo>
                  <a:pt x="0" y="0"/>
                </a:moveTo>
                <a:lnTo>
                  <a:pt x="1834112" y="0"/>
                </a:lnTo>
                <a:lnTo>
                  <a:pt x="1834112" y="1923052"/>
                </a:lnTo>
                <a:lnTo>
                  <a:pt x="0" y="192305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10800000">
            <a:off x="11119184" y="726433"/>
            <a:ext cx="1403381" cy="526268"/>
          </a:xfrm>
          <a:custGeom>
            <a:avLst/>
            <a:gdLst/>
            <a:ahLst/>
            <a:cxnLst/>
            <a:rect l="l" t="t" r="r" b="b"/>
            <a:pathLst>
              <a:path w="2105071" h="789402">
                <a:moveTo>
                  <a:pt x="0" y="0"/>
                </a:moveTo>
                <a:lnTo>
                  <a:pt x="2105071" y="0"/>
                </a:lnTo>
                <a:lnTo>
                  <a:pt x="2105071" y="789402"/>
                </a:lnTo>
                <a:lnTo>
                  <a:pt x="0" y="78940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10800000">
            <a:off x="11119183" y="-185691"/>
            <a:ext cx="1293120" cy="834063"/>
          </a:xfrm>
          <a:custGeom>
            <a:avLst/>
            <a:gdLst/>
            <a:ahLst/>
            <a:cxnLst/>
            <a:rect l="l" t="t" r="r" b="b"/>
            <a:pathLst>
              <a:path w="1939680" h="1251094">
                <a:moveTo>
                  <a:pt x="0" y="0"/>
                </a:moveTo>
                <a:lnTo>
                  <a:pt x="1939680" y="0"/>
                </a:lnTo>
                <a:lnTo>
                  <a:pt x="1939680" y="1251094"/>
                </a:lnTo>
                <a:lnTo>
                  <a:pt x="0" y="125109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888872" y="4624789"/>
            <a:ext cx="2043684" cy="2743200"/>
          </a:xfrm>
          <a:custGeom>
            <a:avLst/>
            <a:gdLst/>
            <a:ahLst/>
            <a:cxnLst/>
            <a:rect l="l" t="t" r="r" b="b"/>
            <a:pathLst>
              <a:path w="3065526" h="4114800">
                <a:moveTo>
                  <a:pt x="0" y="0"/>
                </a:moveTo>
                <a:lnTo>
                  <a:pt x="3065526" y="0"/>
                </a:lnTo>
                <a:lnTo>
                  <a:pt x="30655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8044485" y="4624789"/>
            <a:ext cx="2043684" cy="2743200"/>
          </a:xfrm>
          <a:custGeom>
            <a:avLst/>
            <a:gdLst/>
            <a:ahLst/>
            <a:cxnLst/>
            <a:rect l="l" t="t" r="r" b="b"/>
            <a:pathLst>
              <a:path w="3065526" h="4114800">
                <a:moveTo>
                  <a:pt x="0" y="0"/>
                </a:moveTo>
                <a:lnTo>
                  <a:pt x="3065526" y="0"/>
                </a:lnTo>
                <a:lnTo>
                  <a:pt x="30655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 rot="1819904">
            <a:off x="2595328" y="4421664"/>
            <a:ext cx="863683" cy="830706"/>
          </a:xfrm>
          <a:custGeom>
            <a:avLst/>
            <a:gdLst/>
            <a:ahLst/>
            <a:cxnLst/>
            <a:rect l="l" t="t" r="r" b="b"/>
            <a:pathLst>
              <a:path w="1295525" h="1246059">
                <a:moveTo>
                  <a:pt x="0" y="0"/>
                </a:moveTo>
                <a:lnTo>
                  <a:pt x="1295525" y="0"/>
                </a:lnTo>
                <a:lnTo>
                  <a:pt x="1295525" y="1246060"/>
                </a:lnTo>
                <a:lnTo>
                  <a:pt x="0" y="124606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 rot="1819904">
            <a:off x="8750941" y="4421664"/>
            <a:ext cx="863683" cy="830706"/>
          </a:xfrm>
          <a:custGeom>
            <a:avLst/>
            <a:gdLst/>
            <a:ahLst/>
            <a:cxnLst/>
            <a:rect l="l" t="t" r="r" b="b"/>
            <a:pathLst>
              <a:path w="1295525" h="1246059">
                <a:moveTo>
                  <a:pt x="0" y="0"/>
                </a:moveTo>
                <a:lnTo>
                  <a:pt x="1295525" y="0"/>
                </a:lnTo>
                <a:lnTo>
                  <a:pt x="1295525" y="1246060"/>
                </a:lnTo>
                <a:lnTo>
                  <a:pt x="0" y="124606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1954689" y="5227493"/>
            <a:ext cx="641775" cy="617271"/>
          </a:xfrm>
          <a:custGeom>
            <a:avLst/>
            <a:gdLst/>
            <a:ahLst/>
            <a:cxnLst/>
            <a:rect l="l" t="t" r="r" b="b"/>
            <a:pathLst>
              <a:path w="962662" h="925906">
                <a:moveTo>
                  <a:pt x="0" y="0"/>
                </a:moveTo>
                <a:lnTo>
                  <a:pt x="962662" y="0"/>
                </a:lnTo>
                <a:lnTo>
                  <a:pt x="962662" y="925906"/>
                </a:lnTo>
                <a:lnTo>
                  <a:pt x="0" y="92590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10102745" y="215311"/>
            <a:ext cx="641775" cy="617271"/>
          </a:xfrm>
          <a:custGeom>
            <a:avLst/>
            <a:gdLst/>
            <a:ahLst/>
            <a:cxnLst/>
            <a:rect l="l" t="t" r="r" b="b"/>
            <a:pathLst>
              <a:path w="962662" h="925906">
                <a:moveTo>
                  <a:pt x="0" y="0"/>
                </a:moveTo>
                <a:lnTo>
                  <a:pt x="962662" y="0"/>
                </a:lnTo>
                <a:lnTo>
                  <a:pt x="962662" y="925906"/>
                </a:lnTo>
                <a:lnTo>
                  <a:pt x="0" y="92590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10102745" y="2997466"/>
            <a:ext cx="641775" cy="617271"/>
          </a:xfrm>
          <a:custGeom>
            <a:avLst/>
            <a:gdLst/>
            <a:ahLst/>
            <a:cxnLst/>
            <a:rect l="l" t="t" r="r" b="b"/>
            <a:pathLst>
              <a:path w="962662" h="925906">
                <a:moveTo>
                  <a:pt x="0" y="0"/>
                </a:moveTo>
                <a:lnTo>
                  <a:pt x="962662" y="0"/>
                </a:lnTo>
                <a:lnTo>
                  <a:pt x="962662" y="925906"/>
                </a:lnTo>
                <a:lnTo>
                  <a:pt x="0" y="92590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8110302" y="5227493"/>
            <a:ext cx="641775" cy="617271"/>
          </a:xfrm>
          <a:custGeom>
            <a:avLst/>
            <a:gdLst/>
            <a:ahLst/>
            <a:cxnLst/>
            <a:rect l="l" t="t" r="r" b="b"/>
            <a:pathLst>
              <a:path w="962662" h="925906">
                <a:moveTo>
                  <a:pt x="0" y="0"/>
                </a:moveTo>
                <a:lnTo>
                  <a:pt x="962662" y="0"/>
                </a:lnTo>
                <a:lnTo>
                  <a:pt x="962662" y="925906"/>
                </a:lnTo>
                <a:lnTo>
                  <a:pt x="0" y="92590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1357249" y="2859543"/>
            <a:ext cx="641775" cy="617271"/>
          </a:xfrm>
          <a:custGeom>
            <a:avLst/>
            <a:gdLst/>
            <a:ahLst/>
            <a:cxnLst/>
            <a:rect l="l" t="t" r="r" b="b"/>
            <a:pathLst>
              <a:path w="962662" h="925906">
                <a:moveTo>
                  <a:pt x="0" y="0"/>
                </a:moveTo>
                <a:lnTo>
                  <a:pt x="962662" y="0"/>
                </a:lnTo>
                <a:lnTo>
                  <a:pt x="962662" y="925907"/>
                </a:lnTo>
                <a:lnTo>
                  <a:pt x="0" y="925907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 rot="4330493">
            <a:off x="3477995" y="5810904"/>
            <a:ext cx="641775" cy="617271"/>
          </a:xfrm>
          <a:custGeom>
            <a:avLst/>
            <a:gdLst/>
            <a:ahLst/>
            <a:cxnLst/>
            <a:rect l="l" t="t" r="r" b="b"/>
            <a:pathLst>
              <a:path w="962662" h="925906">
                <a:moveTo>
                  <a:pt x="0" y="0"/>
                </a:moveTo>
                <a:lnTo>
                  <a:pt x="962663" y="0"/>
                </a:lnTo>
                <a:lnTo>
                  <a:pt x="962663" y="925906"/>
                </a:lnTo>
                <a:lnTo>
                  <a:pt x="0" y="92590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 rot="4330493">
            <a:off x="9633608" y="5810904"/>
            <a:ext cx="641775" cy="617271"/>
          </a:xfrm>
          <a:custGeom>
            <a:avLst/>
            <a:gdLst/>
            <a:ahLst/>
            <a:cxnLst/>
            <a:rect l="l" t="t" r="r" b="b"/>
            <a:pathLst>
              <a:path w="962662" h="925906">
                <a:moveTo>
                  <a:pt x="0" y="0"/>
                </a:moveTo>
                <a:lnTo>
                  <a:pt x="962663" y="0"/>
                </a:lnTo>
                <a:lnTo>
                  <a:pt x="962663" y="925906"/>
                </a:lnTo>
                <a:lnTo>
                  <a:pt x="0" y="92590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 rot="4330493">
            <a:off x="1567984" y="215311"/>
            <a:ext cx="641775" cy="617271"/>
          </a:xfrm>
          <a:custGeom>
            <a:avLst/>
            <a:gdLst/>
            <a:ahLst/>
            <a:cxnLst/>
            <a:rect l="l" t="t" r="r" b="b"/>
            <a:pathLst>
              <a:path w="962662" h="925906">
                <a:moveTo>
                  <a:pt x="0" y="0"/>
                </a:moveTo>
                <a:lnTo>
                  <a:pt x="962663" y="0"/>
                </a:lnTo>
                <a:lnTo>
                  <a:pt x="962663" y="925906"/>
                </a:lnTo>
                <a:lnTo>
                  <a:pt x="0" y="92590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C6F9965-D1B9-175F-6320-20DF4DB88998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96823" y="522824"/>
            <a:ext cx="9126503" cy="39749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232</Words>
  <Application>Microsoft Office PowerPoint</Application>
  <PresentationFormat>Widescreen</PresentationFormat>
  <Paragraphs>14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Calibri Light</vt:lpstr>
      <vt:lpstr>Cambria</vt:lpstr>
      <vt:lpstr>Cambria Bold</vt:lpstr>
      <vt:lpstr>SVN-Newton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10</cp:revision>
  <dcterms:created xsi:type="dcterms:W3CDTF">2024-02-24T07:27:31Z</dcterms:created>
  <dcterms:modified xsi:type="dcterms:W3CDTF">2025-04-16T02:17:48Z</dcterms:modified>
</cp:coreProperties>
</file>