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78" r:id="rId3"/>
    <p:sldId id="292" r:id="rId4"/>
    <p:sldId id="29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0E947-7262-4E48-8D5B-7AC3A72ACF86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FD9D8-F329-46A5-84C1-72B2A675C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69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673F6-E60E-218E-FBA9-6A0CE9BF3B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F8E290-27A6-2A7D-E10D-B4A49A199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D05D9-4851-99BC-14D0-96D2434253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B3177-5736-C6CF-566B-24D7C2B3C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699A7-2BBB-21DC-6A23-27BC935AE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821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35328-29F7-2C9F-A460-0ABDE855E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9E251-CF22-2BC9-6C52-DB1C6E62E9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FB681-C35D-FAD4-4D41-6F762B4DF6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3CBF7-9E19-6E85-A331-8676FBE0F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A9EF4-9BC2-A52F-5E82-3EC54A4FE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7039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A11A25-5342-7229-0C4C-A677B1335F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31DBF7-6E61-492B-07A5-34757B2A6A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3865A-A9CB-22BF-46C6-944B827CE1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136C5-B79D-6B62-A0BE-BD2FC7CC4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AED0C-E250-F6A6-9AC4-8BDC88012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4244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14AAF-4024-A432-BA45-B3528DC23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CA537-19AD-58E8-3BA8-00FC0EF04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DA75E-CEB5-523B-A2C7-1B2AD09AB2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C2BD5-165B-6F01-4D67-3CC1E63E1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D80DB-293B-EA00-3926-54F83A295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618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56E6B-46DB-9460-B49F-A5B2DE8E9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8751D5-F733-8CAA-022D-AE225FB15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D0357-1C48-1CEF-70FF-D84358DC3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88B68-3B39-BA4A-E9C8-F095E7D86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DFEDA-0131-E099-70FE-AA0C35AAA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03184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B0EA0-1008-B33F-8DBE-DCEF61F3F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D0ACC-14E3-800E-E0CD-8489668B3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25EC72-C81E-A604-C8D4-9CFF356A9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E6E4CC-B4A0-A0DE-4746-6710692060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09AAAB-EEA9-C79E-372E-C4F71C82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0FD076-613B-6921-9785-10D2B0E05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9329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02F17-C56D-6F00-9C3E-E831869C0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6124B9-D3B3-B68E-B720-DF9374F9B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0A4878-92D1-6A27-A4AB-BF584BCC1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BDF5FD-CBF4-464E-B300-898B27B07B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9E1074-30C8-AB0D-3099-389A42170D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7073F3-B6A6-B33C-286D-D30B9A7642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B8EA90-6AE6-E90D-41FC-55000227E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4AF75A-8EF4-7B9D-3FFF-5A65A2028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8140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F796D-DEA8-53EC-843F-0F3FFAC3E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C7BC8-23FB-4190-AFD0-7353FF252B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AA3D48-D33B-967D-2CEF-9499B101B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E739F0-7ACF-B2E3-CB44-ADB8A6872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5960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A5EE2F-59E5-2218-8C15-C6A532EA85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5F35AF-706A-8DC5-7451-D23DFE050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8849B-F98D-3B84-3603-4A20ED43C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7137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8B52F-74C8-7E08-5318-4A1E82BE5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18B90-98B5-3F1C-B540-DD6AFA0E3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FDCF55-90B5-C6B3-7EA9-5EF91AEE48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E5733D-6C52-9AAE-AEB3-FF93463179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28C63-83FA-B980-BAF9-485EB49AB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D3E6B3-5229-6E1E-3CF6-99FA7EC38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8100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22A15-745F-82B5-9022-55DA97175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8B6161-F393-8EA5-F6A1-1542B82D1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B48409-185F-E31F-005B-57C03310A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643A7C-31E8-C515-0850-34C5A1C95A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F78D6A-12D9-9930-1530-FF07FF63F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056A58-27DE-8F16-EDE5-6BED1BE8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8392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056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olorful&#10;&#10;Description automatically generated">
            <a:extLst>
              <a:ext uri="{FF2B5EF4-FFF2-40B4-BE49-F238E27FC236}">
                <a16:creationId xmlns:a16="http://schemas.microsoft.com/office/drawing/2014/main" id="{EC053CC8-9A12-8A18-0FA0-7B986B963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50DAD7A-FC50-A503-867A-C3CF75AC7980}"/>
              </a:ext>
            </a:extLst>
          </p:cNvPr>
          <p:cNvSpPr/>
          <p:nvPr/>
        </p:nvSpPr>
        <p:spPr>
          <a:xfrm>
            <a:off x="959427" y="592282"/>
            <a:ext cx="10068791" cy="5517573"/>
          </a:xfrm>
          <a:prstGeom prst="roundRect">
            <a:avLst>
              <a:gd name="adj" fmla="val 11394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0DE168-0C05-C190-4918-9884B1351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704" y="1129580"/>
            <a:ext cx="4230991" cy="19508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03ED87-5174-1FC9-C6CF-5417AFCF5E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024" y="2458065"/>
            <a:ext cx="7045395" cy="31925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82C3FA-957B-A960-C3A9-E8B4ACA5EE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6820" y="4938486"/>
            <a:ext cx="2267909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229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3E98D9-FF72-FE07-5FCF-9335AD6C7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6778"/>
                    </a14:imgEffect>
                    <a14:imgEffect>
                      <a14:saturation sat="141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b="622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22D896E-D26A-1E66-3915-CA2F7C8E4142}"/>
              </a:ext>
            </a:extLst>
          </p:cNvPr>
          <p:cNvSpPr/>
          <p:nvPr/>
        </p:nvSpPr>
        <p:spPr>
          <a:xfrm>
            <a:off x="438150" y="228600"/>
            <a:ext cx="11315700" cy="6400800"/>
          </a:xfrm>
          <a:custGeom>
            <a:avLst/>
            <a:gdLst>
              <a:gd name="connsiteX0" fmla="*/ 0 w 11315700"/>
              <a:gd name="connsiteY0" fmla="*/ 847210 h 6400800"/>
              <a:gd name="connsiteX1" fmla="*/ 847210 w 11315700"/>
              <a:gd name="connsiteY1" fmla="*/ 0 h 6400800"/>
              <a:gd name="connsiteX2" fmla="*/ 10468490 w 11315700"/>
              <a:gd name="connsiteY2" fmla="*/ 0 h 6400800"/>
              <a:gd name="connsiteX3" fmla="*/ 11315700 w 11315700"/>
              <a:gd name="connsiteY3" fmla="*/ 847210 h 6400800"/>
              <a:gd name="connsiteX4" fmla="*/ 11315700 w 11315700"/>
              <a:gd name="connsiteY4" fmla="*/ 5553590 h 6400800"/>
              <a:gd name="connsiteX5" fmla="*/ 10468490 w 11315700"/>
              <a:gd name="connsiteY5" fmla="*/ 6400800 h 6400800"/>
              <a:gd name="connsiteX6" fmla="*/ 847210 w 11315700"/>
              <a:gd name="connsiteY6" fmla="*/ 6400800 h 6400800"/>
              <a:gd name="connsiteX7" fmla="*/ 0 w 11315700"/>
              <a:gd name="connsiteY7" fmla="*/ 5553590 h 6400800"/>
              <a:gd name="connsiteX8" fmla="*/ 0 w 11315700"/>
              <a:gd name="connsiteY8" fmla="*/ 84721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5700" h="6400800" fill="none" extrusionOk="0">
                <a:moveTo>
                  <a:pt x="0" y="847210"/>
                </a:moveTo>
                <a:cubicBezTo>
                  <a:pt x="222" y="385330"/>
                  <a:pt x="386217" y="11594"/>
                  <a:pt x="847210" y="0"/>
                </a:cubicBezTo>
                <a:cubicBezTo>
                  <a:pt x="5293967" y="72427"/>
                  <a:pt x="5767318" y="61419"/>
                  <a:pt x="10468490" y="0"/>
                </a:cubicBezTo>
                <a:cubicBezTo>
                  <a:pt x="10927610" y="-60448"/>
                  <a:pt x="11290736" y="371758"/>
                  <a:pt x="11315700" y="847210"/>
                </a:cubicBezTo>
                <a:cubicBezTo>
                  <a:pt x="11416576" y="2844549"/>
                  <a:pt x="11208387" y="3336563"/>
                  <a:pt x="11315700" y="5553590"/>
                </a:cubicBezTo>
                <a:cubicBezTo>
                  <a:pt x="11330045" y="5948684"/>
                  <a:pt x="10880283" y="6337902"/>
                  <a:pt x="10468490" y="6400800"/>
                </a:cubicBezTo>
                <a:cubicBezTo>
                  <a:pt x="9446259" y="6430627"/>
                  <a:pt x="5115582" y="6321494"/>
                  <a:pt x="847210" y="6400800"/>
                </a:cubicBezTo>
                <a:cubicBezTo>
                  <a:pt x="432796" y="6394754"/>
                  <a:pt x="-49497" y="6031279"/>
                  <a:pt x="0" y="5553590"/>
                </a:cubicBezTo>
                <a:cubicBezTo>
                  <a:pt x="50037" y="3527979"/>
                  <a:pt x="770" y="1466837"/>
                  <a:pt x="0" y="847210"/>
                </a:cubicBezTo>
                <a:close/>
              </a:path>
              <a:path w="11315700" h="6400800" stroke="0" extrusionOk="0">
                <a:moveTo>
                  <a:pt x="0" y="847210"/>
                </a:moveTo>
                <a:cubicBezTo>
                  <a:pt x="69527" y="398261"/>
                  <a:pt x="393143" y="28823"/>
                  <a:pt x="847210" y="0"/>
                </a:cubicBezTo>
                <a:cubicBezTo>
                  <a:pt x="2904436" y="123000"/>
                  <a:pt x="9350122" y="-96860"/>
                  <a:pt x="10468490" y="0"/>
                </a:cubicBezTo>
                <a:cubicBezTo>
                  <a:pt x="10895752" y="-30973"/>
                  <a:pt x="11325471" y="359611"/>
                  <a:pt x="11315700" y="847210"/>
                </a:cubicBezTo>
                <a:cubicBezTo>
                  <a:pt x="11318873" y="2400552"/>
                  <a:pt x="11409967" y="3790109"/>
                  <a:pt x="11315700" y="5553590"/>
                </a:cubicBezTo>
                <a:cubicBezTo>
                  <a:pt x="11228027" y="6053253"/>
                  <a:pt x="10883762" y="6392187"/>
                  <a:pt x="10468490" y="6400800"/>
                </a:cubicBezTo>
                <a:cubicBezTo>
                  <a:pt x="9059411" y="6240093"/>
                  <a:pt x="5614565" y="6440467"/>
                  <a:pt x="847210" y="6400800"/>
                </a:cubicBezTo>
                <a:cubicBezTo>
                  <a:pt x="329826" y="6390806"/>
                  <a:pt x="-85239" y="5982875"/>
                  <a:pt x="0" y="5553590"/>
                </a:cubicBezTo>
                <a:cubicBezTo>
                  <a:pt x="32216" y="3867278"/>
                  <a:pt x="57206" y="2186789"/>
                  <a:pt x="0" y="84721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13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B145998-21EA-AAAD-6AFC-8A73659C0527}"/>
              </a:ext>
            </a:extLst>
          </p:cNvPr>
          <p:cNvSpPr/>
          <p:nvPr/>
        </p:nvSpPr>
        <p:spPr>
          <a:xfrm>
            <a:off x="1027617" y="441621"/>
            <a:ext cx="10098666" cy="777579"/>
          </a:xfrm>
          <a:custGeom>
            <a:avLst/>
            <a:gdLst>
              <a:gd name="connsiteX0" fmla="*/ 0 w 10098666"/>
              <a:gd name="connsiteY0" fmla="*/ 129599 h 777579"/>
              <a:gd name="connsiteX1" fmla="*/ 129599 w 10098666"/>
              <a:gd name="connsiteY1" fmla="*/ 0 h 777579"/>
              <a:gd name="connsiteX2" fmla="*/ 9969067 w 10098666"/>
              <a:gd name="connsiteY2" fmla="*/ 0 h 777579"/>
              <a:gd name="connsiteX3" fmla="*/ 10098666 w 10098666"/>
              <a:gd name="connsiteY3" fmla="*/ 129599 h 777579"/>
              <a:gd name="connsiteX4" fmla="*/ 10098666 w 10098666"/>
              <a:gd name="connsiteY4" fmla="*/ 647980 h 777579"/>
              <a:gd name="connsiteX5" fmla="*/ 9969067 w 10098666"/>
              <a:gd name="connsiteY5" fmla="*/ 777579 h 777579"/>
              <a:gd name="connsiteX6" fmla="*/ 129599 w 10098666"/>
              <a:gd name="connsiteY6" fmla="*/ 777579 h 777579"/>
              <a:gd name="connsiteX7" fmla="*/ 0 w 10098666"/>
              <a:gd name="connsiteY7" fmla="*/ 647980 h 777579"/>
              <a:gd name="connsiteX8" fmla="*/ 0 w 10098666"/>
              <a:gd name="connsiteY8" fmla="*/ 129599 h 77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98666" h="777579" fill="none" extrusionOk="0">
                <a:moveTo>
                  <a:pt x="0" y="129599"/>
                </a:moveTo>
                <a:cubicBezTo>
                  <a:pt x="320" y="66693"/>
                  <a:pt x="65055" y="11801"/>
                  <a:pt x="129599" y="0"/>
                </a:cubicBezTo>
                <a:cubicBezTo>
                  <a:pt x="2956754" y="72427"/>
                  <a:pt x="8733851" y="61419"/>
                  <a:pt x="9969067" y="0"/>
                </a:cubicBezTo>
                <a:cubicBezTo>
                  <a:pt x="10040373" y="-1856"/>
                  <a:pt x="10092788" y="56245"/>
                  <a:pt x="10098666" y="129599"/>
                </a:cubicBezTo>
                <a:cubicBezTo>
                  <a:pt x="10066370" y="315091"/>
                  <a:pt x="10073476" y="444274"/>
                  <a:pt x="10098666" y="647980"/>
                </a:cubicBezTo>
                <a:cubicBezTo>
                  <a:pt x="10099711" y="714254"/>
                  <a:pt x="10036816" y="773289"/>
                  <a:pt x="9969067" y="777579"/>
                </a:cubicBezTo>
                <a:cubicBezTo>
                  <a:pt x="6026189" y="807406"/>
                  <a:pt x="3854118" y="698273"/>
                  <a:pt x="129599" y="777579"/>
                </a:cubicBezTo>
                <a:cubicBezTo>
                  <a:pt x="62303" y="777095"/>
                  <a:pt x="-12802" y="722088"/>
                  <a:pt x="0" y="647980"/>
                </a:cubicBezTo>
                <a:cubicBezTo>
                  <a:pt x="37180" y="591997"/>
                  <a:pt x="-149" y="250867"/>
                  <a:pt x="0" y="129599"/>
                </a:cubicBezTo>
                <a:close/>
              </a:path>
              <a:path w="10098666" h="777579" stroke="0" extrusionOk="0">
                <a:moveTo>
                  <a:pt x="0" y="129599"/>
                </a:moveTo>
                <a:cubicBezTo>
                  <a:pt x="2426" y="58684"/>
                  <a:pt x="59453" y="2980"/>
                  <a:pt x="129599" y="0"/>
                </a:cubicBezTo>
                <a:cubicBezTo>
                  <a:pt x="1423167" y="123000"/>
                  <a:pt x="6370304" y="-96860"/>
                  <a:pt x="9969067" y="0"/>
                </a:cubicBezTo>
                <a:cubicBezTo>
                  <a:pt x="10034348" y="-4798"/>
                  <a:pt x="10103298" y="48685"/>
                  <a:pt x="10098666" y="129599"/>
                </a:cubicBezTo>
                <a:cubicBezTo>
                  <a:pt x="10104126" y="373515"/>
                  <a:pt x="10105208" y="466831"/>
                  <a:pt x="10098666" y="647980"/>
                </a:cubicBezTo>
                <a:cubicBezTo>
                  <a:pt x="10089549" y="722859"/>
                  <a:pt x="10031101" y="776017"/>
                  <a:pt x="9969067" y="777579"/>
                </a:cubicBezTo>
                <a:cubicBezTo>
                  <a:pt x="6010422" y="616872"/>
                  <a:pt x="2641213" y="817246"/>
                  <a:pt x="129599" y="777579"/>
                </a:cubicBezTo>
                <a:cubicBezTo>
                  <a:pt x="54354" y="776838"/>
                  <a:pt x="-4083" y="717706"/>
                  <a:pt x="0" y="647980"/>
                </a:cubicBezTo>
                <a:cubicBezTo>
                  <a:pt x="-15735" y="439004"/>
                  <a:pt x="33843" y="267352"/>
                  <a:pt x="0" y="129599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lắp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ghép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mô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robot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bước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dưới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đây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731BC1AF-46A0-B21D-EB67-4DEBF285AB9F}"/>
              </a:ext>
            </a:extLst>
          </p:cNvPr>
          <p:cNvSpPr/>
          <p:nvPr/>
        </p:nvSpPr>
        <p:spPr>
          <a:xfrm>
            <a:off x="3952875" y="1457325"/>
            <a:ext cx="4933950" cy="61912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4000" dirty="0" err="1">
                <a:solidFill>
                  <a:srgbClr val="002060"/>
                </a:solidFill>
              </a:rPr>
              <a:t>Bước</a:t>
            </a:r>
            <a:r>
              <a:rPr lang="en-US" sz="4000" dirty="0">
                <a:solidFill>
                  <a:srgbClr val="002060"/>
                </a:solidFill>
              </a:rPr>
              <a:t> 1: </a:t>
            </a:r>
            <a:r>
              <a:rPr lang="en-US" sz="4000" dirty="0" err="1">
                <a:solidFill>
                  <a:srgbClr val="002060"/>
                </a:solidFill>
              </a:rPr>
              <a:t>Lắp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đầu</a:t>
            </a:r>
            <a:r>
              <a:rPr lang="en-US" sz="4000" dirty="0">
                <a:solidFill>
                  <a:srgbClr val="002060"/>
                </a:solidFill>
              </a:rPr>
              <a:t> robot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B387B3-1F3B-A12B-B457-DB77F7964888}"/>
              </a:ext>
            </a:extLst>
          </p:cNvPr>
          <p:cNvSpPr txBox="1"/>
          <p:nvPr/>
        </p:nvSpPr>
        <p:spPr>
          <a:xfrm>
            <a:off x="914400" y="2228850"/>
            <a:ext cx="10582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Dùng một thanh chữ U dài, một tấm 3 lỗ, hai bánh đai, ba thanh thẳng 5 lỗ, ba bộ vít ngắn, hai bộ vít dài và đai ốc để lắp đầu robot như Hình 2.</a:t>
            </a:r>
            <a:endParaRPr lang="vi-VN" sz="28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4C101D-14C6-C7BC-8326-6553C4642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4725" y="3254827"/>
            <a:ext cx="6310312" cy="283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058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3E98D9-FF72-FE07-5FCF-9335AD6C7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6778"/>
                    </a14:imgEffect>
                    <a14:imgEffect>
                      <a14:saturation sat="141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b="622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22D896E-D26A-1E66-3915-CA2F7C8E4142}"/>
              </a:ext>
            </a:extLst>
          </p:cNvPr>
          <p:cNvSpPr/>
          <p:nvPr/>
        </p:nvSpPr>
        <p:spPr>
          <a:xfrm>
            <a:off x="438150" y="228600"/>
            <a:ext cx="11315700" cy="6400800"/>
          </a:xfrm>
          <a:custGeom>
            <a:avLst/>
            <a:gdLst>
              <a:gd name="connsiteX0" fmla="*/ 0 w 11315700"/>
              <a:gd name="connsiteY0" fmla="*/ 847210 h 6400800"/>
              <a:gd name="connsiteX1" fmla="*/ 847210 w 11315700"/>
              <a:gd name="connsiteY1" fmla="*/ 0 h 6400800"/>
              <a:gd name="connsiteX2" fmla="*/ 10468490 w 11315700"/>
              <a:gd name="connsiteY2" fmla="*/ 0 h 6400800"/>
              <a:gd name="connsiteX3" fmla="*/ 11315700 w 11315700"/>
              <a:gd name="connsiteY3" fmla="*/ 847210 h 6400800"/>
              <a:gd name="connsiteX4" fmla="*/ 11315700 w 11315700"/>
              <a:gd name="connsiteY4" fmla="*/ 5553590 h 6400800"/>
              <a:gd name="connsiteX5" fmla="*/ 10468490 w 11315700"/>
              <a:gd name="connsiteY5" fmla="*/ 6400800 h 6400800"/>
              <a:gd name="connsiteX6" fmla="*/ 847210 w 11315700"/>
              <a:gd name="connsiteY6" fmla="*/ 6400800 h 6400800"/>
              <a:gd name="connsiteX7" fmla="*/ 0 w 11315700"/>
              <a:gd name="connsiteY7" fmla="*/ 5553590 h 6400800"/>
              <a:gd name="connsiteX8" fmla="*/ 0 w 11315700"/>
              <a:gd name="connsiteY8" fmla="*/ 84721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5700" h="6400800" fill="none" extrusionOk="0">
                <a:moveTo>
                  <a:pt x="0" y="847210"/>
                </a:moveTo>
                <a:cubicBezTo>
                  <a:pt x="222" y="385330"/>
                  <a:pt x="386217" y="11594"/>
                  <a:pt x="847210" y="0"/>
                </a:cubicBezTo>
                <a:cubicBezTo>
                  <a:pt x="5293967" y="72427"/>
                  <a:pt x="5767318" y="61419"/>
                  <a:pt x="10468490" y="0"/>
                </a:cubicBezTo>
                <a:cubicBezTo>
                  <a:pt x="10927610" y="-60448"/>
                  <a:pt x="11290736" y="371758"/>
                  <a:pt x="11315700" y="847210"/>
                </a:cubicBezTo>
                <a:cubicBezTo>
                  <a:pt x="11416576" y="2844549"/>
                  <a:pt x="11208387" y="3336563"/>
                  <a:pt x="11315700" y="5553590"/>
                </a:cubicBezTo>
                <a:cubicBezTo>
                  <a:pt x="11330045" y="5948684"/>
                  <a:pt x="10880283" y="6337902"/>
                  <a:pt x="10468490" y="6400800"/>
                </a:cubicBezTo>
                <a:cubicBezTo>
                  <a:pt x="9446259" y="6430627"/>
                  <a:pt x="5115582" y="6321494"/>
                  <a:pt x="847210" y="6400800"/>
                </a:cubicBezTo>
                <a:cubicBezTo>
                  <a:pt x="432796" y="6394754"/>
                  <a:pt x="-49497" y="6031279"/>
                  <a:pt x="0" y="5553590"/>
                </a:cubicBezTo>
                <a:cubicBezTo>
                  <a:pt x="50037" y="3527979"/>
                  <a:pt x="770" y="1466837"/>
                  <a:pt x="0" y="847210"/>
                </a:cubicBezTo>
                <a:close/>
              </a:path>
              <a:path w="11315700" h="6400800" stroke="0" extrusionOk="0">
                <a:moveTo>
                  <a:pt x="0" y="847210"/>
                </a:moveTo>
                <a:cubicBezTo>
                  <a:pt x="69527" y="398261"/>
                  <a:pt x="393143" y="28823"/>
                  <a:pt x="847210" y="0"/>
                </a:cubicBezTo>
                <a:cubicBezTo>
                  <a:pt x="2904436" y="123000"/>
                  <a:pt x="9350122" y="-96860"/>
                  <a:pt x="10468490" y="0"/>
                </a:cubicBezTo>
                <a:cubicBezTo>
                  <a:pt x="10895752" y="-30973"/>
                  <a:pt x="11325471" y="359611"/>
                  <a:pt x="11315700" y="847210"/>
                </a:cubicBezTo>
                <a:cubicBezTo>
                  <a:pt x="11318873" y="2400552"/>
                  <a:pt x="11409967" y="3790109"/>
                  <a:pt x="11315700" y="5553590"/>
                </a:cubicBezTo>
                <a:cubicBezTo>
                  <a:pt x="11228027" y="6053253"/>
                  <a:pt x="10883762" y="6392187"/>
                  <a:pt x="10468490" y="6400800"/>
                </a:cubicBezTo>
                <a:cubicBezTo>
                  <a:pt x="9059411" y="6240093"/>
                  <a:pt x="5614565" y="6440467"/>
                  <a:pt x="847210" y="6400800"/>
                </a:cubicBezTo>
                <a:cubicBezTo>
                  <a:pt x="329826" y="6390806"/>
                  <a:pt x="-85239" y="5982875"/>
                  <a:pt x="0" y="5553590"/>
                </a:cubicBezTo>
                <a:cubicBezTo>
                  <a:pt x="32216" y="3867278"/>
                  <a:pt x="57206" y="2186789"/>
                  <a:pt x="0" y="84721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13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731BC1AF-46A0-B21D-EB67-4DEBF285AB9F}"/>
              </a:ext>
            </a:extLst>
          </p:cNvPr>
          <p:cNvSpPr/>
          <p:nvPr/>
        </p:nvSpPr>
        <p:spPr>
          <a:xfrm>
            <a:off x="3381374" y="552450"/>
            <a:ext cx="5172075" cy="61912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Lắp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robot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8B9A95-4E49-03EC-FA10-8C85CC60231A}"/>
              </a:ext>
            </a:extLst>
          </p:cNvPr>
          <p:cNvSpPr txBox="1"/>
          <p:nvPr/>
        </p:nvSpPr>
        <p:spPr>
          <a:xfrm>
            <a:off x="923925" y="1447800"/>
            <a:ext cx="10582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500"/>
              </a:spcAft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 tấm lớn, bốn thanh chữ U dài, hai thanh chữ L dài, một tấm 2 lỗ, mười bộ vít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ngắn và đai ốc để lắp thân robot như Hình 3.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B3AE22-6D4B-F7DB-A084-3381E7588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0812" y="2419350"/>
            <a:ext cx="66770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917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3E98D9-FF72-FE07-5FCF-9335AD6C7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6778"/>
                    </a14:imgEffect>
                    <a14:imgEffect>
                      <a14:saturation sat="141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b="622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22D896E-D26A-1E66-3915-CA2F7C8E4142}"/>
              </a:ext>
            </a:extLst>
          </p:cNvPr>
          <p:cNvSpPr/>
          <p:nvPr/>
        </p:nvSpPr>
        <p:spPr>
          <a:xfrm>
            <a:off x="438150" y="228600"/>
            <a:ext cx="11315700" cy="6400800"/>
          </a:xfrm>
          <a:custGeom>
            <a:avLst/>
            <a:gdLst>
              <a:gd name="connsiteX0" fmla="*/ 0 w 11315700"/>
              <a:gd name="connsiteY0" fmla="*/ 847210 h 6400800"/>
              <a:gd name="connsiteX1" fmla="*/ 847210 w 11315700"/>
              <a:gd name="connsiteY1" fmla="*/ 0 h 6400800"/>
              <a:gd name="connsiteX2" fmla="*/ 10468490 w 11315700"/>
              <a:gd name="connsiteY2" fmla="*/ 0 h 6400800"/>
              <a:gd name="connsiteX3" fmla="*/ 11315700 w 11315700"/>
              <a:gd name="connsiteY3" fmla="*/ 847210 h 6400800"/>
              <a:gd name="connsiteX4" fmla="*/ 11315700 w 11315700"/>
              <a:gd name="connsiteY4" fmla="*/ 5553590 h 6400800"/>
              <a:gd name="connsiteX5" fmla="*/ 10468490 w 11315700"/>
              <a:gd name="connsiteY5" fmla="*/ 6400800 h 6400800"/>
              <a:gd name="connsiteX6" fmla="*/ 847210 w 11315700"/>
              <a:gd name="connsiteY6" fmla="*/ 6400800 h 6400800"/>
              <a:gd name="connsiteX7" fmla="*/ 0 w 11315700"/>
              <a:gd name="connsiteY7" fmla="*/ 5553590 h 6400800"/>
              <a:gd name="connsiteX8" fmla="*/ 0 w 11315700"/>
              <a:gd name="connsiteY8" fmla="*/ 84721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5700" h="6400800" fill="none" extrusionOk="0">
                <a:moveTo>
                  <a:pt x="0" y="847210"/>
                </a:moveTo>
                <a:cubicBezTo>
                  <a:pt x="222" y="385330"/>
                  <a:pt x="386217" y="11594"/>
                  <a:pt x="847210" y="0"/>
                </a:cubicBezTo>
                <a:cubicBezTo>
                  <a:pt x="5293967" y="72427"/>
                  <a:pt x="5767318" y="61419"/>
                  <a:pt x="10468490" y="0"/>
                </a:cubicBezTo>
                <a:cubicBezTo>
                  <a:pt x="10927610" y="-60448"/>
                  <a:pt x="11290736" y="371758"/>
                  <a:pt x="11315700" y="847210"/>
                </a:cubicBezTo>
                <a:cubicBezTo>
                  <a:pt x="11416576" y="2844549"/>
                  <a:pt x="11208387" y="3336563"/>
                  <a:pt x="11315700" y="5553590"/>
                </a:cubicBezTo>
                <a:cubicBezTo>
                  <a:pt x="11330045" y="5948684"/>
                  <a:pt x="10880283" y="6337902"/>
                  <a:pt x="10468490" y="6400800"/>
                </a:cubicBezTo>
                <a:cubicBezTo>
                  <a:pt x="9446259" y="6430627"/>
                  <a:pt x="5115582" y="6321494"/>
                  <a:pt x="847210" y="6400800"/>
                </a:cubicBezTo>
                <a:cubicBezTo>
                  <a:pt x="432796" y="6394754"/>
                  <a:pt x="-49497" y="6031279"/>
                  <a:pt x="0" y="5553590"/>
                </a:cubicBezTo>
                <a:cubicBezTo>
                  <a:pt x="50037" y="3527979"/>
                  <a:pt x="770" y="1466837"/>
                  <a:pt x="0" y="847210"/>
                </a:cubicBezTo>
                <a:close/>
              </a:path>
              <a:path w="11315700" h="6400800" stroke="0" extrusionOk="0">
                <a:moveTo>
                  <a:pt x="0" y="847210"/>
                </a:moveTo>
                <a:cubicBezTo>
                  <a:pt x="69527" y="398261"/>
                  <a:pt x="393143" y="28823"/>
                  <a:pt x="847210" y="0"/>
                </a:cubicBezTo>
                <a:cubicBezTo>
                  <a:pt x="2904436" y="123000"/>
                  <a:pt x="9350122" y="-96860"/>
                  <a:pt x="10468490" y="0"/>
                </a:cubicBezTo>
                <a:cubicBezTo>
                  <a:pt x="10895752" y="-30973"/>
                  <a:pt x="11325471" y="359611"/>
                  <a:pt x="11315700" y="847210"/>
                </a:cubicBezTo>
                <a:cubicBezTo>
                  <a:pt x="11318873" y="2400552"/>
                  <a:pt x="11409967" y="3790109"/>
                  <a:pt x="11315700" y="5553590"/>
                </a:cubicBezTo>
                <a:cubicBezTo>
                  <a:pt x="11228027" y="6053253"/>
                  <a:pt x="10883762" y="6392187"/>
                  <a:pt x="10468490" y="6400800"/>
                </a:cubicBezTo>
                <a:cubicBezTo>
                  <a:pt x="9059411" y="6240093"/>
                  <a:pt x="5614565" y="6440467"/>
                  <a:pt x="847210" y="6400800"/>
                </a:cubicBezTo>
                <a:cubicBezTo>
                  <a:pt x="329826" y="6390806"/>
                  <a:pt x="-85239" y="5982875"/>
                  <a:pt x="0" y="5553590"/>
                </a:cubicBezTo>
                <a:cubicBezTo>
                  <a:pt x="32216" y="3867278"/>
                  <a:pt x="57206" y="2186789"/>
                  <a:pt x="0" y="84721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13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731BC1AF-46A0-B21D-EB67-4DEBF285AB9F}"/>
              </a:ext>
            </a:extLst>
          </p:cNvPr>
          <p:cNvSpPr/>
          <p:nvPr/>
        </p:nvSpPr>
        <p:spPr>
          <a:xfrm>
            <a:off x="3219451" y="152400"/>
            <a:ext cx="5610224" cy="61912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Bước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3: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Hoàn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thiện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mô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8B9A95-4E49-03EC-FA10-8C85CC60231A}"/>
              </a:ext>
            </a:extLst>
          </p:cNvPr>
          <p:cNvSpPr txBox="1"/>
          <p:nvPr/>
        </p:nvSpPr>
        <p:spPr>
          <a:xfrm>
            <a:off x="904875" y="914400"/>
            <a:ext cx="10582275" cy="1944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 bốn bộ vít ngắn và đai ốc lắp ghép các bộ phận để hoàn thiện mô hình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robot như Hình 5.</a:t>
            </a:r>
          </a:p>
          <a:p>
            <a:pPr marL="457200" lvl="0" indent="-45720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Kiểm tra và điều chỉnh lại sản phẩm (nếu cần).</a:t>
            </a:r>
          </a:p>
          <a:p>
            <a:pPr lvl="0" algn="just">
              <a:spcAft>
                <a:spcPts val="500"/>
              </a:spcAft>
            </a:pPr>
            <a:r>
              <a:rPr lang="vi-VN" sz="28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Lưu ý: Sử dụng dụng cụ lắp ghép đúng cách và an toàn.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0B4571-E695-3986-E981-20BEAB7504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0475" y="2890020"/>
            <a:ext cx="4986337" cy="364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366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159</Words>
  <Application>Microsoft Office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22</cp:revision>
  <dcterms:created xsi:type="dcterms:W3CDTF">2023-11-07T12:36:51Z</dcterms:created>
  <dcterms:modified xsi:type="dcterms:W3CDTF">2025-03-17T10:52:17Z</dcterms:modified>
</cp:coreProperties>
</file>