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3"/>
  </p:notesMasterIdLst>
  <p:sldIdLst>
    <p:sldId id="257" r:id="rId2"/>
    <p:sldId id="261" r:id="rId3"/>
    <p:sldId id="262" r:id="rId4"/>
    <p:sldId id="265" r:id="rId5"/>
    <p:sldId id="266" r:id="rId6"/>
    <p:sldId id="279" r:id="rId7"/>
    <p:sldId id="267" r:id="rId8"/>
    <p:sldId id="269" r:id="rId9"/>
    <p:sldId id="271" r:id="rId10"/>
    <p:sldId id="280" r:id="rId11"/>
    <p:sldId id="272"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71DA9"/>
    <a:srgbClr val="3CC3C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3" d="100"/>
          <a:sy n="83" d="100"/>
        </p:scale>
        <p:origin x="614"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9E1AB4-4097-4299-A2E4-E5BB14D7C776}" type="datetimeFigureOut">
              <a:rPr lang="en-US" smtClean="0"/>
              <a:t>2/13/2025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C3B8C8A-21F0-41F5-8F6C-A33F2ABCA0F7}" type="slidenum">
              <a:rPr lang="en-US" smtClean="0"/>
              <a:t>‹#›</a:t>
            </a:fld>
            <a:endParaRPr lang="en-US"/>
          </a:p>
        </p:txBody>
      </p:sp>
    </p:spTree>
    <p:extLst>
      <p:ext uri="{BB962C8B-B14F-4D97-AF65-F5344CB8AC3E}">
        <p14:creationId xmlns:p14="http://schemas.microsoft.com/office/powerpoint/2010/main" val="17373231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Google Shape;624;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5" name="Google Shape;625;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939195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g1185c551acd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9" name="Google Shape;659;g1185c551acd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40110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
        <p:cNvGrpSpPr/>
        <p:nvPr/>
      </p:nvGrpSpPr>
      <p:grpSpPr>
        <a:xfrm>
          <a:off x="0" y="0"/>
          <a:ext cx="0" cy="0"/>
          <a:chOff x="0" y="0"/>
          <a:chExt cx="0" cy="0"/>
        </a:xfrm>
      </p:grpSpPr>
      <p:sp>
        <p:nvSpPr>
          <p:cNvPr id="732" name="Google Shape;732;g1303be3818b_0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3" name="Google Shape;733;g1303be3818b_0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519905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
        <p:cNvGrpSpPr/>
        <p:nvPr/>
      </p:nvGrpSpPr>
      <p:grpSpPr>
        <a:xfrm>
          <a:off x="0" y="0"/>
          <a:ext cx="0" cy="0"/>
          <a:chOff x="0" y="0"/>
          <a:chExt cx="0" cy="0"/>
        </a:xfrm>
      </p:grpSpPr>
      <p:sp>
        <p:nvSpPr>
          <p:cNvPr id="732" name="Google Shape;732;g1303be3818b_0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3" name="Google Shape;733;g1303be3818b_0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3924925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g1185c551acd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9" name="Google Shape;659;g1185c551acd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800118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g1185c551acd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9" name="Google Shape;659;g1185c551acd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368298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g1185c551acd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9" name="Google Shape;659;g1185c551acd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850090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
        <p:cNvGrpSpPr/>
        <p:nvPr/>
      </p:nvGrpSpPr>
      <p:grpSpPr>
        <a:xfrm>
          <a:off x="0" y="0"/>
          <a:ext cx="0" cy="0"/>
          <a:chOff x="0" y="0"/>
          <a:chExt cx="0" cy="0"/>
        </a:xfrm>
      </p:grpSpPr>
      <p:sp>
        <p:nvSpPr>
          <p:cNvPr id="732" name="Google Shape;732;g1303be3818b_0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3" name="Google Shape;733;g1303be3818b_0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39756548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png"/><Relationship Id="rId7"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7.png"/><Relationship Id="rId4" Type="http://schemas.openxmlformats.org/officeDocument/2006/relationships/image" Target="../media/image13.png"/><Relationship Id="rId9" Type="http://schemas.openxmlformats.org/officeDocument/2006/relationships/image" Target="../media/image11.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2.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2.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2.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2.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2.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2.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2.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2.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2.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2.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7.png"/><Relationship Id="rId4" Type="http://schemas.openxmlformats.org/officeDocument/2006/relationships/image" Target="../media/image8.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7.png"/><Relationship Id="rId4" Type="http://schemas.openxmlformats.org/officeDocument/2006/relationships/image" Target="../media/image8.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7.png"/><Relationship Id="rId4" Type="http://schemas.openxmlformats.org/officeDocument/2006/relationships/image" Target="../media/image8.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10.png"/><Relationship Id="rId4" Type="http://schemas.openxmlformats.org/officeDocument/2006/relationships/image" Target="../media/image15.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10.png"/><Relationship Id="rId4" Type="http://schemas.openxmlformats.org/officeDocument/2006/relationships/image" Target="../media/image15.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image" Target="../media/image1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7.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2.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2.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2.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7.png"/><Relationship Id="rId4"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7.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3.png"/><Relationship Id="rId7"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subTitle" idx="1"/>
          </p:nvPr>
        </p:nvSpPr>
        <p:spPr>
          <a:xfrm rot="-452">
            <a:off x="4955749" y="4649831"/>
            <a:ext cx="6082000" cy="568400"/>
          </a:xfrm>
          <a:prstGeom prst="rect">
            <a:avLst/>
          </a:prstGeom>
          <a:solidFill>
            <a:schemeClr val="accent1"/>
          </a:solidFill>
          <a:ln w="19050" cap="flat" cmpd="sng">
            <a:solidFill>
              <a:schemeClr val="accent3"/>
            </a:solidFill>
            <a:prstDash val="solid"/>
            <a:round/>
            <a:headEnd type="none" w="sm" len="sm"/>
            <a:tailEnd type="none" w="sm" len="sm"/>
          </a:ln>
          <a:effectLst>
            <a:outerShdw blurRad="57150" dist="19050" dir="5400000" algn="bl" rotWithShape="0">
              <a:srgbClr val="000000">
                <a:alpha val="21000"/>
              </a:srgbClr>
            </a:outerShdw>
          </a:effectLst>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1400"/>
              <a:buNone/>
              <a:defRPr sz="2133"/>
            </a:lvl1pPr>
            <a:lvl2pPr lvl="1" algn="ctr">
              <a:lnSpc>
                <a:spcPct val="100000"/>
              </a:lnSpc>
              <a:spcBef>
                <a:spcPts val="0"/>
              </a:spcBef>
              <a:spcAft>
                <a:spcPts val="0"/>
              </a:spcAft>
              <a:buClr>
                <a:schemeClr val="accent1"/>
              </a:buClr>
              <a:buSzPts val="1800"/>
              <a:buNone/>
              <a:defRPr sz="2400">
                <a:solidFill>
                  <a:schemeClr val="accent1"/>
                </a:solidFill>
              </a:defRPr>
            </a:lvl2pPr>
            <a:lvl3pPr lvl="2" algn="ctr">
              <a:lnSpc>
                <a:spcPct val="100000"/>
              </a:lnSpc>
              <a:spcBef>
                <a:spcPts val="0"/>
              </a:spcBef>
              <a:spcAft>
                <a:spcPts val="0"/>
              </a:spcAft>
              <a:buClr>
                <a:schemeClr val="accent1"/>
              </a:buClr>
              <a:buSzPts val="1800"/>
              <a:buNone/>
              <a:defRPr sz="2400">
                <a:solidFill>
                  <a:schemeClr val="accent1"/>
                </a:solidFill>
              </a:defRPr>
            </a:lvl3pPr>
            <a:lvl4pPr lvl="3" algn="ctr">
              <a:lnSpc>
                <a:spcPct val="100000"/>
              </a:lnSpc>
              <a:spcBef>
                <a:spcPts val="0"/>
              </a:spcBef>
              <a:spcAft>
                <a:spcPts val="0"/>
              </a:spcAft>
              <a:buClr>
                <a:schemeClr val="accent1"/>
              </a:buClr>
              <a:buSzPts val="1800"/>
              <a:buNone/>
              <a:defRPr sz="2400">
                <a:solidFill>
                  <a:schemeClr val="accent1"/>
                </a:solidFill>
              </a:defRPr>
            </a:lvl4pPr>
            <a:lvl5pPr lvl="4" algn="ctr">
              <a:lnSpc>
                <a:spcPct val="100000"/>
              </a:lnSpc>
              <a:spcBef>
                <a:spcPts val="0"/>
              </a:spcBef>
              <a:spcAft>
                <a:spcPts val="0"/>
              </a:spcAft>
              <a:buClr>
                <a:schemeClr val="accent1"/>
              </a:buClr>
              <a:buSzPts val="1800"/>
              <a:buNone/>
              <a:defRPr sz="2400">
                <a:solidFill>
                  <a:schemeClr val="accent1"/>
                </a:solidFill>
              </a:defRPr>
            </a:lvl5pPr>
            <a:lvl6pPr lvl="5" algn="ctr">
              <a:lnSpc>
                <a:spcPct val="100000"/>
              </a:lnSpc>
              <a:spcBef>
                <a:spcPts val="0"/>
              </a:spcBef>
              <a:spcAft>
                <a:spcPts val="0"/>
              </a:spcAft>
              <a:buClr>
                <a:schemeClr val="accent1"/>
              </a:buClr>
              <a:buSzPts val="1800"/>
              <a:buNone/>
              <a:defRPr sz="2400">
                <a:solidFill>
                  <a:schemeClr val="accent1"/>
                </a:solidFill>
              </a:defRPr>
            </a:lvl6pPr>
            <a:lvl7pPr lvl="6" algn="ctr">
              <a:lnSpc>
                <a:spcPct val="100000"/>
              </a:lnSpc>
              <a:spcBef>
                <a:spcPts val="0"/>
              </a:spcBef>
              <a:spcAft>
                <a:spcPts val="0"/>
              </a:spcAft>
              <a:buClr>
                <a:schemeClr val="accent1"/>
              </a:buClr>
              <a:buSzPts val="1800"/>
              <a:buNone/>
              <a:defRPr sz="2400">
                <a:solidFill>
                  <a:schemeClr val="accent1"/>
                </a:solidFill>
              </a:defRPr>
            </a:lvl7pPr>
            <a:lvl8pPr lvl="7" algn="ctr">
              <a:lnSpc>
                <a:spcPct val="100000"/>
              </a:lnSpc>
              <a:spcBef>
                <a:spcPts val="0"/>
              </a:spcBef>
              <a:spcAft>
                <a:spcPts val="0"/>
              </a:spcAft>
              <a:buClr>
                <a:schemeClr val="accent1"/>
              </a:buClr>
              <a:buSzPts val="1800"/>
              <a:buNone/>
              <a:defRPr sz="2400">
                <a:solidFill>
                  <a:schemeClr val="accent1"/>
                </a:solidFill>
              </a:defRPr>
            </a:lvl8pPr>
            <a:lvl9pPr lvl="8" algn="ctr">
              <a:lnSpc>
                <a:spcPct val="100000"/>
              </a:lnSpc>
              <a:spcBef>
                <a:spcPts val="0"/>
              </a:spcBef>
              <a:spcAft>
                <a:spcPts val="0"/>
              </a:spcAft>
              <a:buClr>
                <a:schemeClr val="accent1"/>
              </a:buClr>
              <a:buSzPts val="1800"/>
              <a:buNone/>
              <a:defRPr sz="2400">
                <a:solidFill>
                  <a:schemeClr val="accent1"/>
                </a:solidFill>
              </a:defRPr>
            </a:lvl9pPr>
          </a:lstStyle>
          <a:p>
            <a:endParaRPr/>
          </a:p>
        </p:txBody>
      </p:sp>
      <p:sp>
        <p:nvSpPr>
          <p:cNvPr id="10" name="Google Shape;10;p2"/>
          <p:cNvSpPr txBox="1">
            <a:spLocks noGrp="1"/>
          </p:cNvSpPr>
          <p:nvPr>
            <p:ph type="ctrTitle"/>
          </p:nvPr>
        </p:nvSpPr>
        <p:spPr>
          <a:xfrm>
            <a:off x="4761551" y="1639367"/>
            <a:ext cx="6470400" cy="28068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Clr>
                <a:schemeClr val="dk1"/>
              </a:buClr>
              <a:buSzPts val="5200"/>
              <a:buNone/>
              <a:defRPr sz="8800">
                <a:solidFill>
                  <a:schemeClr val="dk1"/>
                </a:solidFill>
              </a:defRPr>
            </a:lvl1pPr>
            <a:lvl2pPr lvl="1" algn="ctr" rtl="0">
              <a:spcBef>
                <a:spcPts val="0"/>
              </a:spcBef>
              <a:spcAft>
                <a:spcPts val="0"/>
              </a:spcAft>
              <a:buClr>
                <a:schemeClr val="dk1"/>
              </a:buClr>
              <a:buSzPts val="5200"/>
              <a:buNone/>
              <a:defRPr sz="6933">
                <a:solidFill>
                  <a:schemeClr val="dk1"/>
                </a:solidFill>
              </a:defRPr>
            </a:lvl2pPr>
            <a:lvl3pPr lvl="2" algn="ctr" rtl="0">
              <a:spcBef>
                <a:spcPts val="0"/>
              </a:spcBef>
              <a:spcAft>
                <a:spcPts val="0"/>
              </a:spcAft>
              <a:buClr>
                <a:schemeClr val="dk1"/>
              </a:buClr>
              <a:buSzPts val="5200"/>
              <a:buNone/>
              <a:defRPr sz="6933">
                <a:solidFill>
                  <a:schemeClr val="dk1"/>
                </a:solidFill>
              </a:defRPr>
            </a:lvl3pPr>
            <a:lvl4pPr lvl="3" algn="ctr" rtl="0">
              <a:spcBef>
                <a:spcPts val="0"/>
              </a:spcBef>
              <a:spcAft>
                <a:spcPts val="0"/>
              </a:spcAft>
              <a:buClr>
                <a:schemeClr val="dk1"/>
              </a:buClr>
              <a:buSzPts val="5200"/>
              <a:buNone/>
              <a:defRPr sz="6933">
                <a:solidFill>
                  <a:schemeClr val="dk1"/>
                </a:solidFill>
              </a:defRPr>
            </a:lvl4pPr>
            <a:lvl5pPr lvl="4" algn="ctr" rtl="0">
              <a:spcBef>
                <a:spcPts val="0"/>
              </a:spcBef>
              <a:spcAft>
                <a:spcPts val="0"/>
              </a:spcAft>
              <a:buClr>
                <a:schemeClr val="dk1"/>
              </a:buClr>
              <a:buSzPts val="5200"/>
              <a:buNone/>
              <a:defRPr sz="6933">
                <a:solidFill>
                  <a:schemeClr val="dk1"/>
                </a:solidFill>
              </a:defRPr>
            </a:lvl5pPr>
            <a:lvl6pPr lvl="5" algn="ctr" rtl="0">
              <a:spcBef>
                <a:spcPts val="0"/>
              </a:spcBef>
              <a:spcAft>
                <a:spcPts val="0"/>
              </a:spcAft>
              <a:buClr>
                <a:schemeClr val="dk1"/>
              </a:buClr>
              <a:buSzPts val="5200"/>
              <a:buNone/>
              <a:defRPr sz="6933">
                <a:solidFill>
                  <a:schemeClr val="dk1"/>
                </a:solidFill>
              </a:defRPr>
            </a:lvl6pPr>
            <a:lvl7pPr lvl="6" algn="ctr" rtl="0">
              <a:spcBef>
                <a:spcPts val="0"/>
              </a:spcBef>
              <a:spcAft>
                <a:spcPts val="0"/>
              </a:spcAft>
              <a:buClr>
                <a:schemeClr val="dk1"/>
              </a:buClr>
              <a:buSzPts val="5200"/>
              <a:buNone/>
              <a:defRPr sz="6933">
                <a:solidFill>
                  <a:schemeClr val="dk1"/>
                </a:solidFill>
              </a:defRPr>
            </a:lvl7pPr>
            <a:lvl8pPr lvl="7" algn="ctr" rtl="0">
              <a:spcBef>
                <a:spcPts val="0"/>
              </a:spcBef>
              <a:spcAft>
                <a:spcPts val="0"/>
              </a:spcAft>
              <a:buClr>
                <a:schemeClr val="dk1"/>
              </a:buClr>
              <a:buSzPts val="5200"/>
              <a:buNone/>
              <a:defRPr sz="6933">
                <a:solidFill>
                  <a:schemeClr val="dk1"/>
                </a:solidFill>
              </a:defRPr>
            </a:lvl8pPr>
            <a:lvl9pPr lvl="8" algn="ctr" rtl="0">
              <a:spcBef>
                <a:spcPts val="0"/>
              </a:spcBef>
              <a:spcAft>
                <a:spcPts val="0"/>
              </a:spcAft>
              <a:buClr>
                <a:schemeClr val="dk1"/>
              </a:buClr>
              <a:buSzPts val="5200"/>
              <a:buNone/>
              <a:defRPr sz="6933">
                <a:solidFill>
                  <a:schemeClr val="dk1"/>
                </a:solidFill>
              </a:defRPr>
            </a:lvl9pPr>
          </a:lstStyle>
          <a:p>
            <a:endParaRPr/>
          </a:p>
        </p:txBody>
      </p:sp>
      <p:grpSp>
        <p:nvGrpSpPr>
          <p:cNvPr id="11" name="Google Shape;11;p2"/>
          <p:cNvGrpSpPr/>
          <p:nvPr/>
        </p:nvGrpSpPr>
        <p:grpSpPr>
          <a:xfrm>
            <a:off x="-7" y="1"/>
            <a:ext cx="10179541" cy="6858001"/>
            <a:chOff x="-5" y="0"/>
            <a:chExt cx="7634656" cy="5143501"/>
          </a:xfrm>
        </p:grpSpPr>
        <p:pic>
          <p:nvPicPr>
            <p:cNvPr id="12" name="Google Shape;12;p2"/>
            <p:cNvPicPr preferRelativeResize="0"/>
            <p:nvPr/>
          </p:nvPicPr>
          <p:blipFill>
            <a:blip r:embed="rId2">
              <a:alphaModFix/>
            </a:blip>
            <a:stretch>
              <a:fillRect/>
            </a:stretch>
          </p:blipFill>
          <p:spPr>
            <a:xfrm>
              <a:off x="149025" y="2682962"/>
              <a:ext cx="2617875" cy="1248525"/>
            </a:xfrm>
            <a:prstGeom prst="rect">
              <a:avLst/>
            </a:prstGeom>
            <a:noFill/>
            <a:ln>
              <a:noFill/>
            </a:ln>
          </p:spPr>
        </p:pic>
        <p:pic>
          <p:nvPicPr>
            <p:cNvPr id="13" name="Google Shape;13;p2"/>
            <p:cNvPicPr preferRelativeResize="0"/>
            <p:nvPr/>
          </p:nvPicPr>
          <p:blipFill rotWithShape="1">
            <a:blip r:embed="rId3">
              <a:alphaModFix/>
            </a:blip>
            <a:srcRect l="19028" t="4480" b="10831"/>
            <a:stretch/>
          </p:blipFill>
          <p:spPr>
            <a:xfrm>
              <a:off x="0" y="0"/>
              <a:ext cx="3929374" cy="5143501"/>
            </a:xfrm>
            <a:prstGeom prst="rect">
              <a:avLst/>
            </a:prstGeom>
            <a:noFill/>
            <a:ln>
              <a:noFill/>
            </a:ln>
          </p:spPr>
        </p:pic>
        <p:pic>
          <p:nvPicPr>
            <p:cNvPr id="14" name="Google Shape;14;p2"/>
            <p:cNvPicPr preferRelativeResize="0"/>
            <p:nvPr/>
          </p:nvPicPr>
          <p:blipFill rotWithShape="1">
            <a:blip r:embed="rId4">
              <a:alphaModFix/>
            </a:blip>
            <a:srcRect l="16506" b="55904"/>
            <a:stretch/>
          </p:blipFill>
          <p:spPr>
            <a:xfrm>
              <a:off x="0" y="3436775"/>
              <a:ext cx="7634650" cy="1706726"/>
            </a:xfrm>
            <a:prstGeom prst="rect">
              <a:avLst/>
            </a:prstGeom>
            <a:noFill/>
            <a:ln>
              <a:noFill/>
            </a:ln>
          </p:spPr>
        </p:pic>
        <p:pic>
          <p:nvPicPr>
            <p:cNvPr id="15" name="Google Shape;15;p2"/>
            <p:cNvPicPr preferRelativeResize="0"/>
            <p:nvPr/>
          </p:nvPicPr>
          <p:blipFill rotWithShape="1">
            <a:blip r:embed="rId5">
              <a:alphaModFix/>
            </a:blip>
            <a:srcRect t="36326"/>
            <a:stretch/>
          </p:blipFill>
          <p:spPr>
            <a:xfrm>
              <a:off x="2966025" y="0"/>
              <a:ext cx="2617875" cy="1077074"/>
            </a:xfrm>
            <a:prstGeom prst="rect">
              <a:avLst/>
            </a:prstGeom>
            <a:noFill/>
            <a:ln>
              <a:noFill/>
            </a:ln>
          </p:spPr>
        </p:pic>
        <p:pic>
          <p:nvPicPr>
            <p:cNvPr id="16" name="Google Shape;16;p2"/>
            <p:cNvPicPr preferRelativeResize="0"/>
            <p:nvPr/>
          </p:nvPicPr>
          <p:blipFill rotWithShape="1">
            <a:blip r:embed="rId6">
              <a:alphaModFix/>
            </a:blip>
            <a:srcRect l="42015"/>
            <a:stretch/>
          </p:blipFill>
          <p:spPr>
            <a:xfrm>
              <a:off x="-5" y="146750"/>
              <a:ext cx="1517976" cy="1607650"/>
            </a:xfrm>
            <a:prstGeom prst="rect">
              <a:avLst/>
            </a:prstGeom>
            <a:noFill/>
            <a:ln>
              <a:noFill/>
            </a:ln>
          </p:spPr>
        </p:pic>
      </p:grpSp>
      <p:grpSp>
        <p:nvGrpSpPr>
          <p:cNvPr id="17" name="Google Shape;17;p2"/>
          <p:cNvGrpSpPr/>
          <p:nvPr/>
        </p:nvGrpSpPr>
        <p:grpSpPr>
          <a:xfrm>
            <a:off x="3076201" y="260034"/>
            <a:ext cx="8757833" cy="6322567"/>
            <a:chOff x="2307150" y="195025"/>
            <a:chExt cx="6568375" cy="4741925"/>
          </a:xfrm>
        </p:grpSpPr>
        <p:grpSp>
          <p:nvGrpSpPr>
            <p:cNvPr id="18" name="Google Shape;18;p2"/>
            <p:cNvGrpSpPr/>
            <p:nvPr/>
          </p:nvGrpSpPr>
          <p:grpSpPr>
            <a:xfrm>
              <a:off x="2734126" y="491305"/>
              <a:ext cx="170184" cy="199027"/>
              <a:chOff x="3938129" y="1563480"/>
              <a:chExt cx="400999" cy="468962"/>
            </a:xfrm>
          </p:grpSpPr>
          <p:sp>
            <p:nvSpPr>
              <p:cNvPr id="19" name="Google Shape;19;p2"/>
              <p:cNvSpPr/>
              <p:nvPr/>
            </p:nvSpPr>
            <p:spPr>
              <a:xfrm>
                <a:off x="4100688" y="1731578"/>
                <a:ext cx="96181" cy="89782"/>
              </a:xfrm>
              <a:custGeom>
                <a:avLst/>
                <a:gdLst/>
                <a:ahLst/>
                <a:cxnLst/>
                <a:rect l="l" t="t" r="r" b="b"/>
                <a:pathLst>
                  <a:path w="4359" h="4069" extrusionOk="0">
                    <a:moveTo>
                      <a:pt x="3382" y="0"/>
                    </a:moveTo>
                    <a:cubicBezTo>
                      <a:pt x="3287" y="0"/>
                      <a:pt x="3187" y="19"/>
                      <a:pt x="3087" y="61"/>
                    </a:cubicBezTo>
                    <a:cubicBezTo>
                      <a:pt x="2793" y="184"/>
                      <a:pt x="2431" y="280"/>
                      <a:pt x="2100" y="421"/>
                    </a:cubicBezTo>
                    <a:cubicBezTo>
                      <a:pt x="1988" y="390"/>
                      <a:pt x="1873" y="375"/>
                      <a:pt x="1756" y="375"/>
                    </a:cubicBezTo>
                    <a:cubicBezTo>
                      <a:pt x="1573" y="375"/>
                      <a:pt x="1388" y="412"/>
                      <a:pt x="1212" y="479"/>
                    </a:cubicBezTo>
                    <a:cubicBezTo>
                      <a:pt x="857" y="617"/>
                      <a:pt x="661" y="944"/>
                      <a:pt x="659" y="1313"/>
                    </a:cubicBezTo>
                    <a:cubicBezTo>
                      <a:pt x="614" y="1428"/>
                      <a:pt x="589" y="1555"/>
                      <a:pt x="589" y="1690"/>
                    </a:cubicBezTo>
                    <a:lnTo>
                      <a:pt x="589" y="2275"/>
                    </a:lnTo>
                    <a:cubicBezTo>
                      <a:pt x="481" y="2453"/>
                      <a:pt x="381" y="2634"/>
                      <a:pt x="277" y="2809"/>
                    </a:cubicBezTo>
                    <a:cubicBezTo>
                      <a:pt x="0" y="3279"/>
                      <a:pt x="395" y="3922"/>
                      <a:pt x="895" y="4000"/>
                    </a:cubicBezTo>
                    <a:cubicBezTo>
                      <a:pt x="1164" y="4042"/>
                      <a:pt x="1441" y="4069"/>
                      <a:pt x="1717" y="4069"/>
                    </a:cubicBezTo>
                    <a:cubicBezTo>
                      <a:pt x="2418" y="4069"/>
                      <a:pt x="3108" y="3896"/>
                      <a:pt x="3623" y="3372"/>
                    </a:cubicBezTo>
                    <a:cubicBezTo>
                      <a:pt x="4291" y="2693"/>
                      <a:pt x="4359" y="1679"/>
                      <a:pt x="4222" y="789"/>
                    </a:cubicBezTo>
                    <a:cubicBezTo>
                      <a:pt x="4158" y="367"/>
                      <a:pt x="3804" y="0"/>
                      <a:pt x="33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20;p2"/>
              <p:cNvSpPr/>
              <p:nvPr/>
            </p:nvSpPr>
            <p:spPr>
              <a:xfrm>
                <a:off x="4046649" y="1563480"/>
                <a:ext cx="70520" cy="116349"/>
              </a:xfrm>
              <a:custGeom>
                <a:avLst/>
                <a:gdLst/>
                <a:ahLst/>
                <a:cxnLst/>
                <a:rect l="l" t="t" r="r" b="b"/>
                <a:pathLst>
                  <a:path w="3196" h="5273" extrusionOk="0">
                    <a:moveTo>
                      <a:pt x="1167" y="0"/>
                    </a:moveTo>
                    <a:cubicBezTo>
                      <a:pt x="592" y="0"/>
                      <a:pt x="1" y="693"/>
                      <a:pt x="404" y="1359"/>
                    </a:cubicBezTo>
                    <a:cubicBezTo>
                      <a:pt x="988" y="2326"/>
                      <a:pt x="1326" y="3403"/>
                      <a:pt x="1446" y="4525"/>
                    </a:cubicBezTo>
                    <a:cubicBezTo>
                      <a:pt x="1499" y="5033"/>
                      <a:pt x="1898" y="5273"/>
                      <a:pt x="2296" y="5273"/>
                    </a:cubicBezTo>
                    <a:cubicBezTo>
                      <a:pt x="2747" y="5273"/>
                      <a:pt x="3195" y="4964"/>
                      <a:pt x="3135" y="4387"/>
                    </a:cubicBezTo>
                    <a:cubicBezTo>
                      <a:pt x="2983" y="2953"/>
                      <a:pt x="2530" y="1609"/>
                      <a:pt x="1784" y="376"/>
                    </a:cubicBezTo>
                    <a:cubicBezTo>
                      <a:pt x="1623" y="110"/>
                      <a:pt x="1396" y="0"/>
                      <a:pt x="11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21;p2"/>
              <p:cNvSpPr/>
              <p:nvPr/>
            </p:nvSpPr>
            <p:spPr>
              <a:xfrm>
                <a:off x="3957194" y="1633539"/>
                <a:ext cx="99844" cy="90996"/>
              </a:xfrm>
              <a:custGeom>
                <a:avLst/>
                <a:gdLst/>
                <a:ahLst/>
                <a:cxnLst/>
                <a:rect l="l" t="t" r="r" b="b"/>
                <a:pathLst>
                  <a:path w="4525" h="4124" extrusionOk="0">
                    <a:moveTo>
                      <a:pt x="1183" y="1"/>
                    </a:moveTo>
                    <a:cubicBezTo>
                      <a:pt x="541" y="1"/>
                      <a:pt x="1" y="940"/>
                      <a:pt x="619" y="1535"/>
                    </a:cubicBezTo>
                    <a:cubicBezTo>
                      <a:pt x="1433" y="2314"/>
                      <a:pt x="2232" y="3111"/>
                      <a:pt x="3012" y="3927"/>
                    </a:cubicBezTo>
                    <a:cubicBezTo>
                      <a:pt x="3143" y="4064"/>
                      <a:pt x="3324" y="4124"/>
                      <a:pt x="3511" y="4124"/>
                    </a:cubicBezTo>
                    <a:cubicBezTo>
                      <a:pt x="3775" y="4124"/>
                      <a:pt x="4049" y="4004"/>
                      <a:pt x="4206" y="3814"/>
                    </a:cubicBezTo>
                    <a:cubicBezTo>
                      <a:pt x="4525" y="3429"/>
                      <a:pt x="4411" y="2953"/>
                      <a:pt x="4094" y="2621"/>
                    </a:cubicBezTo>
                    <a:cubicBezTo>
                      <a:pt x="3314" y="1806"/>
                      <a:pt x="2515" y="1010"/>
                      <a:pt x="1701" y="228"/>
                    </a:cubicBezTo>
                    <a:cubicBezTo>
                      <a:pt x="1535" y="68"/>
                      <a:pt x="1355" y="1"/>
                      <a:pt x="118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22;p2"/>
              <p:cNvSpPr/>
              <p:nvPr/>
            </p:nvSpPr>
            <p:spPr>
              <a:xfrm>
                <a:off x="3938129" y="1775004"/>
                <a:ext cx="124800" cy="43799"/>
              </a:xfrm>
              <a:custGeom>
                <a:avLst/>
                <a:gdLst/>
                <a:ahLst/>
                <a:cxnLst/>
                <a:rect l="l" t="t" r="r" b="b"/>
                <a:pathLst>
                  <a:path w="5656" h="1985" extrusionOk="0">
                    <a:moveTo>
                      <a:pt x="1224" y="0"/>
                    </a:moveTo>
                    <a:cubicBezTo>
                      <a:pt x="437" y="0"/>
                      <a:pt x="0" y="1223"/>
                      <a:pt x="870" y="1620"/>
                    </a:cubicBezTo>
                    <a:cubicBezTo>
                      <a:pt x="1437" y="1879"/>
                      <a:pt x="2045" y="1985"/>
                      <a:pt x="2660" y="1985"/>
                    </a:cubicBezTo>
                    <a:cubicBezTo>
                      <a:pt x="3353" y="1985"/>
                      <a:pt x="4053" y="1850"/>
                      <a:pt x="4707" y="1648"/>
                    </a:cubicBezTo>
                    <a:cubicBezTo>
                      <a:pt x="5655" y="1354"/>
                      <a:pt x="5259" y="12"/>
                      <a:pt x="4397" y="12"/>
                    </a:cubicBezTo>
                    <a:cubicBezTo>
                      <a:pt x="4311" y="12"/>
                      <a:pt x="4220" y="25"/>
                      <a:pt x="4125" y="55"/>
                    </a:cubicBezTo>
                    <a:cubicBezTo>
                      <a:pt x="3673" y="195"/>
                      <a:pt x="3169" y="301"/>
                      <a:pt x="2675" y="301"/>
                    </a:cubicBezTo>
                    <a:cubicBezTo>
                      <a:pt x="2297" y="301"/>
                      <a:pt x="1924" y="239"/>
                      <a:pt x="1584" y="83"/>
                    </a:cubicBezTo>
                    <a:cubicBezTo>
                      <a:pt x="1459" y="26"/>
                      <a:pt x="1338" y="0"/>
                      <a:pt x="12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23;p2"/>
              <p:cNvSpPr/>
              <p:nvPr/>
            </p:nvSpPr>
            <p:spPr>
              <a:xfrm>
                <a:off x="3987777" y="1836811"/>
                <a:ext cx="110413" cy="124491"/>
              </a:xfrm>
              <a:custGeom>
                <a:avLst/>
                <a:gdLst/>
                <a:ahLst/>
                <a:cxnLst/>
                <a:rect l="l" t="t" r="r" b="b"/>
                <a:pathLst>
                  <a:path w="5004" h="5642" extrusionOk="0">
                    <a:moveTo>
                      <a:pt x="3738" y="0"/>
                    </a:moveTo>
                    <a:cubicBezTo>
                      <a:pt x="3587" y="0"/>
                      <a:pt x="3427" y="45"/>
                      <a:pt x="3270" y="150"/>
                    </a:cubicBezTo>
                    <a:cubicBezTo>
                      <a:pt x="1679" y="1210"/>
                      <a:pt x="554" y="2809"/>
                      <a:pt x="137" y="4676"/>
                    </a:cubicBezTo>
                    <a:cubicBezTo>
                      <a:pt x="0" y="5283"/>
                      <a:pt x="482" y="5641"/>
                      <a:pt x="966" y="5641"/>
                    </a:cubicBezTo>
                    <a:cubicBezTo>
                      <a:pt x="1333" y="5641"/>
                      <a:pt x="1701" y="5436"/>
                      <a:pt x="1804" y="4978"/>
                    </a:cubicBezTo>
                    <a:cubicBezTo>
                      <a:pt x="2128" y="3530"/>
                      <a:pt x="3029" y="2344"/>
                      <a:pt x="4253" y="1530"/>
                    </a:cubicBezTo>
                    <a:cubicBezTo>
                      <a:pt x="5003" y="1031"/>
                      <a:pt x="4462" y="0"/>
                      <a:pt x="37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24;p2"/>
              <p:cNvSpPr/>
              <p:nvPr/>
            </p:nvSpPr>
            <p:spPr>
              <a:xfrm>
                <a:off x="4095944" y="1889505"/>
                <a:ext cx="46535" cy="142937"/>
              </a:xfrm>
              <a:custGeom>
                <a:avLst/>
                <a:gdLst/>
                <a:ahLst/>
                <a:cxnLst/>
                <a:rect l="l" t="t" r="r" b="b"/>
                <a:pathLst>
                  <a:path w="2109" h="6478" extrusionOk="0">
                    <a:moveTo>
                      <a:pt x="1274" y="1"/>
                    </a:moveTo>
                    <a:cubicBezTo>
                      <a:pt x="888" y="1"/>
                      <a:pt x="439" y="282"/>
                      <a:pt x="417" y="694"/>
                    </a:cubicBezTo>
                    <a:cubicBezTo>
                      <a:pt x="332" y="2368"/>
                      <a:pt x="36" y="4020"/>
                      <a:pt x="8" y="5698"/>
                    </a:cubicBezTo>
                    <a:cubicBezTo>
                      <a:pt x="0" y="6136"/>
                      <a:pt x="452" y="6477"/>
                      <a:pt x="863" y="6477"/>
                    </a:cubicBezTo>
                    <a:cubicBezTo>
                      <a:pt x="883" y="6477"/>
                      <a:pt x="902" y="6476"/>
                      <a:pt x="922" y="6475"/>
                    </a:cubicBezTo>
                    <a:cubicBezTo>
                      <a:pt x="1415" y="6435"/>
                      <a:pt x="1690" y="6020"/>
                      <a:pt x="1698" y="5561"/>
                    </a:cubicBezTo>
                    <a:cubicBezTo>
                      <a:pt x="1723" y="4032"/>
                      <a:pt x="2010" y="2522"/>
                      <a:pt x="2086" y="996"/>
                    </a:cubicBezTo>
                    <a:cubicBezTo>
                      <a:pt x="2108" y="538"/>
                      <a:pt x="1893" y="100"/>
                      <a:pt x="1403" y="12"/>
                    </a:cubicBezTo>
                    <a:cubicBezTo>
                      <a:pt x="1361" y="4"/>
                      <a:pt x="1318" y="1"/>
                      <a:pt x="127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25;p2"/>
              <p:cNvSpPr/>
              <p:nvPr/>
            </p:nvSpPr>
            <p:spPr>
              <a:xfrm>
                <a:off x="4183656" y="1880634"/>
                <a:ext cx="61076" cy="99315"/>
              </a:xfrm>
              <a:custGeom>
                <a:avLst/>
                <a:gdLst/>
                <a:ahLst/>
                <a:cxnLst/>
                <a:rect l="l" t="t" r="r" b="b"/>
                <a:pathLst>
                  <a:path w="2768" h="4501" extrusionOk="0">
                    <a:moveTo>
                      <a:pt x="855" y="1"/>
                    </a:moveTo>
                    <a:cubicBezTo>
                      <a:pt x="835" y="1"/>
                      <a:pt x="816" y="2"/>
                      <a:pt x="796" y="3"/>
                    </a:cubicBezTo>
                    <a:cubicBezTo>
                      <a:pt x="303" y="44"/>
                      <a:pt x="28" y="457"/>
                      <a:pt x="21" y="917"/>
                    </a:cubicBezTo>
                    <a:cubicBezTo>
                      <a:pt x="1" y="2074"/>
                      <a:pt x="361" y="3157"/>
                      <a:pt x="973" y="4130"/>
                    </a:cubicBezTo>
                    <a:cubicBezTo>
                      <a:pt x="1137" y="4392"/>
                      <a:pt x="1366" y="4501"/>
                      <a:pt x="1596" y="4501"/>
                    </a:cubicBezTo>
                    <a:cubicBezTo>
                      <a:pt x="2178" y="4501"/>
                      <a:pt x="2768" y="3808"/>
                      <a:pt x="2353" y="3147"/>
                    </a:cubicBezTo>
                    <a:cubicBezTo>
                      <a:pt x="1897" y="2419"/>
                      <a:pt x="1696" y="1635"/>
                      <a:pt x="1711" y="780"/>
                    </a:cubicBezTo>
                    <a:cubicBezTo>
                      <a:pt x="1718" y="342"/>
                      <a:pt x="1265" y="1"/>
                      <a:pt x="8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26;p2"/>
              <p:cNvSpPr/>
              <p:nvPr/>
            </p:nvSpPr>
            <p:spPr>
              <a:xfrm>
                <a:off x="4221764" y="1818518"/>
                <a:ext cx="116216" cy="46337"/>
              </a:xfrm>
              <a:custGeom>
                <a:avLst/>
                <a:gdLst/>
                <a:ahLst/>
                <a:cxnLst/>
                <a:rect l="l" t="t" r="r" b="b"/>
                <a:pathLst>
                  <a:path w="5267" h="2100" extrusionOk="0">
                    <a:moveTo>
                      <a:pt x="1732" y="1"/>
                    </a:moveTo>
                    <a:cubicBezTo>
                      <a:pt x="1511" y="1"/>
                      <a:pt x="1288" y="9"/>
                      <a:pt x="1064" y="26"/>
                    </a:cubicBezTo>
                    <a:cubicBezTo>
                      <a:pt x="1" y="108"/>
                      <a:pt x="107" y="1719"/>
                      <a:pt x="1124" y="1719"/>
                    </a:cubicBezTo>
                    <a:cubicBezTo>
                      <a:pt x="1149" y="1719"/>
                      <a:pt x="1175" y="1718"/>
                      <a:pt x="1201" y="1716"/>
                    </a:cubicBezTo>
                    <a:cubicBezTo>
                      <a:pt x="1401" y="1701"/>
                      <a:pt x="1600" y="1693"/>
                      <a:pt x="1799" y="1693"/>
                    </a:cubicBezTo>
                    <a:cubicBezTo>
                      <a:pt x="2534" y="1693"/>
                      <a:pt x="3261" y="1801"/>
                      <a:pt x="3964" y="2039"/>
                    </a:cubicBezTo>
                    <a:cubicBezTo>
                      <a:pt x="4083" y="2079"/>
                      <a:pt x="4205" y="2100"/>
                      <a:pt x="4324" y="2100"/>
                    </a:cubicBezTo>
                    <a:cubicBezTo>
                      <a:pt x="4642" y="2100"/>
                      <a:pt x="4939" y="1952"/>
                      <a:pt x="5089" y="1628"/>
                    </a:cubicBezTo>
                    <a:cubicBezTo>
                      <a:pt x="5267" y="1248"/>
                      <a:pt x="5115" y="650"/>
                      <a:pt x="4679" y="502"/>
                    </a:cubicBezTo>
                    <a:cubicBezTo>
                      <a:pt x="3712" y="175"/>
                      <a:pt x="2737" y="1"/>
                      <a:pt x="17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27;p2"/>
              <p:cNvSpPr/>
              <p:nvPr/>
            </p:nvSpPr>
            <p:spPr>
              <a:xfrm>
                <a:off x="4226001" y="1695876"/>
                <a:ext cx="113127" cy="89849"/>
              </a:xfrm>
              <a:custGeom>
                <a:avLst/>
                <a:gdLst/>
                <a:ahLst/>
                <a:cxnLst/>
                <a:rect l="l" t="t" r="r" b="b"/>
                <a:pathLst>
                  <a:path w="5127" h="4072" extrusionOk="0">
                    <a:moveTo>
                      <a:pt x="4140" y="1"/>
                    </a:moveTo>
                    <a:cubicBezTo>
                      <a:pt x="3820" y="1"/>
                      <a:pt x="3530" y="198"/>
                      <a:pt x="3362" y="491"/>
                    </a:cubicBezTo>
                    <a:cubicBezTo>
                      <a:pt x="2778" y="1509"/>
                      <a:pt x="1776" y="2171"/>
                      <a:pt x="650" y="2445"/>
                    </a:cubicBezTo>
                    <a:cubicBezTo>
                      <a:pt x="205" y="2553"/>
                      <a:pt x="0" y="3136"/>
                      <a:pt x="144" y="3532"/>
                    </a:cubicBezTo>
                    <a:cubicBezTo>
                      <a:pt x="280" y="3904"/>
                      <a:pt x="600" y="4071"/>
                      <a:pt x="950" y="4071"/>
                    </a:cubicBezTo>
                    <a:cubicBezTo>
                      <a:pt x="1043" y="4071"/>
                      <a:pt x="1137" y="4059"/>
                      <a:pt x="1231" y="4037"/>
                    </a:cubicBezTo>
                    <a:cubicBezTo>
                      <a:pt x="2805" y="3656"/>
                      <a:pt x="4100" y="2598"/>
                      <a:pt x="4898" y="1206"/>
                    </a:cubicBezTo>
                    <a:cubicBezTo>
                      <a:pt x="5126" y="808"/>
                      <a:pt x="4878" y="260"/>
                      <a:pt x="4487" y="80"/>
                    </a:cubicBezTo>
                    <a:cubicBezTo>
                      <a:pt x="4370" y="25"/>
                      <a:pt x="4253" y="1"/>
                      <a:pt x="414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28;p2"/>
              <p:cNvSpPr/>
              <p:nvPr/>
            </p:nvSpPr>
            <p:spPr>
              <a:xfrm>
                <a:off x="4195991" y="1573255"/>
                <a:ext cx="80339" cy="132964"/>
              </a:xfrm>
              <a:custGeom>
                <a:avLst/>
                <a:gdLst/>
                <a:ahLst/>
                <a:cxnLst/>
                <a:rect l="l" t="t" r="r" b="b"/>
                <a:pathLst>
                  <a:path w="3641" h="6026" extrusionOk="0">
                    <a:moveTo>
                      <a:pt x="2668" y="0"/>
                    </a:moveTo>
                    <a:cubicBezTo>
                      <a:pt x="2304" y="0"/>
                      <a:pt x="1947" y="208"/>
                      <a:pt x="1865" y="672"/>
                    </a:cubicBezTo>
                    <a:cubicBezTo>
                      <a:pt x="1603" y="2151"/>
                      <a:pt x="1025" y="3524"/>
                      <a:pt x="335" y="4851"/>
                    </a:cubicBezTo>
                    <a:cubicBezTo>
                      <a:pt x="1" y="5495"/>
                      <a:pt x="567" y="6026"/>
                      <a:pt x="1133" y="6026"/>
                    </a:cubicBezTo>
                    <a:cubicBezTo>
                      <a:pt x="1418" y="6026"/>
                      <a:pt x="1704" y="5890"/>
                      <a:pt x="1872" y="5566"/>
                    </a:cubicBezTo>
                    <a:cubicBezTo>
                      <a:pt x="2627" y="4116"/>
                      <a:pt x="3247" y="2588"/>
                      <a:pt x="3534" y="973"/>
                    </a:cubicBezTo>
                    <a:cubicBezTo>
                      <a:pt x="3641" y="361"/>
                      <a:pt x="3148" y="0"/>
                      <a:pt x="26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9" name="Google Shape;29;p2"/>
            <p:cNvSpPr/>
            <p:nvPr/>
          </p:nvSpPr>
          <p:spPr>
            <a:xfrm>
              <a:off x="7907059" y="356422"/>
              <a:ext cx="281830" cy="367141"/>
            </a:xfrm>
            <a:custGeom>
              <a:avLst/>
              <a:gdLst/>
              <a:ahLst/>
              <a:cxnLst/>
              <a:rect l="l" t="t" r="r" b="b"/>
              <a:pathLst>
                <a:path w="30102" h="39214" extrusionOk="0">
                  <a:moveTo>
                    <a:pt x="15440" y="994"/>
                  </a:moveTo>
                  <a:cubicBezTo>
                    <a:pt x="15742" y="994"/>
                    <a:pt x="16074" y="1148"/>
                    <a:pt x="16370" y="1401"/>
                  </a:cubicBezTo>
                  <a:cubicBezTo>
                    <a:pt x="16978" y="1921"/>
                    <a:pt x="17177" y="2719"/>
                    <a:pt x="16415" y="3194"/>
                  </a:cubicBezTo>
                  <a:cubicBezTo>
                    <a:pt x="16193" y="3332"/>
                    <a:pt x="15964" y="3394"/>
                    <a:pt x="15741" y="3394"/>
                  </a:cubicBezTo>
                  <a:cubicBezTo>
                    <a:pt x="15235" y="3394"/>
                    <a:pt x="14758" y="3074"/>
                    <a:pt x="14466" y="2601"/>
                  </a:cubicBezTo>
                  <a:cubicBezTo>
                    <a:pt x="14349" y="2414"/>
                    <a:pt x="14236" y="2167"/>
                    <a:pt x="14225" y="1930"/>
                  </a:cubicBezTo>
                  <a:lnTo>
                    <a:pt x="14225" y="1930"/>
                  </a:lnTo>
                  <a:cubicBezTo>
                    <a:pt x="14230" y="1930"/>
                    <a:pt x="14235" y="1930"/>
                    <a:pt x="14240" y="1930"/>
                  </a:cubicBezTo>
                  <a:cubicBezTo>
                    <a:pt x="14401" y="1930"/>
                    <a:pt x="14557" y="1846"/>
                    <a:pt x="14634" y="1641"/>
                  </a:cubicBezTo>
                  <a:cubicBezTo>
                    <a:pt x="14671" y="1541"/>
                    <a:pt x="14716" y="1455"/>
                    <a:pt x="14764" y="1380"/>
                  </a:cubicBezTo>
                  <a:cubicBezTo>
                    <a:pt x="14832" y="1374"/>
                    <a:pt x="14902" y="1370"/>
                    <a:pt x="14967" y="1369"/>
                  </a:cubicBezTo>
                  <a:cubicBezTo>
                    <a:pt x="15230" y="1361"/>
                    <a:pt x="15369" y="1191"/>
                    <a:pt x="15399" y="995"/>
                  </a:cubicBezTo>
                  <a:cubicBezTo>
                    <a:pt x="15413" y="994"/>
                    <a:pt x="15427" y="994"/>
                    <a:pt x="15440" y="994"/>
                  </a:cubicBezTo>
                  <a:close/>
                  <a:moveTo>
                    <a:pt x="27328" y="11373"/>
                  </a:moveTo>
                  <a:cubicBezTo>
                    <a:pt x="27557" y="11373"/>
                    <a:pt x="27789" y="11630"/>
                    <a:pt x="27918" y="11784"/>
                  </a:cubicBezTo>
                  <a:cubicBezTo>
                    <a:pt x="28297" y="12234"/>
                    <a:pt x="28619" y="13000"/>
                    <a:pt x="28349" y="13576"/>
                  </a:cubicBezTo>
                  <a:cubicBezTo>
                    <a:pt x="28249" y="13788"/>
                    <a:pt x="27981" y="14080"/>
                    <a:pt x="27718" y="14080"/>
                  </a:cubicBezTo>
                  <a:cubicBezTo>
                    <a:pt x="27705" y="14080"/>
                    <a:pt x="27691" y="14079"/>
                    <a:pt x="27678" y="14077"/>
                  </a:cubicBezTo>
                  <a:cubicBezTo>
                    <a:pt x="27578" y="14066"/>
                    <a:pt x="27487" y="14006"/>
                    <a:pt x="27408" y="13928"/>
                  </a:cubicBezTo>
                  <a:cubicBezTo>
                    <a:pt x="27345" y="13778"/>
                    <a:pt x="27249" y="13643"/>
                    <a:pt x="27129" y="13536"/>
                  </a:cubicBezTo>
                  <a:cubicBezTo>
                    <a:pt x="26887" y="13092"/>
                    <a:pt x="26644" y="12324"/>
                    <a:pt x="26914" y="11877"/>
                  </a:cubicBezTo>
                  <a:cubicBezTo>
                    <a:pt x="26946" y="11826"/>
                    <a:pt x="26966" y="11775"/>
                    <a:pt x="26977" y="11727"/>
                  </a:cubicBezTo>
                  <a:cubicBezTo>
                    <a:pt x="27051" y="11560"/>
                    <a:pt x="27156" y="11383"/>
                    <a:pt x="27311" y="11373"/>
                  </a:cubicBezTo>
                  <a:cubicBezTo>
                    <a:pt x="27316" y="11373"/>
                    <a:pt x="27322" y="11373"/>
                    <a:pt x="27328" y="11373"/>
                  </a:cubicBezTo>
                  <a:close/>
                  <a:moveTo>
                    <a:pt x="2280" y="11853"/>
                  </a:moveTo>
                  <a:cubicBezTo>
                    <a:pt x="3013" y="11853"/>
                    <a:pt x="3996" y="12386"/>
                    <a:pt x="4382" y="12911"/>
                  </a:cubicBezTo>
                  <a:cubicBezTo>
                    <a:pt x="4936" y="13665"/>
                    <a:pt x="4312" y="14327"/>
                    <a:pt x="3572" y="14634"/>
                  </a:cubicBezTo>
                  <a:cubicBezTo>
                    <a:pt x="3317" y="14740"/>
                    <a:pt x="3068" y="14788"/>
                    <a:pt x="2831" y="14788"/>
                  </a:cubicBezTo>
                  <a:cubicBezTo>
                    <a:pt x="2043" y="14788"/>
                    <a:pt x="1395" y="14256"/>
                    <a:pt x="1158" y="13548"/>
                  </a:cubicBezTo>
                  <a:lnTo>
                    <a:pt x="1158" y="13548"/>
                  </a:lnTo>
                  <a:cubicBezTo>
                    <a:pt x="1159" y="13548"/>
                    <a:pt x="1160" y="13548"/>
                    <a:pt x="1162" y="13548"/>
                  </a:cubicBezTo>
                  <a:cubicBezTo>
                    <a:pt x="1472" y="13548"/>
                    <a:pt x="1747" y="13418"/>
                    <a:pt x="2003" y="13187"/>
                  </a:cubicBezTo>
                  <a:cubicBezTo>
                    <a:pt x="2335" y="12886"/>
                    <a:pt x="2142" y="12387"/>
                    <a:pt x="1832" y="12278"/>
                  </a:cubicBezTo>
                  <a:cubicBezTo>
                    <a:pt x="1958" y="12194"/>
                    <a:pt x="2015" y="12041"/>
                    <a:pt x="2004" y="11882"/>
                  </a:cubicBezTo>
                  <a:cubicBezTo>
                    <a:pt x="2090" y="11863"/>
                    <a:pt x="2183" y="11853"/>
                    <a:pt x="2280" y="11853"/>
                  </a:cubicBezTo>
                  <a:close/>
                  <a:moveTo>
                    <a:pt x="15121" y="11636"/>
                  </a:moveTo>
                  <a:cubicBezTo>
                    <a:pt x="15225" y="13207"/>
                    <a:pt x="15298" y="14782"/>
                    <a:pt x="15374" y="16363"/>
                  </a:cubicBezTo>
                  <a:cubicBezTo>
                    <a:pt x="15501" y="19007"/>
                    <a:pt x="15139" y="22252"/>
                    <a:pt x="16184" y="24727"/>
                  </a:cubicBezTo>
                  <a:cubicBezTo>
                    <a:pt x="16345" y="25109"/>
                    <a:pt x="16751" y="25373"/>
                    <a:pt x="17147" y="25373"/>
                  </a:cubicBezTo>
                  <a:cubicBezTo>
                    <a:pt x="17392" y="25373"/>
                    <a:pt x="17633" y="25272"/>
                    <a:pt x="17809" y="25036"/>
                  </a:cubicBezTo>
                  <a:cubicBezTo>
                    <a:pt x="19892" y="22245"/>
                    <a:pt x="21625" y="18791"/>
                    <a:pt x="24413" y="16634"/>
                  </a:cubicBezTo>
                  <a:lnTo>
                    <a:pt x="24413" y="16634"/>
                  </a:lnTo>
                  <a:cubicBezTo>
                    <a:pt x="23881" y="17497"/>
                    <a:pt x="23256" y="18315"/>
                    <a:pt x="22719" y="19184"/>
                  </a:cubicBezTo>
                  <a:cubicBezTo>
                    <a:pt x="21617" y="20965"/>
                    <a:pt x="20726" y="22881"/>
                    <a:pt x="20051" y="24863"/>
                  </a:cubicBezTo>
                  <a:cubicBezTo>
                    <a:pt x="18774" y="28618"/>
                    <a:pt x="18994" y="32557"/>
                    <a:pt x="18255" y="36397"/>
                  </a:cubicBezTo>
                  <a:cubicBezTo>
                    <a:pt x="16975" y="36469"/>
                    <a:pt x="15696" y="36603"/>
                    <a:pt x="14417" y="36603"/>
                  </a:cubicBezTo>
                  <a:cubicBezTo>
                    <a:pt x="14233" y="36603"/>
                    <a:pt x="14050" y="36600"/>
                    <a:pt x="13867" y="36594"/>
                  </a:cubicBezTo>
                  <a:cubicBezTo>
                    <a:pt x="13840" y="35242"/>
                    <a:pt x="13411" y="33784"/>
                    <a:pt x="13185" y="32599"/>
                  </a:cubicBezTo>
                  <a:cubicBezTo>
                    <a:pt x="12718" y="30161"/>
                    <a:pt x="11999" y="27836"/>
                    <a:pt x="11199" y="25491"/>
                  </a:cubicBezTo>
                  <a:cubicBezTo>
                    <a:pt x="10481" y="23388"/>
                    <a:pt x="9774" y="20958"/>
                    <a:pt x="8664" y="18832"/>
                  </a:cubicBezTo>
                  <a:lnTo>
                    <a:pt x="8664" y="18832"/>
                  </a:lnTo>
                  <a:cubicBezTo>
                    <a:pt x="10269" y="20608"/>
                    <a:pt x="11565" y="22620"/>
                    <a:pt x="12474" y="24997"/>
                  </a:cubicBezTo>
                  <a:cubicBezTo>
                    <a:pt x="12645" y="25442"/>
                    <a:pt x="13006" y="25640"/>
                    <a:pt x="13369" y="25640"/>
                  </a:cubicBezTo>
                  <a:cubicBezTo>
                    <a:pt x="13876" y="25640"/>
                    <a:pt x="14388" y="25253"/>
                    <a:pt x="14392" y="24609"/>
                  </a:cubicBezTo>
                  <a:cubicBezTo>
                    <a:pt x="14417" y="20252"/>
                    <a:pt x="14617" y="15932"/>
                    <a:pt x="15121" y="11636"/>
                  </a:cubicBezTo>
                  <a:close/>
                  <a:moveTo>
                    <a:pt x="15427" y="0"/>
                  </a:moveTo>
                  <a:cubicBezTo>
                    <a:pt x="14952" y="0"/>
                    <a:pt x="14505" y="174"/>
                    <a:pt x="14168" y="521"/>
                  </a:cubicBezTo>
                  <a:cubicBezTo>
                    <a:pt x="13527" y="785"/>
                    <a:pt x="13129" y="1387"/>
                    <a:pt x="13261" y="2185"/>
                  </a:cubicBezTo>
                  <a:cubicBezTo>
                    <a:pt x="13389" y="2965"/>
                    <a:pt x="13915" y="3689"/>
                    <a:pt x="14607" y="4086"/>
                  </a:cubicBezTo>
                  <a:cubicBezTo>
                    <a:pt x="14483" y="4204"/>
                    <a:pt x="14386" y="4372"/>
                    <a:pt x="14340" y="4595"/>
                  </a:cubicBezTo>
                  <a:cubicBezTo>
                    <a:pt x="13241" y="9885"/>
                    <a:pt x="12732" y="15216"/>
                    <a:pt x="12527" y="20588"/>
                  </a:cubicBezTo>
                  <a:cubicBezTo>
                    <a:pt x="10859" y="17824"/>
                    <a:pt x="8539" y="15441"/>
                    <a:pt x="5512" y="14258"/>
                  </a:cubicBezTo>
                  <a:cubicBezTo>
                    <a:pt x="5492" y="14250"/>
                    <a:pt x="5471" y="14246"/>
                    <a:pt x="5451" y="14241"/>
                  </a:cubicBezTo>
                  <a:cubicBezTo>
                    <a:pt x="6316" y="12484"/>
                    <a:pt x="3822" y="10851"/>
                    <a:pt x="2222" y="10851"/>
                  </a:cubicBezTo>
                  <a:cubicBezTo>
                    <a:pt x="2215" y="10851"/>
                    <a:pt x="2208" y="10851"/>
                    <a:pt x="2202" y="10851"/>
                  </a:cubicBezTo>
                  <a:cubicBezTo>
                    <a:pt x="1645" y="10857"/>
                    <a:pt x="1209" y="11051"/>
                    <a:pt x="907" y="11370"/>
                  </a:cubicBezTo>
                  <a:cubicBezTo>
                    <a:pt x="644" y="11411"/>
                    <a:pt x="427" y="11528"/>
                    <a:pt x="285" y="11836"/>
                  </a:cubicBezTo>
                  <a:cubicBezTo>
                    <a:pt x="93" y="12255"/>
                    <a:pt x="0" y="12727"/>
                    <a:pt x="30" y="13187"/>
                  </a:cubicBezTo>
                  <a:cubicBezTo>
                    <a:pt x="78" y="13955"/>
                    <a:pt x="484" y="14692"/>
                    <a:pt x="1087" y="15165"/>
                  </a:cubicBezTo>
                  <a:cubicBezTo>
                    <a:pt x="1600" y="15566"/>
                    <a:pt x="2223" y="15758"/>
                    <a:pt x="2846" y="15758"/>
                  </a:cubicBezTo>
                  <a:cubicBezTo>
                    <a:pt x="3265" y="15758"/>
                    <a:pt x="3685" y="15671"/>
                    <a:pt x="4072" y="15502"/>
                  </a:cubicBezTo>
                  <a:cubicBezTo>
                    <a:pt x="4087" y="15519"/>
                    <a:pt x="4102" y="15536"/>
                    <a:pt x="4119" y="15552"/>
                  </a:cubicBezTo>
                  <a:cubicBezTo>
                    <a:pt x="7379" y="18526"/>
                    <a:pt x="8540" y="23138"/>
                    <a:pt x="9886" y="27199"/>
                  </a:cubicBezTo>
                  <a:cubicBezTo>
                    <a:pt x="10653" y="29513"/>
                    <a:pt x="11268" y="31810"/>
                    <a:pt x="11644" y="34224"/>
                  </a:cubicBezTo>
                  <a:cubicBezTo>
                    <a:pt x="11872" y="35690"/>
                    <a:pt x="11724" y="37377"/>
                    <a:pt x="12463" y="38682"/>
                  </a:cubicBezTo>
                  <a:cubicBezTo>
                    <a:pt x="12562" y="38858"/>
                    <a:pt x="12734" y="38934"/>
                    <a:pt x="12911" y="38934"/>
                  </a:cubicBezTo>
                  <a:cubicBezTo>
                    <a:pt x="12987" y="38934"/>
                    <a:pt x="13065" y="38920"/>
                    <a:pt x="13139" y="38893"/>
                  </a:cubicBezTo>
                  <a:cubicBezTo>
                    <a:pt x="13352" y="39072"/>
                    <a:pt x="13626" y="39194"/>
                    <a:pt x="13965" y="39208"/>
                  </a:cubicBezTo>
                  <a:cubicBezTo>
                    <a:pt x="14073" y="39212"/>
                    <a:pt x="14181" y="39214"/>
                    <a:pt x="14289" y="39214"/>
                  </a:cubicBezTo>
                  <a:cubicBezTo>
                    <a:pt x="15956" y="39214"/>
                    <a:pt x="17597" y="38741"/>
                    <a:pt x="19260" y="38621"/>
                  </a:cubicBezTo>
                  <a:cubicBezTo>
                    <a:pt x="19773" y="38584"/>
                    <a:pt x="20190" y="38202"/>
                    <a:pt x="20301" y="37708"/>
                  </a:cubicBezTo>
                  <a:cubicBezTo>
                    <a:pt x="21363" y="32951"/>
                    <a:pt x="20886" y="28203"/>
                    <a:pt x="22791" y="23597"/>
                  </a:cubicBezTo>
                  <a:cubicBezTo>
                    <a:pt x="24013" y="20644"/>
                    <a:pt x="26530" y="18102"/>
                    <a:pt x="27349" y="15007"/>
                  </a:cubicBezTo>
                  <a:cubicBezTo>
                    <a:pt x="27466" y="15043"/>
                    <a:pt x="27591" y="15064"/>
                    <a:pt x="27721" y="15064"/>
                  </a:cubicBezTo>
                  <a:cubicBezTo>
                    <a:pt x="27836" y="15064"/>
                    <a:pt x="27955" y="15048"/>
                    <a:pt x="28077" y="15013"/>
                  </a:cubicBezTo>
                  <a:cubicBezTo>
                    <a:pt x="30101" y="14443"/>
                    <a:pt x="29564" y="11650"/>
                    <a:pt x="28196" y="10694"/>
                  </a:cubicBezTo>
                  <a:cubicBezTo>
                    <a:pt x="27911" y="10495"/>
                    <a:pt x="27623" y="10405"/>
                    <a:pt x="27351" y="10405"/>
                  </a:cubicBezTo>
                  <a:cubicBezTo>
                    <a:pt x="26777" y="10405"/>
                    <a:pt x="26273" y="10810"/>
                    <a:pt x="26016" y="11458"/>
                  </a:cubicBezTo>
                  <a:cubicBezTo>
                    <a:pt x="25687" y="12001"/>
                    <a:pt x="25789" y="12783"/>
                    <a:pt x="26002" y="13408"/>
                  </a:cubicBezTo>
                  <a:cubicBezTo>
                    <a:pt x="21981" y="15098"/>
                    <a:pt x="19817" y="18762"/>
                    <a:pt x="17461" y="22227"/>
                  </a:cubicBezTo>
                  <a:cubicBezTo>
                    <a:pt x="17053" y="19902"/>
                    <a:pt x="17261" y="17129"/>
                    <a:pt x="17152" y="15023"/>
                  </a:cubicBezTo>
                  <a:cubicBezTo>
                    <a:pt x="16972" y="11563"/>
                    <a:pt x="16806" y="8130"/>
                    <a:pt x="16187" y="4715"/>
                  </a:cubicBezTo>
                  <a:cubicBezTo>
                    <a:pt x="16164" y="4583"/>
                    <a:pt x="16117" y="4466"/>
                    <a:pt x="16054" y="4361"/>
                  </a:cubicBezTo>
                  <a:cubicBezTo>
                    <a:pt x="16879" y="4233"/>
                    <a:pt x="17664" y="3667"/>
                    <a:pt x="17871" y="2849"/>
                  </a:cubicBezTo>
                  <a:cubicBezTo>
                    <a:pt x="18131" y="1824"/>
                    <a:pt x="17418" y="835"/>
                    <a:pt x="16572" y="331"/>
                  </a:cubicBezTo>
                  <a:cubicBezTo>
                    <a:pt x="16200" y="110"/>
                    <a:pt x="15805" y="0"/>
                    <a:pt x="1542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30;p2"/>
            <p:cNvSpPr/>
            <p:nvPr/>
          </p:nvSpPr>
          <p:spPr>
            <a:xfrm>
              <a:off x="8631450" y="9532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31;p2"/>
            <p:cNvSpPr/>
            <p:nvPr/>
          </p:nvSpPr>
          <p:spPr>
            <a:xfrm>
              <a:off x="2307150" y="3216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32;p2"/>
            <p:cNvSpPr/>
            <p:nvPr/>
          </p:nvSpPr>
          <p:spPr>
            <a:xfrm>
              <a:off x="8188900" y="46940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33;p2"/>
            <p:cNvSpPr/>
            <p:nvPr/>
          </p:nvSpPr>
          <p:spPr>
            <a:xfrm>
              <a:off x="8631450" y="8527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34;p2"/>
            <p:cNvSpPr/>
            <p:nvPr/>
          </p:nvSpPr>
          <p:spPr>
            <a:xfrm>
              <a:off x="5725550" y="3564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35;p2"/>
            <p:cNvSpPr/>
            <p:nvPr/>
          </p:nvSpPr>
          <p:spPr>
            <a:xfrm>
              <a:off x="2645375" y="195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36;p2"/>
            <p:cNvSpPr/>
            <p:nvPr/>
          </p:nvSpPr>
          <p:spPr>
            <a:xfrm>
              <a:off x="7390725" y="5214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37;p2"/>
            <p:cNvSpPr/>
            <p:nvPr/>
          </p:nvSpPr>
          <p:spPr>
            <a:xfrm>
              <a:off x="8712900" y="39706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38;p2"/>
            <p:cNvSpPr/>
            <p:nvPr/>
          </p:nvSpPr>
          <p:spPr>
            <a:xfrm>
              <a:off x="8783850" y="10051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39;p2"/>
            <p:cNvSpPr/>
            <p:nvPr/>
          </p:nvSpPr>
          <p:spPr>
            <a:xfrm>
              <a:off x="7613675" y="3564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40;p2"/>
            <p:cNvSpPr/>
            <p:nvPr/>
          </p:nvSpPr>
          <p:spPr>
            <a:xfrm>
              <a:off x="8838325" y="41139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41;p2"/>
            <p:cNvSpPr/>
            <p:nvPr/>
          </p:nvSpPr>
          <p:spPr>
            <a:xfrm>
              <a:off x="8466750" y="47201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42;p2"/>
            <p:cNvSpPr/>
            <p:nvPr/>
          </p:nvSpPr>
          <p:spPr>
            <a:xfrm>
              <a:off x="2458475" y="2322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43;p2"/>
            <p:cNvSpPr/>
            <p:nvPr/>
          </p:nvSpPr>
          <p:spPr>
            <a:xfrm>
              <a:off x="8838325" y="36819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44;p2"/>
            <p:cNvSpPr/>
            <p:nvPr/>
          </p:nvSpPr>
          <p:spPr>
            <a:xfrm>
              <a:off x="8084575" y="48997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4356123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title and description">
  <p:cSld name="1_Section title and description">
    <p:bg>
      <p:bgPr>
        <a:gradFill>
          <a:gsLst>
            <a:gs pos="0">
              <a:schemeClr val="lt1"/>
            </a:gs>
            <a:gs pos="50000">
              <a:schemeClr val="dk2"/>
            </a:gs>
            <a:gs pos="100000">
              <a:schemeClr val="lt2"/>
            </a:gs>
          </a:gsLst>
          <a:path path="circle">
            <a:fillToRect l="100000" b="100000"/>
          </a:path>
          <a:tileRect t="-100000" r="-100000"/>
        </a:gradFill>
        <a:effectLst/>
      </p:bgPr>
    </p:bg>
    <p:spTree>
      <p:nvGrpSpPr>
        <p:cNvPr id="1" name="Shape 206"/>
        <p:cNvGrpSpPr/>
        <p:nvPr/>
      </p:nvGrpSpPr>
      <p:grpSpPr>
        <a:xfrm>
          <a:off x="0" y="0"/>
          <a:ext cx="0" cy="0"/>
          <a:chOff x="0" y="0"/>
          <a:chExt cx="0" cy="0"/>
        </a:xfrm>
      </p:grpSpPr>
      <p:sp>
        <p:nvSpPr>
          <p:cNvPr id="207" name="Google Shape;207;p9"/>
          <p:cNvSpPr txBox="1">
            <a:spLocks noGrp="1"/>
          </p:cNvSpPr>
          <p:nvPr>
            <p:ph type="title"/>
          </p:nvPr>
        </p:nvSpPr>
        <p:spPr>
          <a:xfrm>
            <a:off x="2757800" y="2016600"/>
            <a:ext cx="6676400" cy="12520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b" anchorCtr="0">
            <a:noAutofit/>
          </a:bodyPr>
          <a:lstStyle>
            <a:lvl1pPr lvl="0" algn="ctr" rtl="0">
              <a:spcBef>
                <a:spcPts val="0"/>
              </a:spcBef>
              <a:spcAft>
                <a:spcPts val="0"/>
              </a:spcAft>
              <a:buSzPts val="3600"/>
              <a:buNone/>
              <a:defRPr sz="6667"/>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08" name="Google Shape;208;p9"/>
          <p:cNvSpPr txBox="1">
            <a:spLocks noGrp="1"/>
          </p:cNvSpPr>
          <p:nvPr>
            <p:ph type="subTitle" idx="1"/>
          </p:nvPr>
        </p:nvSpPr>
        <p:spPr>
          <a:xfrm>
            <a:off x="2757667" y="3325800"/>
            <a:ext cx="6676400" cy="151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209" name="Google Shape;209;p9"/>
          <p:cNvGrpSpPr/>
          <p:nvPr/>
        </p:nvGrpSpPr>
        <p:grpSpPr>
          <a:xfrm>
            <a:off x="-3" y="-302250"/>
            <a:ext cx="12192003" cy="7160251"/>
            <a:chOff x="-2" y="-226687"/>
            <a:chExt cx="9144002" cy="5370188"/>
          </a:xfrm>
        </p:grpSpPr>
        <p:pic>
          <p:nvPicPr>
            <p:cNvPr id="210" name="Google Shape;210;p9"/>
            <p:cNvPicPr preferRelativeResize="0"/>
            <p:nvPr/>
          </p:nvPicPr>
          <p:blipFill rotWithShape="1">
            <a:blip r:embed="rId2">
              <a:alphaModFix/>
            </a:blip>
            <a:srcRect l="49212" b="12960"/>
            <a:stretch/>
          </p:blipFill>
          <p:spPr>
            <a:xfrm>
              <a:off x="0" y="703981"/>
              <a:ext cx="2068451" cy="4436476"/>
            </a:xfrm>
            <a:prstGeom prst="rect">
              <a:avLst/>
            </a:prstGeom>
            <a:noFill/>
            <a:ln>
              <a:noFill/>
            </a:ln>
          </p:spPr>
        </p:pic>
        <p:pic>
          <p:nvPicPr>
            <p:cNvPr id="211" name="Google Shape;211;p9"/>
            <p:cNvPicPr preferRelativeResize="0"/>
            <p:nvPr/>
          </p:nvPicPr>
          <p:blipFill rotWithShape="1">
            <a:blip r:embed="rId3">
              <a:alphaModFix/>
            </a:blip>
            <a:srcRect l="45021" b="41857"/>
            <a:stretch/>
          </p:blipFill>
          <p:spPr>
            <a:xfrm>
              <a:off x="4" y="3817998"/>
              <a:ext cx="2627999" cy="1325500"/>
            </a:xfrm>
            <a:prstGeom prst="rect">
              <a:avLst/>
            </a:prstGeom>
            <a:noFill/>
            <a:ln>
              <a:noFill/>
            </a:ln>
          </p:spPr>
        </p:pic>
        <p:pic>
          <p:nvPicPr>
            <p:cNvPr id="212" name="Google Shape;212;p9"/>
            <p:cNvPicPr preferRelativeResize="0"/>
            <p:nvPr/>
          </p:nvPicPr>
          <p:blipFill rotWithShape="1">
            <a:blip r:embed="rId4">
              <a:alphaModFix/>
            </a:blip>
            <a:srcRect l="52387" b="19955"/>
            <a:stretch/>
          </p:blipFill>
          <p:spPr>
            <a:xfrm>
              <a:off x="-2" y="2494675"/>
              <a:ext cx="1536226" cy="2648826"/>
            </a:xfrm>
            <a:prstGeom prst="rect">
              <a:avLst/>
            </a:prstGeom>
            <a:noFill/>
            <a:ln>
              <a:noFill/>
            </a:ln>
          </p:spPr>
        </p:pic>
        <p:pic>
          <p:nvPicPr>
            <p:cNvPr id="213" name="Google Shape;213;p9"/>
            <p:cNvPicPr preferRelativeResize="0"/>
            <p:nvPr/>
          </p:nvPicPr>
          <p:blipFill>
            <a:blip r:embed="rId5">
              <a:alphaModFix/>
            </a:blip>
            <a:stretch>
              <a:fillRect/>
            </a:stretch>
          </p:blipFill>
          <p:spPr>
            <a:xfrm>
              <a:off x="58641" y="-31850"/>
              <a:ext cx="2974850" cy="1826852"/>
            </a:xfrm>
            <a:prstGeom prst="rect">
              <a:avLst/>
            </a:prstGeom>
            <a:noFill/>
            <a:ln>
              <a:noFill/>
            </a:ln>
          </p:spPr>
        </p:pic>
        <p:pic>
          <p:nvPicPr>
            <p:cNvPr id="214" name="Google Shape;214;p9"/>
            <p:cNvPicPr preferRelativeResize="0"/>
            <p:nvPr/>
          </p:nvPicPr>
          <p:blipFill>
            <a:blip r:embed="rId6">
              <a:alphaModFix/>
            </a:blip>
            <a:stretch>
              <a:fillRect/>
            </a:stretch>
          </p:blipFill>
          <p:spPr>
            <a:xfrm>
              <a:off x="5242348" y="-226687"/>
              <a:ext cx="2282475" cy="1533360"/>
            </a:xfrm>
            <a:prstGeom prst="rect">
              <a:avLst/>
            </a:prstGeom>
            <a:noFill/>
            <a:ln>
              <a:noFill/>
            </a:ln>
          </p:spPr>
        </p:pic>
        <p:pic>
          <p:nvPicPr>
            <p:cNvPr id="215" name="Google Shape;215;p9"/>
            <p:cNvPicPr preferRelativeResize="0"/>
            <p:nvPr/>
          </p:nvPicPr>
          <p:blipFill rotWithShape="1">
            <a:blip r:embed="rId7">
              <a:alphaModFix/>
            </a:blip>
            <a:srcRect r="41911" b="45471"/>
            <a:stretch/>
          </p:blipFill>
          <p:spPr>
            <a:xfrm>
              <a:off x="5726500" y="3385670"/>
              <a:ext cx="3417499" cy="1757824"/>
            </a:xfrm>
            <a:prstGeom prst="rect">
              <a:avLst/>
            </a:prstGeom>
            <a:noFill/>
            <a:ln>
              <a:noFill/>
            </a:ln>
          </p:spPr>
        </p:pic>
        <p:pic>
          <p:nvPicPr>
            <p:cNvPr id="216" name="Google Shape;216;p9"/>
            <p:cNvPicPr preferRelativeResize="0"/>
            <p:nvPr/>
          </p:nvPicPr>
          <p:blipFill rotWithShape="1">
            <a:blip r:embed="rId8">
              <a:alphaModFix/>
            </a:blip>
            <a:srcRect b="48717"/>
            <a:stretch/>
          </p:blipFill>
          <p:spPr>
            <a:xfrm>
              <a:off x="4084775" y="4087344"/>
              <a:ext cx="2798624" cy="1056150"/>
            </a:xfrm>
            <a:prstGeom prst="rect">
              <a:avLst/>
            </a:prstGeom>
            <a:noFill/>
            <a:ln>
              <a:noFill/>
            </a:ln>
          </p:spPr>
        </p:pic>
        <p:pic>
          <p:nvPicPr>
            <p:cNvPr id="217" name="Google Shape;217;p9"/>
            <p:cNvPicPr preferRelativeResize="0"/>
            <p:nvPr/>
          </p:nvPicPr>
          <p:blipFill rotWithShape="1">
            <a:blip r:embed="rId9">
              <a:alphaModFix/>
            </a:blip>
            <a:srcRect r="21327" b="52945"/>
            <a:stretch/>
          </p:blipFill>
          <p:spPr>
            <a:xfrm>
              <a:off x="7075548" y="4174400"/>
              <a:ext cx="2068451" cy="969099"/>
            </a:xfrm>
            <a:prstGeom prst="rect">
              <a:avLst/>
            </a:prstGeom>
            <a:noFill/>
            <a:ln>
              <a:noFill/>
            </a:ln>
          </p:spPr>
        </p:pic>
      </p:grpSp>
      <p:grpSp>
        <p:nvGrpSpPr>
          <p:cNvPr id="218" name="Google Shape;218;p9"/>
          <p:cNvGrpSpPr/>
          <p:nvPr/>
        </p:nvGrpSpPr>
        <p:grpSpPr>
          <a:xfrm>
            <a:off x="2849768" y="220000"/>
            <a:ext cx="8715233" cy="6037200"/>
            <a:chOff x="2137325" y="165000"/>
            <a:chExt cx="6536425" cy="4527900"/>
          </a:xfrm>
        </p:grpSpPr>
        <p:sp>
          <p:nvSpPr>
            <p:cNvPr id="219" name="Google Shape;219;p9"/>
            <p:cNvSpPr/>
            <p:nvPr/>
          </p:nvSpPr>
          <p:spPr>
            <a:xfrm>
              <a:off x="3347759" y="4333354"/>
              <a:ext cx="258873" cy="273600"/>
            </a:xfrm>
            <a:custGeom>
              <a:avLst/>
              <a:gdLst/>
              <a:ahLst/>
              <a:cxnLst/>
              <a:rect l="l" t="t" r="r" b="b"/>
              <a:pathLst>
                <a:path w="27650" h="29223" extrusionOk="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 name="Google Shape;220;p9"/>
            <p:cNvSpPr/>
            <p:nvPr/>
          </p:nvSpPr>
          <p:spPr>
            <a:xfrm>
              <a:off x="4278920" y="226191"/>
              <a:ext cx="169873" cy="190386"/>
            </a:xfrm>
            <a:custGeom>
              <a:avLst/>
              <a:gdLst/>
              <a:ahLst/>
              <a:cxnLst/>
              <a:rect l="l" t="t" r="r" b="b"/>
              <a:pathLst>
                <a:path w="18144" h="20335" extrusionOk="0">
                  <a:moveTo>
                    <a:pt x="13836" y="1575"/>
                  </a:moveTo>
                  <a:cubicBezTo>
                    <a:pt x="14169" y="1575"/>
                    <a:pt x="14487" y="1682"/>
                    <a:pt x="14760" y="1936"/>
                  </a:cubicBezTo>
                  <a:cubicBezTo>
                    <a:pt x="15785" y="2893"/>
                    <a:pt x="15894" y="4757"/>
                    <a:pt x="16056" y="6052"/>
                  </a:cubicBezTo>
                  <a:cubicBezTo>
                    <a:pt x="16360" y="8492"/>
                    <a:pt x="16601" y="10990"/>
                    <a:pt x="16015" y="13408"/>
                  </a:cubicBezTo>
                  <a:cubicBezTo>
                    <a:pt x="15682" y="14785"/>
                    <a:pt x="15101" y="16390"/>
                    <a:pt x="15471" y="17766"/>
                  </a:cubicBezTo>
                  <a:cubicBezTo>
                    <a:pt x="12355" y="16040"/>
                    <a:pt x="8710" y="15290"/>
                    <a:pt x="5717" y="13312"/>
                  </a:cubicBezTo>
                  <a:cubicBezTo>
                    <a:pt x="3995" y="12173"/>
                    <a:pt x="2568" y="10577"/>
                    <a:pt x="2135" y="8505"/>
                  </a:cubicBezTo>
                  <a:cubicBezTo>
                    <a:pt x="1998" y="7856"/>
                    <a:pt x="1971" y="7055"/>
                    <a:pt x="2334" y="6519"/>
                  </a:cubicBezTo>
                  <a:cubicBezTo>
                    <a:pt x="2643" y="6061"/>
                    <a:pt x="3119" y="5861"/>
                    <a:pt x="3671" y="5808"/>
                  </a:cubicBezTo>
                  <a:cubicBezTo>
                    <a:pt x="3781" y="5797"/>
                    <a:pt x="3891" y="5792"/>
                    <a:pt x="4000" y="5792"/>
                  </a:cubicBezTo>
                  <a:cubicBezTo>
                    <a:pt x="5757" y="5792"/>
                    <a:pt x="7293" y="7132"/>
                    <a:pt x="8135" y="8579"/>
                  </a:cubicBezTo>
                  <a:cubicBezTo>
                    <a:pt x="8282" y="8832"/>
                    <a:pt x="8492" y="8936"/>
                    <a:pt x="8706" y="8936"/>
                  </a:cubicBezTo>
                  <a:cubicBezTo>
                    <a:pt x="8854" y="8936"/>
                    <a:pt x="9003" y="8886"/>
                    <a:pt x="9135" y="8802"/>
                  </a:cubicBezTo>
                  <a:cubicBezTo>
                    <a:pt x="9260" y="9039"/>
                    <a:pt x="9512" y="9152"/>
                    <a:pt x="9774" y="9152"/>
                  </a:cubicBezTo>
                  <a:cubicBezTo>
                    <a:pt x="10196" y="9152"/>
                    <a:pt x="10645" y="8860"/>
                    <a:pt x="10643" y="8317"/>
                  </a:cubicBezTo>
                  <a:cubicBezTo>
                    <a:pt x="10636" y="6715"/>
                    <a:pt x="10461" y="4929"/>
                    <a:pt x="11189" y="3445"/>
                  </a:cubicBezTo>
                  <a:cubicBezTo>
                    <a:pt x="11583" y="2640"/>
                    <a:pt x="12783" y="1575"/>
                    <a:pt x="13836" y="1575"/>
                  </a:cubicBezTo>
                  <a:close/>
                  <a:moveTo>
                    <a:pt x="13882" y="1"/>
                  </a:moveTo>
                  <a:cubicBezTo>
                    <a:pt x="12399" y="1"/>
                    <a:pt x="10858" y="1017"/>
                    <a:pt x="10086" y="2184"/>
                  </a:cubicBezTo>
                  <a:cubicBezTo>
                    <a:pt x="9134" y="3621"/>
                    <a:pt x="9035" y="5354"/>
                    <a:pt x="9042" y="7047"/>
                  </a:cubicBezTo>
                  <a:cubicBezTo>
                    <a:pt x="7973" y="5565"/>
                    <a:pt x="6328" y="4411"/>
                    <a:pt x="4491" y="4230"/>
                  </a:cubicBezTo>
                  <a:cubicBezTo>
                    <a:pt x="4337" y="4214"/>
                    <a:pt x="4182" y="4207"/>
                    <a:pt x="4029" y="4207"/>
                  </a:cubicBezTo>
                  <a:cubicBezTo>
                    <a:pt x="2439" y="4207"/>
                    <a:pt x="980" y="5031"/>
                    <a:pt x="561" y="6680"/>
                  </a:cubicBezTo>
                  <a:cubicBezTo>
                    <a:pt x="1" y="8885"/>
                    <a:pt x="1322" y="11407"/>
                    <a:pt x="2796" y="12960"/>
                  </a:cubicBezTo>
                  <a:cubicBezTo>
                    <a:pt x="4507" y="14765"/>
                    <a:pt x="6846" y="15844"/>
                    <a:pt x="9111" y="16776"/>
                  </a:cubicBezTo>
                  <a:cubicBezTo>
                    <a:pt x="11517" y="17766"/>
                    <a:pt x="14166" y="18554"/>
                    <a:pt x="16254" y="20161"/>
                  </a:cubicBezTo>
                  <a:cubicBezTo>
                    <a:pt x="16411" y="20282"/>
                    <a:pt x="16576" y="20334"/>
                    <a:pt x="16734" y="20334"/>
                  </a:cubicBezTo>
                  <a:cubicBezTo>
                    <a:pt x="17369" y="20334"/>
                    <a:pt x="17891" y="19501"/>
                    <a:pt x="17336" y="18987"/>
                  </a:cubicBezTo>
                  <a:cubicBezTo>
                    <a:pt x="17568" y="18678"/>
                    <a:pt x="17622" y="18215"/>
                    <a:pt x="17272" y="17869"/>
                  </a:cubicBezTo>
                  <a:cubicBezTo>
                    <a:pt x="16649" y="17254"/>
                    <a:pt x="16989" y="16050"/>
                    <a:pt x="17162" y="15321"/>
                  </a:cubicBezTo>
                  <a:cubicBezTo>
                    <a:pt x="17420" y="14235"/>
                    <a:pt x="17742" y="13187"/>
                    <a:pt x="17865" y="12072"/>
                  </a:cubicBezTo>
                  <a:cubicBezTo>
                    <a:pt x="18143" y="9531"/>
                    <a:pt x="17890" y="6855"/>
                    <a:pt x="17417" y="4350"/>
                  </a:cubicBezTo>
                  <a:cubicBezTo>
                    <a:pt x="17126" y="2809"/>
                    <a:pt x="16596" y="873"/>
                    <a:pt x="14991" y="214"/>
                  </a:cubicBezTo>
                  <a:cubicBezTo>
                    <a:pt x="14634" y="67"/>
                    <a:pt x="14260" y="1"/>
                    <a:pt x="138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 name="Google Shape;221;p9"/>
            <p:cNvSpPr/>
            <p:nvPr/>
          </p:nvSpPr>
          <p:spPr>
            <a:xfrm>
              <a:off x="8424001" y="1100036"/>
              <a:ext cx="249745" cy="234446"/>
            </a:xfrm>
            <a:custGeom>
              <a:avLst/>
              <a:gdLst/>
              <a:ahLst/>
              <a:cxnLst/>
              <a:rect l="l" t="t" r="r" b="b"/>
              <a:pathLst>
                <a:path w="26675" h="25041" extrusionOk="0">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 name="Google Shape;222;p9"/>
            <p:cNvSpPr/>
            <p:nvPr/>
          </p:nvSpPr>
          <p:spPr>
            <a:xfrm>
              <a:off x="2137325" y="165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 name="Google Shape;223;p9"/>
            <p:cNvSpPr/>
            <p:nvPr/>
          </p:nvSpPr>
          <p:spPr>
            <a:xfrm>
              <a:off x="3952675" y="44227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 name="Google Shape;224;p9"/>
            <p:cNvSpPr/>
            <p:nvPr/>
          </p:nvSpPr>
          <p:spPr>
            <a:xfrm>
              <a:off x="4227225" y="4953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 name="Google Shape;225;p9"/>
            <p:cNvSpPr/>
            <p:nvPr/>
          </p:nvSpPr>
          <p:spPr>
            <a:xfrm>
              <a:off x="2174525" y="2784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 name="Google Shape;226;p9"/>
            <p:cNvSpPr/>
            <p:nvPr/>
          </p:nvSpPr>
          <p:spPr>
            <a:xfrm>
              <a:off x="2896375" y="45663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 name="Google Shape;227;p9"/>
            <p:cNvSpPr/>
            <p:nvPr/>
          </p:nvSpPr>
          <p:spPr>
            <a:xfrm>
              <a:off x="2270100" y="2262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 name="Google Shape;228;p9"/>
            <p:cNvSpPr/>
            <p:nvPr/>
          </p:nvSpPr>
          <p:spPr>
            <a:xfrm>
              <a:off x="4078550" y="3156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 name="Google Shape;229;p9"/>
            <p:cNvSpPr/>
            <p:nvPr/>
          </p:nvSpPr>
          <p:spPr>
            <a:xfrm>
              <a:off x="8636550" y="8884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 name="Google Shape;230;p9"/>
            <p:cNvSpPr/>
            <p:nvPr/>
          </p:nvSpPr>
          <p:spPr>
            <a:xfrm>
              <a:off x="3059825" y="46035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 name="Google Shape;231;p9"/>
            <p:cNvSpPr/>
            <p:nvPr/>
          </p:nvSpPr>
          <p:spPr>
            <a:xfrm>
              <a:off x="8468350" y="736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2" name="Google Shape;232;p9"/>
            <p:cNvSpPr/>
            <p:nvPr/>
          </p:nvSpPr>
          <p:spPr>
            <a:xfrm>
              <a:off x="4142225" y="41740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3" name="Google Shape;233;p9"/>
            <p:cNvSpPr/>
            <p:nvPr/>
          </p:nvSpPr>
          <p:spPr>
            <a:xfrm>
              <a:off x="4227225" y="43333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4064108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Big number">
  <p:cSld name="Big number">
    <p:spTree>
      <p:nvGrpSpPr>
        <p:cNvPr id="1" name="Shape 240"/>
        <p:cNvGrpSpPr/>
        <p:nvPr/>
      </p:nvGrpSpPr>
      <p:grpSpPr>
        <a:xfrm>
          <a:off x="0" y="0"/>
          <a:ext cx="0" cy="0"/>
          <a:chOff x="0" y="0"/>
          <a:chExt cx="0" cy="0"/>
        </a:xfrm>
      </p:grpSpPr>
      <p:sp>
        <p:nvSpPr>
          <p:cNvPr id="241" name="Google Shape;241;p11"/>
          <p:cNvSpPr txBox="1">
            <a:spLocks noGrp="1"/>
          </p:cNvSpPr>
          <p:nvPr>
            <p:ph type="subTitle" idx="1"/>
          </p:nvPr>
        </p:nvSpPr>
        <p:spPr>
          <a:xfrm>
            <a:off x="4712400" y="4442400"/>
            <a:ext cx="6519600" cy="5872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42" name="Google Shape;242;p11"/>
          <p:cNvSpPr txBox="1">
            <a:spLocks noGrp="1"/>
          </p:cNvSpPr>
          <p:nvPr>
            <p:ph type="title" hasCustomPrompt="1"/>
          </p:nvPr>
        </p:nvSpPr>
        <p:spPr>
          <a:xfrm rot="422">
            <a:off x="4712367" y="1828800"/>
            <a:ext cx="6519600" cy="24104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ctr">
              <a:spcBef>
                <a:spcPts val="0"/>
              </a:spcBef>
              <a:spcAft>
                <a:spcPts val="0"/>
              </a:spcAft>
              <a:buSzPts val="9600"/>
              <a:buNone/>
              <a:defRPr sz="14666"/>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grpSp>
        <p:nvGrpSpPr>
          <p:cNvPr id="243" name="Google Shape;243;p11"/>
          <p:cNvGrpSpPr/>
          <p:nvPr/>
        </p:nvGrpSpPr>
        <p:grpSpPr>
          <a:xfrm>
            <a:off x="0" y="2"/>
            <a:ext cx="12192000" cy="6858003"/>
            <a:chOff x="0" y="2"/>
            <a:chExt cx="9144000" cy="5143502"/>
          </a:xfrm>
        </p:grpSpPr>
        <p:pic>
          <p:nvPicPr>
            <p:cNvPr id="244" name="Google Shape;244;p11"/>
            <p:cNvPicPr preferRelativeResize="0"/>
            <p:nvPr/>
          </p:nvPicPr>
          <p:blipFill rotWithShape="1">
            <a:blip r:embed="rId2">
              <a:alphaModFix/>
            </a:blip>
            <a:srcRect l="53761" b="27330"/>
            <a:stretch/>
          </p:blipFill>
          <p:spPr>
            <a:xfrm flipH="1">
              <a:off x="7792149" y="2956750"/>
              <a:ext cx="1351849" cy="2179050"/>
            </a:xfrm>
            <a:prstGeom prst="rect">
              <a:avLst/>
            </a:prstGeom>
            <a:noFill/>
            <a:ln>
              <a:noFill/>
            </a:ln>
          </p:spPr>
        </p:pic>
        <p:pic>
          <p:nvPicPr>
            <p:cNvPr id="245" name="Google Shape;245;p11"/>
            <p:cNvPicPr preferRelativeResize="0"/>
            <p:nvPr/>
          </p:nvPicPr>
          <p:blipFill rotWithShape="1">
            <a:blip r:embed="rId3">
              <a:alphaModFix/>
            </a:blip>
            <a:srcRect t="50663"/>
            <a:stretch/>
          </p:blipFill>
          <p:spPr>
            <a:xfrm>
              <a:off x="3896175" y="2"/>
              <a:ext cx="3125501" cy="1035900"/>
            </a:xfrm>
            <a:prstGeom prst="rect">
              <a:avLst/>
            </a:prstGeom>
            <a:noFill/>
            <a:ln>
              <a:noFill/>
            </a:ln>
          </p:spPr>
        </p:pic>
        <p:pic>
          <p:nvPicPr>
            <p:cNvPr id="246" name="Google Shape;246;p11"/>
            <p:cNvPicPr preferRelativeResize="0"/>
            <p:nvPr/>
          </p:nvPicPr>
          <p:blipFill rotWithShape="1">
            <a:blip r:embed="rId4">
              <a:alphaModFix/>
            </a:blip>
            <a:srcRect l="49176" b="8483"/>
            <a:stretch/>
          </p:blipFill>
          <p:spPr>
            <a:xfrm>
              <a:off x="0" y="790125"/>
              <a:ext cx="1307601" cy="4353376"/>
            </a:xfrm>
            <a:prstGeom prst="rect">
              <a:avLst/>
            </a:prstGeom>
            <a:noFill/>
            <a:ln>
              <a:noFill/>
            </a:ln>
          </p:spPr>
        </p:pic>
        <p:pic>
          <p:nvPicPr>
            <p:cNvPr id="247" name="Google Shape;247;p11"/>
            <p:cNvPicPr preferRelativeResize="0"/>
            <p:nvPr/>
          </p:nvPicPr>
          <p:blipFill rotWithShape="1">
            <a:blip r:embed="rId5">
              <a:alphaModFix/>
            </a:blip>
            <a:srcRect l="34798" t="-3449" b="37495"/>
            <a:stretch/>
          </p:blipFill>
          <p:spPr>
            <a:xfrm>
              <a:off x="0" y="2910904"/>
              <a:ext cx="2817625" cy="2232600"/>
            </a:xfrm>
            <a:prstGeom prst="rect">
              <a:avLst/>
            </a:prstGeom>
            <a:noFill/>
            <a:ln>
              <a:noFill/>
            </a:ln>
          </p:spPr>
        </p:pic>
        <p:pic>
          <p:nvPicPr>
            <p:cNvPr id="248" name="Google Shape;248;p11"/>
            <p:cNvPicPr preferRelativeResize="0"/>
            <p:nvPr/>
          </p:nvPicPr>
          <p:blipFill rotWithShape="1">
            <a:blip r:embed="rId5">
              <a:alphaModFix/>
            </a:blip>
            <a:srcRect r="28515" b="69399"/>
            <a:stretch/>
          </p:blipFill>
          <p:spPr>
            <a:xfrm>
              <a:off x="6054775" y="4099900"/>
              <a:ext cx="3089225" cy="1035900"/>
            </a:xfrm>
            <a:prstGeom prst="rect">
              <a:avLst/>
            </a:prstGeom>
            <a:noFill/>
            <a:ln>
              <a:noFill/>
            </a:ln>
          </p:spPr>
        </p:pic>
      </p:grpSp>
      <p:grpSp>
        <p:nvGrpSpPr>
          <p:cNvPr id="249" name="Google Shape;249;p11"/>
          <p:cNvGrpSpPr/>
          <p:nvPr/>
        </p:nvGrpSpPr>
        <p:grpSpPr>
          <a:xfrm>
            <a:off x="793502" y="211733"/>
            <a:ext cx="11043041" cy="6348603"/>
            <a:chOff x="595126" y="158800"/>
            <a:chExt cx="8282281" cy="4761452"/>
          </a:xfrm>
        </p:grpSpPr>
        <p:sp>
          <p:nvSpPr>
            <p:cNvPr id="250" name="Google Shape;250;p11"/>
            <p:cNvSpPr/>
            <p:nvPr/>
          </p:nvSpPr>
          <p:spPr>
            <a:xfrm>
              <a:off x="3233730" y="4661997"/>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 name="Google Shape;251;p11"/>
            <p:cNvSpPr/>
            <p:nvPr/>
          </p:nvSpPr>
          <p:spPr>
            <a:xfrm>
              <a:off x="8618534" y="1727704"/>
              <a:ext cx="258873" cy="273600"/>
            </a:xfrm>
            <a:custGeom>
              <a:avLst/>
              <a:gdLst/>
              <a:ahLst/>
              <a:cxnLst/>
              <a:rect l="l" t="t" r="r" b="b"/>
              <a:pathLst>
                <a:path w="27650" h="29223" extrusionOk="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2" name="Google Shape;252;p11"/>
            <p:cNvSpPr/>
            <p:nvPr/>
          </p:nvSpPr>
          <p:spPr>
            <a:xfrm>
              <a:off x="595126" y="330361"/>
              <a:ext cx="249745" cy="234446"/>
            </a:xfrm>
            <a:custGeom>
              <a:avLst/>
              <a:gdLst/>
              <a:ahLst/>
              <a:cxnLst/>
              <a:rect l="l" t="t" r="r" b="b"/>
              <a:pathLst>
                <a:path w="26675" h="25041" extrusionOk="0">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 name="Google Shape;253;p11"/>
            <p:cNvSpPr/>
            <p:nvPr/>
          </p:nvSpPr>
          <p:spPr>
            <a:xfrm>
              <a:off x="5858225" y="4624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 name="Google Shape;254;p11"/>
            <p:cNvSpPr/>
            <p:nvPr/>
          </p:nvSpPr>
          <p:spPr>
            <a:xfrm>
              <a:off x="3717500" y="3034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 name="Google Shape;255;p11"/>
            <p:cNvSpPr/>
            <p:nvPr/>
          </p:nvSpPr>
          <p:spPr>
            <a:xfrm>
              <a:off x="3857550" y="21407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6" name="Google Shape;256;p11"/>
            <p:cNvSpPr/>
            <p:nvPr/>
          </p:nvSpPr>
          <p:spPr>
            <a:xfrm>
              <a:off x="927100" y="158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 name="Google Shape;257;p11"/>
            <p:cNvSpPr/>
            <p:nvPr/>
          </p:nvSpPr>
          <p:spPr>
            <a:xfrm>
              <a:off x="5960525" y="45663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 name="Google Shape;258;p11"/>
            <p:cNvSpPr/>
            <p:nvPr/>
          </p:nvSpPr>
          <p:spPr>
            <a:xfrm>
              <a:off x="8618525" y="13036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 name="Google Shape;259;p11"/>
            <p:cNvSpPr/>
            <p:nvPr/>
          </p:nvSpPr>
          <p:spPr>
            <a:xfrm>
              <a:off x="8813275" y="1069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 name="Google Shape;260;p11"/>
            <p:cNvSpPr/>
            <p:nvPr/>
          </p:nvSpPr>
          <p:spPr>
            <a:xfrm>
              <a:off x="3754700" y="4662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 name="Google Shape;261;p11"/>
            <p:cNvSpPr/>
            <p:nvPr/>
          </p:nvSpPr>
          <p:spPr>
            <a:xfrm>
              <a:off x="8776075" y="2256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11726704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ig number">
  <p:cSld name="1_Big number">
    <p:spTree>
      <p:nvGrpSpPr>
        <p:cNvPr id="1" name="Shape 240"/>
        <p:cNvGrpSpPr/>
        <p:nvPr/>
      </p:nvGrpSpPr>
      <p:grpSpPr>
        <a:xfrm>
          <a:off x="0" y="0"/>
          <a:ext cx="0" cy="0"/>
          <a:chOff x="0" y="0"/>
          <a:chExt cx="0" cy="0"/>
        </a:xfrm>
      </p:grpSpPr>
      <p:sp>
        <p:nvSpPr>
          <p:cNvPr id="241" name="Google Shape;241;p11"/>
          <p:cNvSpPr txBox="1">
            <a:spLocks noGrp="1"/>
          </p:cNvSpPr>
          <p:nvPr>
            <p:ph type="subTitle" idx="1"/>
          </p:nvPr>
        </p:nvSpPr>
        <p:spPr>
          <a:xfrm>
            <a:off x="4712400" y="4442400"/>
            <a:ext cx="6519600" cy="5872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42" name="Google Shape;242;p11"/>
          <p:cNvSpPr txBox="1">
            <a:spLocks noGrp="1"/>
          </p:cNvSpPr>
          <p:nvPr>
            <p:ph type="title" hasCustomPrompt="1"/>
          </p:nvPr>
        </p:nvSpPr>
        <p:spPr>
          <a:xfrm rot="422">
            <a:off x="4712367" y="1828800"/>
            <a:ext cx="6519600" cy="24104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ctr">
              <a:spcBef>
                <a:spcPts val="0"/>
              </a:spcBef>
              <a:spcAft>
                <a:spcPts val="0"/>
              </a:spcAft>
              <a:buSzPts val="9600"/>
              <a:buNone/>
              <a:defRPr sz="14666"/>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grpSp>
        <p:nvGrpSpPr>
          <p:cNvPr id="243" name="Google Shape;243;p11"/>
          <p:cNvGrpSpPr/>
          <p:nvPr/>
        </p:nvGrpSpPr>
        <p:grpSpPr>
          <a:xfrm>
            <a:off x="0" y="2"/>
            <a:ext cx="12192000" cy="6858003"/>
            <a:chOff x="0" y="2"/>
            <a:chExt cx="9144000" cy="5143502"/>
          </a:xfrm>
        </p:grpSpPr>
        <p:pic>
          <p:nvPicPr>
            <p:cNvPr id="244" name="Google Shape;244;p11"/>
            <p:cNvPicPr preferRelativeResize="0"/>
            <p:nvPr/>
          </p:nvPicPr>
          <p:blipFill rotWithShape="1">
            <a:blip r:embed="rId2">
              <a:alphaModFix/>
            </a:blip>
            <a:srcRect l="53761" b="27330"/>
            <a:stretch/>
          </p:blipFill>
          <p:spPr>
            <a:xfrm flipH="1">
              <a:off x="7792149" y="2956750"/>
              <a:ext cx="1351849" cy="2179050"/>
            </a:xfrm>
            <a:prstGeom prst="rect">
              <a:avLst/>
            </a:prstGeom>
            <a:noFill/>
            <a:ln>
              <a:noFill/>
            </a:ln>
          </p:spPr>
        </p:pic>
        <p:pic>
          <p:nvPicPr>
            <p:cNvPr id="245" name="Google Shape;245;p11"/>
            <p:cNvPicPr preferRelativeResize="0"/>
            <p:nvPr/>
          </p:nvPicPr>
          <p:blipFill rotWithShape="1">
            <a:blip r:embed="rId3">
              <a:alphaModFix/>
            </a:blip>
            <a:srcRect t="50663"/>
            <a:stretch/>
          </p:blipFill>
          <p:spPr>
            <a:xfrm>
              <a:off x="3896175" y="2"/>
              <a:ext cx="3125501" cy="1035900"/>
            </a:xfrm>
            <a:prstGeom prst="rect">
              <a:avLst/>
            </a:prstGeom>
            <a:noFill/>
            <a:ln>
              <a:noFill/>
            </a:ln>
          </p:spPr>
        </p:pic>
        <p:pic>
          <p:nvPicPr>
            <p:cNvPr id="246" name="Google Shape;246;p11"/>
            <p:cNvPicPr preferRelativeResize="0"/>
            <p:nvPr/>
          </p:nvPicPr>
          <p:blipFill rotWithShape="1">
            <a:blip r:embed="rId4">
              <a:alphaModFix/>
            </a:blip>
            <a:srcRect l="49176" b="8483"/>
            <a:stretch/>
          </p:blipFill>
          <p:spPr>
            <a:xfrm>
              <a:off x="0" y="790125"/>
              <a:ext cx="1307601" cy="4353376"/>
            </a:xfrm>
            <a:prstGeom prst="rect">
              <a:avLst/>
            </a:prstGeom>
            <a:noFill/>
            <a:ln>
              <a:noFill/>
            </a:ln>
          </p:spPr>
        </p:pic>
        <p:pic>
          <p:nvPicPr>
            <p:cNvPr id="247" name="Google Shape;247;p11"/>
            <p:cNvPicPr preferRelativeResize="0"/>
            <p:nvPr/>
          </p:nvPicPr>
          <p:blipFill rotWithShape="1">
            <a:blip r:embed="rId5">
              <a:alphaModFix/>
            </a:blip>
            <a:srcRect l="34798" t="-3449" b="37495"/>
            <a:stretch/>
          </p:blipFill>
          <p:spPr>
            <a:xfrm>
              <a:off x="0" y="2910904"/>
              <a:ext cx="2817625" cy="2232600"/>
            </a:xfrm>
            <a:prstGeom prst="rect">
              <a:avLst/>
            </a:prstGeom>
            <a:noFill/>
            <a:ln>
              <a:noFill/>
            </a:ln>
          </p:spPr>
        </p:pic>
        <p:pic>
          <p:nvPicPr>
            <p:cNvPr id="248" name="Google Shape;248;p11"/>
            <p:cNvPicPr preferRelativeResize="0"/>
            <p:nvPr/>
          </p:nvPicPr>
          <p:blipFill rotWithShape="1">
            <a:blip r:embed="rId5">
              <a:alphaModFix/>
            </a:blip>
            <a:srcRect r="28515" b="69399"/>
            <a:stretch/>
          </p:blipFill>
          <p:spPr>
            <a:xfrm>
              <a:off x="6054775" y="4099900"/>
              <a:ext cx="3089225" cy="1035900"/>
            </a:xfrm>
            <a:prstGeom prst="rect">
              <a:avLst/>
            </a:prstGeom>
            <a:noFill/>
            <a:ln>
              <a:noFill/>
            </a:ln>
          </p:spPr>
        </p:pic>
      </p:grpSp>
      <p:grpSp>
        <p:nvGrpSpPr>
          <p:cNvPr id="249" name="Google Shape;249;p11"/>
          <p:cNvGrpSpPr/>
          <p:nvPr/>
        </p:nvGrpSpPr>
        <p:grpSpPr>
          <a:xfrm>
            <a:off x="793502" y="211733"/>
            <a:ext cx="11043041" cy="6348603"/>
            <a:chOff x="595126" y="158800"/>
            <a:chExt cx="8282281" cy="4761452"/>
          </a:xfrm>
        </p:grpSpPr>
        <p:sp>
          <p:nvSpPr>
            <p:cNvPr id="250" name="Google Shape;250;p11"/>
            <p:cNvSpPr/>
            <p:nvPr/>
          </p:nvSpPr>
          <p:spPr>
            <a:xfrm>
              <a:off x="3233730" y="4661997"/>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 name="Google Shape;251;p11"/>
            <p:cNvSpPr/>
            <p:nvPr/>
          </p:nvSpPr>
          <p:spPr>
            <a:xfrm>
              <a:off x="8618534" y="1727704"/>
              <a:ext cx="258873" cy="273600"/>
            </a:xfrm>
            <a:custGeom>
              <a:avLst/>
              <a:gdLst/>
              <a:ahLst/>
              <a:cxnLst/>
              <a:rect l="l" t="t" r="r" b="b"/>
              <a:pathLst>
                <a:path w="27650" h="29223" extrusionOk="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2" name="Google Shape;252;p11"/>
            <p:cNvSpPr/>
            <p:nvPr/>
          </p:nvSpPr>
          <p:spPr>
            <a:xfrm>
              <a:off x="595126" y="330361"/>
              <a:ext cx="249745" cy="234446"/>
            </a:xfrm>
            <a:custGeom>
              <a:avLst/>
              <a:gdLst/>
              <a:ahLst/>
              <a:cxnLst/>
              <a:rect l="l" t="t" r="r" b="b"/>
              <a:pathLst>
                <a:path w="26675" h="25041" extrusionOk="0">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 name="Google Shape;253;p11"/>
            <p:cNvSpPr/>
            <p:nvPr/>
          </p:nvSpPr>
          <p:spPr>
            <a:xfrm>
              <a:off x="5858225" y="4624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 name="Google Shape;254;p11"/>
            <p:cNvSpPr/>
            <p:nvPr/>
          </p:nvSpPr>
          <p:spPr>
            <a:xfrm>
              <a:off x="3717500" y="3034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 name="Google Shape;255;p11"/>
            <p:cNvSpPr/>
            <p:nvPr/>
          </p:nvSpPr>
          <p:spPr>
            <a:xfrm>
              <a:off x="3857550" y="21407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6" name="Google Shape;256;p11"/>
            <p:cNvSpPr/>
            <p:nvPr/>
          </p:nvSpPr>
          <p:spPr>
            <a:xfrm>
              <a:off x="927100" y="158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 name="Google Shape;257;p11"/>
            <p:cNvSpPr/>
            <p:nvPr/>
          </p:nvSpPr>
          <p:spPr>
            <a:xfrm>
              <a:off x="5960525" y="45663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 name="Google Shape;258;p11"/>
            <p:cNvSpPr/>
            <p:nvPr/>
          </p:nvSpPr>
          <p:spPr>
            <a:xfrm>
              <a:off x="8618525" y="13036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 name="Google Shape;259;p11"/>
            <p:cNvSpPr/>
            <p:nvPr/>
          </p:nvSpPr>
          <p:spPr>
            <a:xfrm>
              <a:off x="8813275" y="1069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 name="Google Shape;260;p11"/>
            <p:cNvSpPr/>
            <p:nvPr/>
          </p:nvSpPr>
          <p:spPr>
            <a:xfrm>
              <a:off x="3754700" y="4662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 name="Google Shape;261;p11"/>
            <p:cNvSpPr/>
            <p:nvPr/>
          </p:nvSpPr>
          <p:spPr>
            <a:xfrm>
              <a:off x="8776075" y="2256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439232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ig number">
  <p:cSld name="1_Big number">
    <p:spTree>
      <p:nvGrpSpPr>
        <p:cNvPr id="1" name="Shape 240"/>
        <p:cNvGrpSpPr/>
        <p:nvPr/>
      </p:nvGrpSpPr>
      <p:grpSpPr>
        <a:xfrm>
          <a:off x="0" y="0"/>
          <a:ext cx="0" cy="0"/>
          <a:chOff x="0" y="0"/>
          <a:chExt cx="0" cy="0"/>
        </a:xfrm>
      </p:grpSpPr>
      <p:sp>
        <p:nvSpPr>
          <p:cNvPr id="241" name="Google Shape;241;p11"/>
          <p:cNvSpPr txBox="1">
            <a:spLocks noGrp="1"/>
          </p:cNvSpPr>
          <p:nvPr>
            <p:ph type="subTitle" idx="1"/>
          </p:nvPr>
        </p:nvSpPr>
        <p:spPr>
          <a:xfrm>
            <a:off x="4712400" y="4442400"/>
            <a:ext cx="6519600" cy="5872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42" name="Google Shape;242;p11"/>
          <p:cNvSpPr txBox="1">
            <a:spLocks noGrp="1"/>
          </p:cNvSpPr>
          <p:nvPr>
            <p:ph type="title" hasCustomPrompt="1"/>
          </p:nvPr>
        </p:nvSpPr>
        <p:spPr>
          <a:xfrm rot="422">
            <a:off x="4712367" y="1828800"/>
            <a:ext cx="6519600" cy="24104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ctr">
              <a:spcBef>
                <a:spcPts val="0"/>
              </a:spcBef>
              <a:spcAft>
                <a:spcPts val="0"/>
              </a:spcAft>
              <a:buSzPts val="9600"/>
              <a:buNone/>
              <a:defRPr sz="14666"/>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grpSp>
        <p:nvGrpSpPr>
          <p:cNvPr id="243" name="Google Shape;243;p11"/>
          <p:cNvGrpSpPr/>
          <p:nvPr/>
        </p:nvGrpSpPr>
        <p:grpSpPr>
          <a:xfrm>
            <a:off x="0" y="2"/>
            <a:ext cx="12192000" cy="6858003"/>
            <a:chOff x="0" y="2"/>
            <a:chExt cx="9144000" cy="5143502"/>
          </a:xfrm>
        </p:grpSpPr>
        <p:pic>
          <p:nvPicPr>
            <p:cNvPr id="244" name="Google Shape;244;p11"/>
            <p:cNvPicPr preferRelativeResize="0"/>
            <p:nvPr/>
          </p:nvPicPr>
          <p:blipFill rotWithShape="1">
            <a:blip r:embed="rId2">
              <a:alphaModFix/>
            </a:blip>
            <a:srcRect l="53761" b="27330"/>
            <a:stretch/>
          </p:blipFill>
          <p:spPr>
            <a:xfrm flipH="1">
              <a:off x="7792149" y="2956750"/>
              <a:ext cx="1351849" cy="2179050"/>
            </a:xfrm>
            <a:prstGeom prst="rect">
              <a:avLst/>
            </a:prstGeom>
            <a:noFill/>
            <a:ln>
              <a:noFill/>
            </a:ln>
          </p:spPr>
        </p:pic>
        <p:pic>
          <p:nvPicPr>
            <p:cNvPr id="245" name="Google Shape;245;p11"/>
            <p:cNvPicPr preferRelativeResize="0"/>
            <p:nvPr/>
          </p:nvPicPr>
          <p:blipFill rotWithShape="1">
            <a:blip r:embed="rId3">
              <a:alphaModFix/>
            </a:blip>
            <a:srcRect t="50663"/>
            <a:stretch/>
          </p:blipFill>
          <p:spPr>
            <a:xfrm>
              <a:off x="3896175" y="2"/>
              <a:ext cx="3125501" cy="1035900"/>
            </a:xfrm>
            <a:prstGeom prst="rect">
              <a:avLst/>
            </a:prstGeom>
            <a:noFill/>
            <a:ln>
              <a:noFill/>
            </a:ln>
          </p:spPr>
        </p:pic>
        <p:pic>
          <p:nvPicPr>
            <p:cNvPr id="246" name="Google Shape;246;p11"/>
            <p:cNvPicPr preferRelativeResize="0"/>
            <p:nvPr/>
          </p:nvPicPr>
          <p:blipFill rotWithShape="1">
            <a:blip r:embed="rId4">
              <a:alphaModFix/>
            </a:blip>
            <a:srcRect l="49176" b="8483"/>
            <a:stretch/>
          </p:blipFill>
          <p:spPr>
            <a:xfrm>
              <a:off x="0" y="790125"/>
              <a:ext cx="1307601" cy="4353376"/>
            </a:xfrm>
            <a:prstGeom prst="rect">
              <a:avLst/>
            </a:prstGeom>
            <a:noFill/>
            <a:ln>
              <a:noFill/>
            </a:ln>
          </p:spPr>
        </p:pic>
        <p:pic>
          <p:nvPicPr>
            <p:cNvPr id="247" name="Google Shape;247;p11"/>
            <p:cNvPicPr preferRelativeResize="0"/>
            <p:nvPr/>
          </p:nvPicPr>
          <p:blipFill rotWithShape="1">
            <a:blip r:embed="rId5">
              <a:alphaModFix/>
            </a:blip>
            <a:srcRect l="34798" t="-3449" b="37495"/>
            <a:stretch/>
          </p:blipFill>
          <p:spPr>
            <a:xfrm>
              <a:off x="0" y="2910904"/>
              <a:ext cx="2817625" cy="2232600"/>
            </a:xfrm>
            <a:prstGeom prst="rect">
              <a:avLst/>
            </a:prstGeom>
            <a:noFill/>
            <a:ln>
              <a:noFill/>
            </a:ln>
          </p:spPr>
        </p:pic>
        <p:pic>
          <p:nvPicPr>
            <p:cNvPr id="248" name="Google Shape;248;p11"/>
            <p:cNvPicPr preferRelativeResize="0"/>
            <p:nvPr/>
          </p:nvPicPr>
          <p:blipFill rotWithShape="1">
            <a:blip r:embed="rId5">
              <a:alphaModFix/>
            </a:blip>
            <a:srcRect r="28515" b="69399"/>
            <a:stretch/>
          </p:blipFill>
          <p:spPr>
            <a:xfrm>
              <a:off x="6054775" y="4099900"/>
              <a:ext cx="3089225" cy="1035900"/>
            </a:xfrm>
            <a:prstGeom prst="rect">
              <a:avLst/>
            </a:prstGeom>
            <a:noFill/>
            <a:ln>
              <a:noFill/>
            </a:ln>
          </p:spPr>
        </p:pic>
      </p:grpSp>
      <p:grpSp>
        <p:nvGrpSpPr>
          <p:cNvPr id="249" name="Google Shape;249;p11"/>
          <p:cNvGrpSpPr/>
          <p:nvPr/>
        </p:nvGrpSpPr>
        <p:grpSpPr>
          <a:xfrm>
            <a:off x="793502" y="211733"/>
            <a:ext cx="11043041" cy="6348603"/>
            <a:chOff x="595126" y="158800"/>
            <a:chExt cx="8282281" cy="4761452"/>
          </a:xfrm>
        </p:grpSpPr>
        <p:sp>
          <p:nvSpPr>
            <p:cNvPr id="250" name="Google Shape;250;p11"/>
            <p:cNvSpPr/>
            <p:nvPr/>
          </p:nvSpPr>
          <p:spPr>
            <a:xfrm>
              <a:off x="3233730" y="4661997"/>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 name="Google Shape;251;p11"/>
            <p:cNvSpPr/>
            <p:nvPr/>
          </p:nvSpPr>
          <p:spPr>
            <a:xfrm>
              <a:off x="8618534" y="1727704"/>
              <a:ext cx="258873" cy="273600"/>
            </a:xfrm>
            <a:custGeom>
              <a:avLst/>
              <a:gdLst/>
              <a:ahLst/>
              <a:cxnLst/>
              <a:rect l="l" t="t" r="r" b="b"/>
              <a:pathLst>
                <a:path w="27650" h="29223" extrusionOk="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2" name="Google Shape;252;p11"/>
            <p:cNvSpPr/>
            <p:nvPr/>
          </p:nvSpPr>
          <p:spPr>
            <a:xfrm>
              <a:off x="595126" y="330361"/>
              <a:ext cx="249745" cy="234446"/>
            </a:xfrm>
            <a:custGeom>
              <a:avLst/>
              <a:gdLst/>
              <a:ahLst/>
              <a:cxnLst/>
              <a:rect l="l" t="t" r="r" b="b"/>
              <a:pathLst>
                <a:path w="26675" h="25041" extrusionOk="0">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 name="Google Shape;253;p11"/>
            <p:cNvSpPr/>
            <p:nvPr/>
          </p:nvSpPr>
          <p:spPr>
            <a:xfrm>
              <a:off x="5858225" y="4624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 name="Google Shape;254;p11"/>
            <p:cNvSpPr/>
            <p:nvPr/>
          </p:nvSpPr>
          <p:spPr>
            <a:xfrm>
              <a:off x="3717500" y="3034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 name="Google Shape;255;p11"/>
            <p:cNvSpPr/>
            <p:nvPr/>
          </p:nvSpPr>
          <p:spPr>
            <a:xfrm>
              <a:off x="3857550" y="21407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6" name="Google Shape;256;p11"/>
            <p:cNvSpPr/>
            <p:nvPr/>
          </p:nvSpPr>
          <p:spPr>
            <a:xfrm>
              <a:off x="927100" y="158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 name="Google Shape;257;p11"/>
            <p:cNvSpPr/>
            <p:nvPr/>
          </p:nvSpPr>
          <p:spPr>
            <a:xfrm>
              <a:off x="5960525" y="45663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 name="Google Shape;258;p11"/>
            <p:cNvSpPr/>
            <p:nvPr/>
          </p:nvSpPr>
          <p:spPr>
            <a:xfrm>
              <a:off x="8618525" y="13036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 name="Google Shape;259;p11"/>
            <p:cNvSpPr/>
            <p:nvPr/>
          </p:nvSpPr>
          <p:spPr>
            <a:xfrm>
              <a:off x="8813275" y="1069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 name="Google Shape;260;p11"/>
            <p:cNvSpPr/>
            <p:nvPr/>
          </p:nvSpPr>
          <p:spPr>
            <a:xfrm>
              <a:off x="3754700" y="4662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 name="Google Shape;261;p11"/>
            <p:cNvSpPr/>
            <p:nvPr/>
          </p:nvSpPr>
          <p:spPr>
            <a:xfrm>
              <a:off x="8776075" y="2256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10823599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ig number">
  <p:cSld name="1_Big number">
    <p:spTree>
      <p:nvGrpSpPr>
        <p:cNvPr id="1" name="Shape 240"/>
        <p:cNvGrpSpPr/>
        <p:nvPr/>
      </p:nvGrpSpPr>
      <p:grpSpPr>
        <a:xfrm>
          <a:off x="0" y="0"/>
          <a:ext cx="0" cy="0"/>
          <a:chOff x="0" y="0"/>
          <a:chExt cx="0" cy="0"/>
        </a:xfrm>
      </p:grpSpPr>
      <p:sp>
        <p:nvSpPr>
          <p:cNvPr id="241" name="Google Shape;241;p11"/>
          <p:cNvSpPr txBox="1">
            <a:spLocks noGrp="1"/>
          </p:cNvSpPr>
          <p:nvPr>
            <p:ph type="subTitle" idx="1"/>
          </p:nvPr>
        </p:nvSpPr>
        <p:spPr>
          <a:xfrm>
            <a:off x="4712400" y="4442400"/>
            <a:ext cx="6519600" cy="5872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42" name="Google Shape;242;p11"/>
          <p:cNvSpPr txBox="1">
            <a:spLocks noGrp="1"/>
          </p:cNvSpPr>
          <p:nvPr>
            <p:ph type="title" hasCustomPrompt="1"/>
          </p:nvPr>
        </p:nvSpPr>
        <p:spPr>
          <a:xfrm rot="422">
            <a:off x="4712367" y="1828800"/>
            <a:ext cx="6519600" cy="24104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ctr">
              <a:spcBef>
                <a:spcPts val="0"/>
              </a:spcBef>
              <a:spcAft>
                <a:spcPts val="0"/>
              </a:spcAft>
              <a:buSzPts val="9600"/>
              <a:buNone/>
              <a:defRPr sz="14666"/>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grpSp>
        <p:nvGrpSpPr>
          <p:cNvPr id="243" name="Google Shape;243;p11"/>
          <p:cNvGrpSpPr/>
          <p:nvPr/>
        </p:nvGrpSpPr>
        <p:grpSpPr>
          <a:xfrm>
            <a:off x="0" y="2"/>
            <a:ext cx="12192000" cy="6858003"/>
            <a:chOff x="0" y="2"/>
            <a:chExt cx="9144000" cy="5143502"/>
          </a:xfrm>
        </p:grpSpPr>
        <p:pic>
          <p:nvPicPr>
            <p:cNvPr id="244" name="Google Shape;244;p11"/>
            <p:cNvPicPr preferRelativeResize="0"/>
            <p:nvPr/>
          </p:nvPicPr>
          <p:blipFill rotWithShape="1">
            <a:blip r:embed="rId2">
              <a:alphaModFix/>
            </a:blip>
            <a:srcRect l="53761" b="27330"/>
            <a:stretch/>
          </p:blipFill>
          <p:spPr>
            <a:xfrm flipH="1">
              <a:off x="7792149" y="2956750"/>
              <a:ext cx="1351849" cy="2179050"/>
            </a:xfrm>
            <a:prstGeom prst="rect">
              <a:avLst/>
            </a:prstGeom>
            <a:noFill/>
            <a:ln>
              <a:noFill/>
            </a:ln>
          </p:spPr>
        </p:pic>
        <p:pic>
          <p:nvPicPr>
            <p:cNvPr id="245" name="Google Shape;245;p11"/>
            <p:cNvPicPr preferRelativeResize="0"/>
            <p:nvPr/>
          </p:nvPicPr>
          <p:blipFill rotWithShape="1">
            <a:blip r:embed="rId3">
              <a:alphaModFix/>
            </a:blip>
            <a:srcRect t="50663"/>
            <a:stretch/>
          </p:blipFill>
          <p:spPr>
            <a:xfrm>
              <a:off x="3896175" y="2"/>
              <a:ext cx="3125501" cy="1035900"/>
            </a:xfrm>
            <a:prstGeom prst="rect">
              <a:avLst/>
            </a:prstGeom>
            <a:noFill/>
            <a:ln>
              <a:noFill/>
            </a:ln>
          </p:spPr>
        </p:pic>
        <p:pic>
          <p:nvPicPr>
            <p:cNvPr id="246" name="Google Shape;246;p11"/>
            <p:cNvPicPr preferRelativeResize="0"/>
            <p:nvPr/>
          </p:nvPicPr>
          <p:blipFill rotWithShape="1">
            <a:blip r:embed="rId4">
              <a:alphaModFix/>
            </a:blip>
            <a:srcRect l="49176" b="8483"/>
            <a:stretch/>
          </p:blipFill>
          <p:spPr>
            <a:xfrm>
              <a:off x="0" y="790125"/>
              <a:ext cx="1307601" cy="4353376"/>
            </a:xfrm>
            <a:prstGeom prst="rect">
              <a:avLst/>
            </a:prstGeom>
            <a:noFill/>
            <a:ln>
              <a:noFill/>
            </a:ln>
          </p:spPr>
        </p:pic>
        <p:pic>
          <p:nvPicPr>
            <p:cNvPr id="247" name="Google Shape;247;p11"/>
            <p:cNvPicPr preferRelativeResize="0"/>
            <p:nvPr/>
          </p:nvPicPr>
          <p:blipFill rotWithShape="1">
            <a:blip r:embed="rId5">
              <a:alphaModFix/>
            </a:blip>
            <a:srcRect l="34798" t="-3449" b="37495"/>
            <a:stretch/>
          </p:blipFill>
          <p:spPr>
            <a:xfrm>
              <a:off x="0" y="2910904"/>
              <a:ext cx="2817625" cy="2232600"/>
            </a:xfrm>
            <a:prstGeom prst="rect">
              <a:avLst/>
            </a:prstGeom>
            <a:noFill/>
            <a:ln>
              <a:noFill/>
            </a:ln>
          </p:spPr>
        </p:pic>
        <p:pic>
          <p:nvPicPr>
            <p:cNvPr id="248" name="Google Shape;248;p11"/>
            <p:cNvPicPr preferRelativeResize="0"/>
            <p:nvPr/>
          </p:nvPicPr>
          <p:blipFill rotWithShape="1">
            <a:blip r:embed="rId5">
              <a:alphaModFix/>
            </a:blip>
            <a:srcRect r="28515" b="69399"/>
            <a:stretch/>
          </p:blipFill>
          <p:spPr>
            <a:xfrm>
              <a:off x="6054775" y="4099900"/>
              <a:ext cx="3089225" cy="1035900"/>
            </a:xfrm>
            <a:prstGeom prst="rect">
              <a:avLst/>
            </a:prstGeom>
            <a:noFill/>
            <a:ln>
              <a:noFill/>
            </a:ln>
          </p:spPr>
        </p:pic>
      </p:grpSp>
      <p:grpSp>
        <p:nvGrpSpPr>
          <p:cNvPr id="249" name="Google Shape;249;p11"/>
          <p:cNvGrpSpPr/>
          <p:nvPr/>
        </p:nvGrpSpPr>
        <p:grpSpPr>
          <a:xfrm>
            <a:off x="793502" y="211733"/>
            <a:ext cx="11043041" cy="6348603"/>
            <a:chOff x="595126" y="158800"/>
            <a:chExt cx="8282281" cy="4761452"/>
          </a:xfrm>
        </p:grpSpPr>
        <p:sp>
          <p:nvSpPr>
            <p:cNvPr id="250" name="Google Shape;250;p11"/>
            <p:cNvSpPr/>
            <p:nvPr/>
          </p:nvSpPr>
          <p:spPr>
            <a:xfrm>
              <a:off x="3233730" y="4661997"/>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 name="Google Shape;251;p11"/>
            <p:cNvSpPr/>
            <p:nvPr/>
          </p:nvSpPr>
          <p:spPr>
            <a:xfrm>
              <a:off x="8618534" y="1727704"/>
              <a:ext cx="258873" cy="273600"/>
            </a:xfrm>
            <a:custGeom>
              <a:avLst/>
              <a:gdLst/>
              <a:ahLst/>
              <a:cxnLst/>
              <a:rect l="l" t="t" r="r" b="b"/>
              <a:pathLst>
                <a:path w="27650" h="29223" extrusionOk="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2" name="Google Shape;252;p11"/>
            <p:cNvSpPr/>
            <p:nvPr/>
          </p:nvSpPr>
          <p:spPr>
            <a:xfrm>
              <a:off x="595126" y="330361"/>
              <a:ext cx="249745" cy="234446"/>
            </a:xfrm>
            <a:custGeom>
              <a:avLst/>
              <a:gdLst/>
              <a:ahLst/>
              <a:cxnLst/>
              <a:rect l="l" t="t" r="r" b="b"/>
              <a:pathLst>
                <a:path w="26675" h="25041" extrusionOk="0">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 name="Google Shape;253;p11"/>
            <p:cNvSpPr/>
            <p:nvPr/>
          </p:nvSpPr>
          <p:spPr>
            <a:xfrm>
              <a:off x="5858225" y="4624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 name="Google Shape;254;p11"/>
            <p:cNvSpPr/>
            <p:nvPr/>
          </p:nvSpPr>
          <p:spPr>
            <a:xfrm>
              <a:off x="3717500" y="3034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 name="Google Shape;255;p11"/>
            <p:cNvSpPr/>
            <p:nvPr/>
          </p:nvSpPr>
          <p:spPr>
            <a:xfrm>
              <a:off x="3857550" y="21407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6" name="Google Shape;256;p11"/>
            <p:cNvSpPr/>
            <p:nvPr/>
          </p:nvSpPr>
          <p:spPr>
            <a:xfrm>
              <a:off x="927100" y="158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 name="Google Shape;257;p11"/>
            <p:cNvSpPr/>
            <p:nvPr/>
          </p:nvSpPr>
          <p:spPr>
            <a:xfrm>
              <a:off x="5960525" y="45663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 name="Google Shape;258;p11"/>
            <p:cNvSpPr/>
            <p:nvPr/>
          </p:nvSpPr>
          <p:spPr>
            <a:xfrm>
              <a:off x="8618525" y="13036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 name="Google Shape;259;p11"/>
            <p:cNvSpPr/>
            <p:nvPr/>
          </p:nvSpPr>
          <p:spPr>
            <a:xfrm>
              <a:off x="8813275" y="1069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 name="Google Shape;260;p11"/>
            <p:cNvSpPr/>
            <p:nvPr/>
          </p:nvSpPr>
          <p:spPr>
            <a:xfrm>
              <a:off x="3754700" y="4662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 name="Google Shape;261;p11"/>
            <p:cNvSpPr/>
            <p:nvPr/>
          </p:nvSpPr>
          <p:spPr>
            <a:xfrm>
              <a:off x="8776075" y="2256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16287019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ig number">
  <p:cSld name="1_Big number">
    <p:spTree>
      <p:nvGrpSpPr>
        <p:cNvPr id="1" name="Shape 240"/>
        <p:cNvGrpSpPr/>
        <p:nvPr/>
      </p:nvGrpSpPr>
      <p:grpSpPr>
        <a:xfrm>
          <a:off x="0" y="0"/>
          <a:ext cx="0" cy="0"/>
          <a:chOff x="0" y="0"/>
          <a:chExt cx="0" cy="0"/>
        </a:xfrm>
      </p:grpSpPr>
      <p:sp>
        <p:nvSpPr>
          <p:cNvPr id="241" name="Google Shape;241;p11"/>
          <p:cNvSpPr txBox="1">
            <a:spLocks noGrp="1"/>
          </p:cNvSpPr>
          <p:nvPr>
            <p:ph type="subTitle" idx="1"/>
          </p:nvPr>
        </p:nvSpPr>
        <p:spPr>
          <a:xfrm>
            <a:off x="4712400" y="4442400"/>
            <a:ext cx="6519600" cy="5872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42" name="Google Shape;242;p11"/>
          <p:cNvSpPr txBox="1">
            <a:spLocks noGrp="1"/>
          </p:cNvSpPr>
          <p:nvPr>
            <p:ph type="title" hasCustomPrompt="1"/>
          </p:nvPr>
        </p:nvSpPr>
        <p:spPr>
          <a:xfrm rot="422">
            <a:off x="4712367" y="1828800"/>
            <a:ext cx="6519600" cy="24104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ctr">
              <a:spcBef>
                <a:spcPts val="0"/>
              </a:spcBef>
              <a:spcAft>
                <a:spcPts val="0"/>
              </a:spcAft>
              <a:buSzPts val="9600"/>
              <a:buNone/>
              <a:defRPr sz="14666"/>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grpSp>
        <p:nvGrpSpPr>
          <p:cNvPr id="243" name="Google Shape;243;p11"/>
          <p:cNvGrpSpPr/>
          <p:nvPr/>
        </p:nvGrpSpPr>
        <p:grpSpPr>
          <a:xfrm>
            <a:off x="0" y="2"/>
            <a:ext cx="12192000" cy="6858003"/>
            <a:chOff x="0" y="2"/>
            <a:chExt cx="9144000" cy="5143502"/>
          </a:xfrm>
        </p:grpSpPr>
        <p:pic>
          <p:nvPicPr>
            <p:cNvPr id="244" name="Google Shape;244;p11"/>
            <p:cNvPicPr preferRelativeResize="0"/>
            <p:nvPr/>
          </p:nvPicPr>
          <p:blipFill rotWithShape="1">
            <a:blip r:embed="rId2">
              <a:alphaModFix/>
            </a:blip>
            <a:srcRect l="53761" b="27330"/>
            <a:stretch/>
          </p:blipFill>
          <p:spPr>
            <a:xfrm flipH="1">
              <a:off x="7792149" y="2956750"/>
              <a:ext cx="1351849" cy="2179050"/>
            </a:xfrm>
            <a:prstGeom prst="rect">
              <a:avLst/>
            </a:prstGeom>
            <a:noFill/>
            <a:ln>
              <a:noFill/>
            </a:ln>
          </p:spPr>
        </p:pic>
        <p:pic>
          <p:nvPicPr>
            <p:cNvPr id="245" name="Google Shape;245;p11"/>
            <p:cNvPicPr preferRelativeResize="0"/>
            <p:nvPr/>
          </p:nvPicPr>
          <p:blipFill rotWithShape="1">
            <a:blip r:embed="rId3">
              <a:alphaModFix/>
            </a:blip>
            <a:srcRect t="50663"/>
            <a:stretch/>
          </p:blipFill>
          <p:spPr>
            <a:xfrm>
              <a:off x="3896175" y="2"/>
              <a:ext cx="3125501" cy="1035900"/>
            </a:xfrm>
            <a:prstGeom prst="rect">
              <a:avLst/>
            </a:prstGeom>
            <a:noFill/>
            <a:ln>
              <a:noFill/>
            </a:ln>
          </p:spPr>
        </p:pic>
        <p:pic>
          <p:nvPicPr>
            <p:cNvPr id="246" name="Google Shape;246;p11"/>
            <p:cNvPicPr preferRelativeResize="0"/>
            <p:nvPr/>
          </p:nvPicPr>
          <p:blipFill rotWithShape="1">
            <a:blip r:embed="rId4">
              <a:alphaModFix/>
            </a:blip>
            <a:srcRect l="49176" b="8483"/>
            <a:stretch/>
          </p:blipFill>
          <p:spPr>
            <a:xfrm>
              <a:off x="0" y="790125"/>
              <a:ext cx="1307601" cy="4353376"/>
            </a:xfrm>
            <a:prstGeom prst="rect">
              <a:avLst/>
            </a:prstGeom>
            <a:noFill/>
            <a:ln>
              <a:noFill/>
            </a:ln>
          </p:spPr>
        </p:pic>
        <p:pic>
          <p:nvPicPr>
            <p:cNvPr id="247" name="Google Shape;247;p11"/>
            <p:cNvPicPr preferRelativeResize="0"/>
            <p:nvPr/>
          </p:nvPicPr>
          <p:blipFill rotWithShape="1">
            <a:blip r:embed="rId5">
              <a:alphaModFix/>
            </a:blip>
            <a:srcRect l="34798" t="-3449" b="37495"/>
            <a:stretch/>
          </p:blipFill>
          <p:spPr>
            <a:xfrm>
              <a:off x="0" y="2910904"/>
              <a:ext cx="2817625" cy="2232600"/>
            </a:xfrm>
            <a:prstGeom prst="rect">
              <a:avLst/>
            </a:prstGeom>
            <a:noFill/>
            <a:ln>
              <a:noFill/>
            </a:ln>
          </p:spPr>
        </p:pic>
        <p:pic>
          <p:nvPicPr>
            <p:cNvPr id="248" name="Google Shape;248;p11"/>
            <p:cNvPicPr preferRelativeResize="0"/>
            <p:nvPr/>
          </p:nvPicPr>
          <p:blipFill rotWithShape="1">
            <a:blip r:embed="rId5">
              <a:alphaModFix/>
            </a:blip>
            <a:srcRect r="28515" b="69399"/>
            <a:stretch/>
          </p:blipFill>
          <p:spPr>
            <a:xfrm>
              <a:off x="6054775" y="4099900"/>
              <a:ext cx="3089225" cy="1035900"/>
            </a:xfrm>
            <a:prstGeom prst="rect">
              <a:avLst/>
            </a:prstGeom>
            <a:noFill/>
            <a:ln>
              <a:noFill/>
            </a:ln>
          </p:spPr>
        </p:pic>
      </p:grpSp>
      <p:grpSp>
        <p:nvGrpSpPr>
          <p:cNvPr id="249" name="Google Shape;249;p11"/>
          <p:cNvGrpSpPr/>
          <p:nvPr/>
        </p:nvGrpSpPr>
        <p:grpSpPr>
          <a:xfrm>
            <a:off x="793502" y="211733"/>
            <a:ext cx="11043041" cy="6348603"/>
            <a:chOff x="595126" y="158800"/>
            <a:chExt cx="8282281" cy="4761452"/>
          </a:xfrm>
        </p:grpSpPr>
        <p:sp>
          <p:nvSpPr>
            <p:cNvPr id="250" name="Google Shape;250;p11"/>
            <p:cNvSpPr/>
            <p:nvPr/>
          </p:nvSpPr>
          <p:spPr>
            <a:xfrm>
              <a:off x="3233730" y="4661997"/>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 name="Google Shape;251;p11"/>
            <p:cNvSpPr/>
            <p:nvPr/>
          </p:nvSpPr>
          <p:spPr>
            <a:xfrm>
              <a:off x="8618534" y="1727704"/>
              <a:ext cx="258873" cy="273600"/>
            </a:xfrm>
            <a:custGeom>
              <a:avLst/>
              <a:gdLst/>
              <a:ahLst/>
              <a:cxnLst/>
              <a:rect l="l" t="t" r="r" b="b"/>
              <a:pathLst>
                <a:path w="27650" h="29223" extrusionOk="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2" name="Google Shape;252;p11"/>
            <p:cNvSpPr/>
            <p:nvPr/>
          </p:nvSpPr>
          <p:spPr>
            <a:xfrm>
              <a:off x="595126" y="330361"/>
              <a:ext cx="249745" cy="234446"/>
            </a:xfrm>
            <a:custGeom>
              <a:avLst/>
              <a:gdLst/>
              <a:ahLst/>
              <a:cxnLst/>
              <a:rect l="l" t="t" r="r" b="b"/>
              <a:pathLst>
                <a:path w="26675" h="25041" extrusionOk="0">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 name="Google Shape;253;p11"/>
            <p:cNvSpPr/>
            <p:nvPr/>
          </p:nvSpPr>
          <p:spPr>
            <a:xfrm>
              <a:off x="5858225" y="4624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 name="Google Shape;254;p11"/>
            <p:cNvSpPr/>
            <p:nvPr/>
          </p:nvSpPr>
          <p:spPr>
            <a:xfrm>
              <a:off x="3717500" y="3034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 name="Google Shape;255;p11"/>
            <p:cNvSpPr/>
            <p:nvPr/>
          </p:nvSpPr>
          <p:spPr>
            <a:xfrm>
              <a:off x="3857550" y="21407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6" name="Google Shape;256;p11"/>
            <p:cNvSpPr/>
            <p:nvPr/>
          </p:nvSpPr>
          <p:spPr>
            <a:xfrm>
              <a:off x="927100" y="158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 name="Google Shape;257;p11"/>
            <p:cNvSpPr/>
            <p:nvPr/>
          </p:nvSpPr>
          <p:spPr>
            <a:xfrm>
              <a:off x="5960525" y="45663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 name="Google Shape;258;p11"/>
            <p:cNvSpPr/>
            <p:nvPr/>
          </p:nvSpPr>
          <p:spPr>
            <a:xfrm>
              <a:off x="8618525" y="13036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 name="Google Shape;259;p11"/>
            <p:cNvSpPr/>
            <p:nvPr/>
          </p:nvSpPr>
          <p:spPr>
            <a:xfrm>
              <a:off x="8813275" y="1069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 name="Google Shape;260;p11"/>
            <p:cNvSpPr/>
            <p:nvPr/>
          </p:nvSpPr>
          <p:spPr>
            <a:xfrm>
              <a:off x="3754700" y="4662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 name="Google Shape;261;p11"/>
            <p:cNvSpPr/>
            <p:nvPr/>
          </p:nvSpPr>
          <p:spPr>
            <a:xfrm>
              <a:off x="8776075" y="2256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3803773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ig number">
  <p:cSld name="1_Big number">
    <p:spTree>
      <p:nvGrpSpPr>
        <p:cNvPr id="1" name="Shape 240"/>
        <p:cNvGrpSpPr/>
        <p:nvPr/>
      </p:nvGrpSpPr>
      <p:grpSpPr>
        <a:xfrm>
          <a:off x="0" y="0"/>
          <a:ext cx="0" cy="0"/>
          <a:chOff x="0" y="0"/>
          <a:chExt cx="0" cy="0"/>
        </a:xfrm>
      </p:grpSpPr>
      <p:sp>
        <p:nvSpPr>
          <p:cNvPr id="241" name="Google Shape;241;p11"/>
          <p:cNvSpPr txBox="1">
            <a:spLocks noGrp="1"/>
          </p:cNvSpPr>
          <p:nvPr>
            <p:ph type="subTitle" idx="1"/>
          </p:nvPr>
        </p:nvSpPr>
        <p:spPr>
          <a:xfrm>
            <a:off x="4712400" y="4442400"/>
            <a:ext cx="6519600" cy="5872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42" name="Google Shape;242;p11"/>
          <p:cNvSpPr txBox="1">
            <a:spLocks noGrp="1"/>
          </p:cNvSpPr>
          <p:nvPr>
            <p:ph type="title" hasCustomPrompt="1"/>
          </p:nvPr>
        </p:nvSpPr>
        <p:spPr>
          <a:xfrm rot="422">
            <a:off x="4712367" y="1828800"/>
            <a:ext cx="6519600" cy="24104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ctr">
              <a:spcBef>
                <a:spcPts val="0"/>
              </a:spcBef>
              <a:spcAft>
                <a:spcPts val="0"/>
              </a:spcAft>
              <a:buSzPts val="9600"/>
              <a:buNone/>
              <a:defRPr sz="14666"/>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grpSp>
        <p:nvGrpSpPr>
          <p:cNvPr id="243" name="Google Shape;243;p11"/>
          <p:cNvGrpSpPr/>
          <p:nvPr/>
        </p:nvGrpSpPr>
        <p:grpSpPr>
          <a:xfrm>
            <a:off x="0" y="2"/>
            <a:ext cx="12192000" cy="6858003"/>
            <a:chOff x="0" y="2"/>
            <a:chExt cx="9144000" cy="5143502"/>
          </a:xfrm>
        </p:grpSpPr>
        <p:pic>
          <p:nvPicPr>
            <p:cNvPr id="244" name="Google Shape;244;p11"/>
            <p:cNvPicPr preferRelativeResize="0"/>
            <p:nvPr/>
          </p:nvPicPr>
          <p:blipFill rotWithShape="1">
            <a:blip r:embed="rId2">
              <a:alphaModFix/>
            </a:blip>
            <a:srcRect l="53761" b="27330"/>
            <a:stretch/>
          </p:blipFill>
          <p:spPr>
            <a:xfrm flipH="1">
              <a:off x="7792149" y="2956750"/>
              <a:ext cx="1351849" cy="2179050"/>
            </a:xfrm>
            <a:prstGeom prst="rect">
              <a:avLst/>
            </a:prstGeom>
            <a:noFill/>
            <a:ln>
              <a:noFill/>
            </a:ln>
          </p:spPr>
        </p:pic>
        <p:pic>
          <p:nvPicPr>
            <p:cNvPr id="245" name="Google Shape;245;p11"/>
            <p:cNvPicPr preferRelativeResize="0"/>
            <p:nvPr/>
          </p:nvPicPr>
          <p:blipFill rotWithShape="1">
            <a:blip r:embed="rId3">
              <a:alphaModFix/>
            </a:blip>
            <a:srcRect t="50663"/>
            <a:stretch/>
          </p:blipFill>
          <p:spPr>
            <a:xfrm>
              <a:off x="3896175" y="2"/>
              <a:ext cx="3125501" cy="1035900"/>
            </a:xfrm>
            <a:prstGeom prst="rect">
              <a:avLst/>
            </a:prstGeom>
            <a:noFill/>
            <a:ln>
              <a:noFill/>
            </a:ln>
          </p:spPr>
        </p:pic>
        <p:pic>
          <p:nvPicPr>
            <p:cNvPr id="246" name="Google Shape;246;p11"/>
            <p:cNvPicPr preferRelativeResize="0"/>
            <p:nvPr/>
          </p:nvPicPr>
          <p:blipFill rotWithShape="1">
            <a:blip r:embed="rId4">
              <a:alphaModFix/>
            </a:blip>
            <a:srcRect l="49176" b="8483"/>
            <a:stretch/>
          </p:blipFill>
          <p:spPr>
            <a:xfrm>
              <a:off x="0" y="790125"/>
              <a:ext cx="1307601" cy="4353376"/>
            </a:xfrm>
            <a:prstGeom prst="rect">
              <a:avLst/>
            </a:prstGeom>
            <a:noFill/>
            <a:ln>
              <a:noFill/>
            </a:ln>
          </p:spPr>
        </p:pic>
        <p:pic>
          <p:nvPicPr>
            <p:cNvPr id="247" name="Google Shape;247;p11"/>
            <p:cNvPicPr preferRelativeResize="0"/>
            <p:nvPr/>
          </p:nvPicPr>
          <p:blipFill rotWithShape="1">
            <a:blip r:embed="rId5">
              <a:alphaModFix/>
            </a:blip>
            <a:srcRect l="34798" t="-3449" b="37495"/>
            <a:stretch/>
          </p:blipFill>
          <p:spPr>
            <a:xfrm>
              <a:off x="0" y="2910904"/>
              <a:ext cx="2817625" cy="2232600"/>
            </a:xfrm>
            <a:prstGeom prst="rect">
              <a:avLst/>
            </a:prstGeom>
            <a:noFill/>
            <a:ln>
              <a:noFill/>
            </a:ln>
          </p:spPr>
        </p:pic>
        <p:pic>
          <p:nvPicPr>
            <p:cNvPr id="248" name="Google Shape;248;p11"/>
            <p:cNvPicPr preferRelativeResize="0"/>
            <p:nvPr/>
          </p:nvPicPr>
          <p:blipFill rotWithShape="1">
            <a:blip r:embed="rId5">
              <a:alphaModFix/>
            </a:blip>
            <a:srcRect r="28515" b="69399"/>
            <a:stretch/>
          </p:blipFill>
          <p:spPr>
            <a:xfrm>
              <a:off x="6054775" y="4099900"/>
              <a:ext cx="3089225" cy="1035900"/>
            </a:xfrm>
            <a:prstGeom prst="rect">
              <a:avLst/>
            </a:prstGeom>
            <a:noFill/>
            <a:ln>
              <a:noFill/>
            </a:ln>
          </p:spPr>
        </p:pic>
      </p:grpSp>
      <p:grpSp>
        <p:nvGrpSpPr>
          <p:cNvPr id="249" name="Google Shape;249;p11"/>
          <p:cNvGrpSpPr/>
          <p:nvPr/>
        </p:nvGrpSpPr>
        <p:grpSpPr>
          <a:xfrm>
            <a:off x="793502" y="211733"/>
            <a:ext cx="11043041" cy="6348603"/>
            <a:chOff x="595126" y="158800"/>
            <a:chExt cx="8282281" cy="4761452"/>
          </a:xfrm>
        </p:grpSpPr>
        <p:sp>
          <p:nvSpPr>
            <p:cNvPr id="250" name="Google Shape;250;p11"/>
            <p:cNvSpPr/>
            <p:nvPr/>
          </p:nvSpPr>
          <p:spPr>
            <a:xfrm>
              <a:off x="3233730" y="4661997"/>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 name="Google Shape;251;p11"/>
            <p:cNvSpPr/>
            <p:nvPr/>
          </p:nvSpPr>
          <p:spPr>
            <a:xfrm>
              <a:off x="8618534" y="1727704"/>
              <a:ext cx="258873" cy="273600"/>
            </a:xfrm>
            <a:custGeom>
              <a:avLst/>
              <a:gdLst/>
              <a:ahLst/>
              <a:cxnLst/>
              <a:rect l="l" t="t" r="r" b="b"/>
              <a:pathLst>
                <a:path w="27650" h="29223" extrusionOk="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2" name="Google Shape;252;p11"/>
            <p:cNvSpPr/>
            <p:nvPr/>
          </p:nvSpPr>
          <p:spPr>
            <a:xfrm>
              <a:off x="595126" y="330361"/>
              <a:ext cx="249745" cy="234446"/>
            </a:xfrm>
            <a:custGeom>
              <a:avLst/>
              <a:gdLst/>
              <a:ahLst/>
              <a:cxnLst/>
              <a:rect l="l" t="t" r="r" b="b"/>
              <a:pathLst>
                <a:path w="26675" h="25041" extrusionOk="0">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 name="Google Shape;253;p11"/>
            <p:cNvSpPr/>
            <p:nvPr/>
          </p:nvSpPr>
          <p:spPr>
            <a:xfrm>
              <a:off x="5858225" y="4624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 name="Google Shape;254;p11"/>
            <p:cNvSpPr/>
            <p:nvPr/>
          </p:nvSpPr>
          <p:spPr>
            <a:xfrm>
              <a:off x="3717500" y="3034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 name="Google Shape;255;p11"/>
            <p:cNvSpPr/>
            <p:nvPr/>
          </p:nvSpPr>
          <p:spPr>
            <a:xfrm>
              <a:off x="3857550" y="21407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6" name="Google Shape;256;p11"/>
            <p:cNvSpPr/>
            <p:nvPr/>
          </p:nvSpPr>
          <p:spPr>
            <a:xfrm>
              <a:off x="927100" y="158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 name="Google Shape;257;p11"/>
            <p:cNvSpPr/>
            <p:nvPr/>
          </p:nvSpPr>
          <p:spPr>
            <a:xfrm>
              <a:off x="5960525" y="45663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 name="Google Shape;258;p11"/>
            <p:cNvSpPr/>
            <p:nvPr/>
          </p:nvSpPr>
          <p:spPr>
            <a:xfrm>
              <a:off x="8618525" y="13036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 name="Google Shape;259;p11"/>
            <p:cNvSpPr/>
            <p:nvPr/>
          </p:nvSpPr>
          <p:spPr>
            <a:xfrm>
              <a:off x="8813275" y="1069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 name="Google Shape;260;p11"/>
            <p:cNvSpPr/>
            <p:nvPr/>
          </p:nvSpPr>
          <p:spPr>
            <a:xfrm>
              <a:off x="3754700" y="4662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 name="Google Shape;261;p11"/>
            <p:cNvSpPr/>
            <p:nvPr/>
          </p:nvSpPr>
          <p:spPr>
            <a:xfrm>
              <a:off x="8776075" y="2256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14324196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ig number">
  <p:cSld name="1_Big number">
    <p:spTree>
      <p:nvGrpSpPr>
        <p:cNvPr id="1" name="Shape 240"/>
        <p:cNvGrpSpPr/>
        <p:nvPr/>
      </p:nvGrpSpPr>
      <p:grpSpPr>
        <a:xfrm>
          <a:off x="0" y="0"/>
          <a:ext cx="0" cy="0"/>
          <a:chOff x="0" y="0"/>
          <a:chExt cx="0" cy="0"/>
        </a:xfrm>
      </p:grpSpPr>
      <p:sp>
        <p:nvSpPr>
          <p:cNvPr id="241" name="Google Shape;241;p11"/>
          <p:cNvSpPr txBox="1">
            <a:spLocks noGrp="1"/>
          </p:cNvSpPr>
          <p:nvPr>
            <p:ph type="subTitle" idx="1"/>
          </p:nvPr>
        </p:nvSpPr>
        <p:spPr>
          <a:xfrm>
            <a:off x="4712400" y="4442400"/>
            <a:ext cx="6519600" cy="5872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42" name="Google Shape;242;p11"/>
          <p:cNvSpPr txBox="1">
            <a:spLocks noGrp="1"/>
          </p:cNvSpPr>
          <p:nvPr>
            <p:ph type="title" hasCustomPrompt="1"/>
          </p:nvPr>
        </p:nvSpPr>
        <p:spPr>
          <a:xfrm rot="422">
            <a:off x="4712367" y="1828800"/>
            <a:ext cx="6519600" cy="24104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ctr">
              <a:spcBef>
                <a:spcPts val="0"/>
              </a:spcBef>
              <a:spcAft>
                <a:spcPts val="0"/>
              </a:spcAft>
              <a:buSzPts val="9600"/>
              <a:buNone/>
              <a:defRPr sz="14666"/>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grpSp>
        <p:nvGrpSpPr>
          <p:cNvPr id="243" name="Google Shape;243;p11"/>
          <p:cNvGrpSpPr/>
          <p:nvPr/>
        </p:nvGrpSpPr>
        <p:grpSpPr>
          <a:xfrm>
            <a:off x="0" y="2"/>
            <a:ext cx="12192000" cy="6858003"/>
            <a:chOff x="0" y="2"/>
            <a:chExt cx="9144000" cy="5143502"/>
          </a:xfrm>
        </p:grpSpPr>
        <p:pic>
          <p:nvPicPr>
            <p:cNvPr id="244" name="Google Shape;244;p11"/>
            <p:cNvPicPr preferRelativeResize="0"/>
            <p:nvPr/>
          </p:nvPicPr>
          <p:blipFill rotWithShape="1">
            <a:blip r:embed="rId2">
              <a:alphaModFix/>
            </a:blip>
            <a:srcRect l="53761" b="27330"/>
            <a:stretch/>
          </p:blipFill>
          <p:spPr>
            <a:xfrm flipH="1">
              <a:off x="7792149" y="2956750"/>
              <a:ext cx="1351849" cy="2179050"/>
            </a:xfrm>
            <a:prstGeom prst="rect">
              <a:avLst/>
            </a:prstGeom>
            <a:noFill/>
            <a:ln>
              <a:noFill/>
            </a:ln>
          </p:spPr>
        </p:pic>
        <p:pic>
          <p:nvPicPr>
            <p:cNvPr id="245" name="Google Shape;245;p11"/>
            <p:cNvPicPr preferRelativeResize="0"/>
            <p:nvPr/>
          </p:nvPicPr>
          <p:blipFill rotWithShape="1">
            <a:blip r:embed="rId3">
              <a:alphaModFix/>
            </a:blip>
            <a:srcRect t="50663"/>
            <a:stretch/>
          </p:blipFill>
          <p:spPr>
            <a:xfrm>
              <a:off x="3896175" y="2"/>
              <a:ext cx="3125501" cy="1035900"/>
            </a:xfrm>
            <a:prstGeom prst="rect">
              <a:avLst/>
            </a:prstGeom>
            <a:noFill/>
            <a:ln>
              <a:noFill/>
            </a:ln>
          </p:spPr>
        </p:pic>
        <p:pic>
          <p:nvPicPr>
            <p:cNvPr id="246" name="Google Shape;246;p11"/>
            <p:cNvPicPr preferRelativeResize="0"/>
            <p:nvPr/>
          </p:nvPicPr>
          <p:blipFill rotWithShape="1">
            <a:blip r:embed="rId4">
              <a:alphaModFix/>
            </a:blip>
            <a:srcRect l="49176" b="8483"/>
            <a:stretch/>
          </p:blipFill>
          <p:spPr>
            <a:xfrm>
              <a:off x="0" y="790125"/>
              <a:ext cx="1307601" cy="4353376"/>
            </a:xfrm>
            <a:prstGeom prst="rect">
              <a:avLst/>
            </a:prstGeom>
            <a:noFill/>
            <a:ln>
              <a:noFill/>
            </a:ln>
          </p:spPr>
        </p:pic>
        <p:pic>
          <p:nvPicPr>
            <p:cNvPr id="247" name="Google Shape;247;p11"/>
            <p:cNvPicPr preferRelativeResize="0"/>
            <p:nvPr/>
          </p:nvPicPr>
          <p:blipFill rotWithShape="1">
            <a:blip r:embed="rId5">
              <a:alphaModFix/>
            </a:blip>
            <a:srcRect l="34798" t="-3449" b="37495"/>
            <a:stretch/>
          </p:blipFill>
          <p:spPr>
            <a:xfrm>
              <a:off x="0" y="2910904"/>
              <a:ext cx="2817625" cy="2232600"/>
            </a:xfrm>
            <a:prstGeom prst="rect">
              <a:avLst/>
            </a:prstGeom>
            <a:noFill/>
            <a:ln>
              <a:noFill/>
            </a:ln>
          </p:spPr>
        </p:pic>
        <p:pic>
          <p:nvPicPr>
            <p:cNvPr id="248" name="Google Shape;248;p11"/>
            <p:cNvPicPr preferRelativeResize="0"/>
            <p:nvPr/>
          </p:nvPicPr>
          <p:blipFill rotWithShape="1">
            <a:blip r:embed="rId5">
              <a:alphaModFix/>
            </a:blip>
            <a:srcRect r="28515" b="69399"/>
            <a:stretch/>
          </p:blipFill>
          <p:spPr>
            <a:xfrm>
              <a:off x="6054775" y="4099900"/>
              <a:ext cx="3089225" cy="1035900"/>
            </a:xfrm>
            <a:prstGeom prst="rect">
              <a:avLst/>
            </a:prstGeom>
            <a:noFill/>
            <a:ln>
              <a:noFill/>
            </a:ln>
          </p:spPr>
        </p:pic>
      </p:grpSp>
      <p:grpSp>
        <p:nvGrpSpPr>
          <p:cNvPr id="249" name="Google Shape;249;p11"/>
          <p:cNvGrpSpPr/>
          <p:nvPr/>
        </p:nvGrpSpPr>
        <p:grpSpPr>
          <a:xfrm>
            <a:off x="793502" y="211733"/>
            <a:ext cx="11043041" cy="6348603"/>
            <a:chOff x="595126" y="158800"/>
            <a:chExt cx="8282281" cy="4761452"/>
          </a:xfrm>
        </p:grpSpPr>
        <p:sp>
          <p:nvSpPr>
            <p:cNvPr id="250" name="Google Shape;250;p11"/>
            <p:cNvSpPr/>
            <p:nvPr/>
          </p:nvSpPr>
          <p:spPr>
            <a:xfrm>
              <a:off x="3233730" y="4661997"/>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 name="Google Shape;251;p11"/>
            <p:cNvSpPr/>
            <p:nvPr/>
          </p:nvSpPr>
          <p:spPr>
            <a:xfrm>
              <a:off x="8618534" y="1727704"/>
              <a:ext cx="258873" cy="273600"/>
            </a:xfrm>
            <a:custGeom>
              <a:avLst/>
              <a:gdLst/>
              <a:ahLst/>
              <a:cxnLst/>
              <a:rect l="l" t="t" r="r" b="b"/>
              <a:pathLst>
                <a:path w="27650" h="29223" extrusionOk="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2" name="Google Shape;252;p11"/>
            <p:cNvSpPr/>
            <p:nvPr/>
          </p:nvSpPr>
          <p:spPr>
            <a:xfrm>
              <a:off x="595126" y="330361"/>
              <a:ext cx="249745" cy="234446"/>
            </a:xfrm>
            <a:custGeom>
              <a:avLst/>
              <a:gdLst/>
              <a:ahLst/>
              <a:cxnLst/>
              <a:rect l="l" t="t" r="r" b="b"/>
              <a:pathLst>
                <a:path w="26675" h="25041" extrusionOk="0">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 name="Google Shape;253;p11"/>
            <p:cNvSpPr/>
            <p:nvPr/>
          </p:nvSpPr>
          <p:spPr>
            <a:xfrm>
              <a:off x="5858225" y="4624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 name="Google Shape;254;p11"/>
            <p:cNvSpPr/>
            <p:nvPr/>
          </p:nvSpPr>
          <p:spPr>
            <a:xfrm>
              <a:off x="3717500" y="3034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 name="Google Shape;255;p11"/>
            <p:cNvSpPr/>
            <p:nvPr/>
          </p:nvSpPr>
          <p:spPr>
            <a:xfrm>
              <a:off x="3857550" y="21407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6" name="Google Shape;256;p11"/>
            <p:cNvSpPr/>
            <p:nvPr/>
          </p:nvSpPr>
          <p:spPr>
            <a:xfrm>
              <a:off x="927100" y="158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 name="Google Shape;257;p11"/>
            <p:cNvSpPr/>
            <p:nvPr/>
          </p:nvSpPr>
          <p:spPr>
            <a:xfrm>
              <a:off x="5960525" y="45663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 name="Google Shape;258;p11"/>
            <p:cNvSpPr/>
            <p:nvPr/>
          </p:nvSpPr>
          <p:spPr>
            <a:xfrm>
              <a:off x="8618525" y="13036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 name="Google Shape;259;p11"/>
            <p:cNvSpPr/>
            <p:nvPr/>
          </p:nvSpPr>
          <p:spPr>
            <a:xfrm>
              <a:off x="8813275" y="1069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 name="Google Shape;260;p11"/>
            <p:cNvSpPr/>
            <p:nvPr/>
          </p:nvSpPr>
          <p:spPr>
            <a:xfrm>
              <a:off x="3754700" y="4662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 name="Google Shape;261;p11"/>
            <p:cNvSpPr/>
            <p:nvPr/>
          </p:nvSpPr>
          <p:spPr>
            <a:xfrm>
              <a:off x="8776075" y="2256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11295606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ig number">
  <p:cSld name="1_Big number">
    <p:spTree>
      <p:nvGrpSpPr>
        <p:cNvPr id="1" name="Shape 240"/>
        <p:cNvGrpSpPr/>
        <p:nvPr/>
      </p:nvGrpSpPr>
      <p:grpSpPr>
        <a:xfrm>
          <a:off x="0" y="0"/>
          <a:ext cx="0" cy="0"/>
          <a:chOff x="0" y="0"/>
          <a:chExt cx="0" cy="0"/>
        </a:xfrm>
      </p:grpSpPr>
      <p:sp>
        <p:nvSpPr>
          <p:cNvPr id="241" name="Google Shape;241;p11"/>
          <p:cNvSpPr txBox="1">
            <a:spLocks noGrp="1"/>
          </p:cNvSpPr>
          <p:nvPr>
            <p:ph type="subTitle" idx="1"/>
          </p:nvPr>
        </p:nvSpPr>
        <p:spPr>
          <a:xfrm>
            <a:off x="4712400" y="4442400"/>
            <a:ext cx="6519600" cy="5872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42" name="Google Shape;242;p11"/>
          <p:cNvSpPr txBox="1">
            <a:spLocks noGrp="1"/>
          </p:cNvSpPr>
          <p:nvPr>
            <p:ph type="title" hasCustomPrompt="1"/>
          </p:nvPr>
        </p:nvSpPr>
        <p:spPr>
          <a:xfrm rot="422">
            <a:off x="4712367" y="1828800"/>
            <a:ext cx="6519600" cy="24104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ctr">
              <a:spcBef>
                <a:spcPts val="0"/>
              </a:spcBef>
              <a:spcAft>
                <a:spcPts val="0"/>
              </a:spcAft>
              <a:buSzPts val="9600"/>
              <a:buNone/>
              <a:defRPr sz="14666"/>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grpSp>
        <p:nvGrpSpPr>
          <p:cNvPr id="243" name="Google Shape;243;p11"/>
          <p:cNvGrpSpPr/>
          <p:nvPr/>
        </p:nvGrpSpPr>
        <p:grpSpPr>
          <a:xfrm>
            <a:off x="0" y="2"/>
            <a:ext cx="12192000" cy="6858003"/>
            <a:chOff x="0" y="2"/>
            <a:chExt cx="9144000" cy="5143502"/>
          </a:xfrm>
        </p:grpSpPr>
        <p:pic>
          <p:nvPicPr>
            <p:cNvPr id="244" name="Google Shape;244;p11"/>
            <p:cNvPicPr preferRelativeResize="0"/>
            <p:nvPr/>
          </p:nvPicPr>
          <p:blipFill rotWithShape="1">
            <a:blip r:embed="rId2">
              <a:alphaModFix/>
            </a:blip>
            <a:srcRect l="53761" b="27330"/>
            <a:stretch/>
          </p:blipFill>
          <p:spPr>
            <a:xfrm flipH="1">
              <a:off x="7792149" y="2956750"/>
              <a:ext cx="1351849" cy="2179050"/>
            </a:xfrm>
            <a:prstGeom prst="rect">
              <a:avLst/>
            </a:prstGeom>
            <a:noFill/>
            <a:ln>
              <a:noFill/>
            </a:ln>
          </p:spPr>
        </p:pic>
        <p:pic>
          <p:nvPicPr>
            <p:cNvPr id="245" name="Google Shape;245;p11"/>
            <p:cNvPicPr preferRelativeResize="0"/>
            <p:nvPr/>
          </p:nvPicPr>
          <p:blipFill rotWithShape="1">
            <a:blip r:embed="rId3">
              <a:alphaModFix/>
            </a:blip>
            <a:srcRect t="50663"/>
            <a:stretch/>
          </p:blipFill>
          <p:spPr>
            <a:xfrm>
              <a:off x="3896175" y="2"/>
              <a:ext cx="3125501" cy="1035900"/>
            </a:xfrm>
            <a:prstGeom prst="rect">
              <a:avLst/>
            </a:prstGeom>
            <a:noFill/>
            <a:ln>
              <a:noFill/>
            </a:ln>
          </p:spPr>
        </p:pic>
        <p:pic>
          <p:nvPicPr>
            <p:cNvPr id="246" name="Google Shape;246;p11"/>
            <p:cNvPicPr preferRelativeResize="0"/>
            <p:nvPr/>
          </p:nvPicPr>
          <p:blipFill rotWithShape="1">
            <a:blip r:embed="rId4">
              <a:alphaModFix/>
            </a:blip>
            <a:srcRect l="49176" b="8483"/>
            <a:stretch/>
          </p:blipFill>
          <p:spPr>
            <a:xfrm>
              <a:off x="0" y="790125"/>
              <a:ext cx="1307601" cy="4353376"/>
            </a:xfrm>
            <a:prstGeom prst="rect">
              <a:avLst/>
            </a:prstGeom>
            <a:noFill/>
            <a:ln>
              <a:noFill/>
            </a:ln>
          </p:spPr>
        </p:pic>
        <p:pic>
          <p:nvPicPr>
            <p:cNvPr id="247" name="Google Shape;247;p11"/>
            <p:cNvPicPr preferRelativeResize="0"/>
            <p:nvPr/>
          </p:nvPicPr>
          <p:blipFill rotWithShape="1">
            <a:blip r:embed="rId5">
              <a:alphaModFix/>
            </a:blip>
            <a:srcRect l="34798" t="-3449" b="37495"/>
            <a:stretch/>
          </p:blipFill>
          <p:spPr>
            <a:xfrm>
              <a:off x="0" y="2910904"/>
              <a:ext cx="2817625" cy="2232600"/>
            </a:xfrm>
            <a:prstGeom prst="rect">
              <a:avLst/>
            </a:prstGeom>
            <a:noFill/>
            <a:ln>
              <a:noFill/>
            </a:ln>
          </p:spPr>
        </p:pic>
        <p:pic>
          <p:nvPicPr>
            <p:cNvPr id="248" name="Google Shape;248;p11"/>
            <p:cNvPicPr preferRelativeResize="0"/>
            <p:nvPr/>
          </p:nvPicPr>
          <p:blipFill rotWithShape="1">
            <a:blip r:embed="rId5">
              <a:alphaModFix/>
            </a:blip>
            <a:srcRect r="28515" b="69399"/>
            <a:stretch/>
          </p:blipFill>
          <p:spPr>
            <a:xfrm>
              <a:off x="6054775" y="4099900"/>
              <a:ext cx="3089225" cy="1035900"/>
            </a:xfrm>
            <a:prstGeom prst="rect">
              <a:avLst/>
            </a:prstGeom>
            <a:noFill/>
            <a:ln>
              <a:noFill/>
            </a:ln>
          </p:spPr>
        </p:pic>
      </p:grpSp>
      <p:grpSp>
        <p:nvGrpSpPr>
          <p:cNvPr id="249" name="Google Shape;249;p11"/>
          <p:cNvGrpSpPr/>
          <p:nvPr/>
        </p:nvGrpSpPr>
        <p:grpSpPr>
          <a:xfrm>
            <a:off x="793502" y="211733"/>
            <a:ext cx="11043041" cy="6348603"/>
            <a:chOff x="595126" y="158800"/>
            <a:chExt cx="8282281" cy="4761452"/>
          </a:xfrm>
        </p:grpSpPr>
        <p:sp>
          <p:nvSpPr>
            <p:cNvPr id="250" name="Google Shape;250;p11"/>
            <p:cNvSpPr/>
            <p:nvPr/>
          </p:nvSpPr>
          <p:spPr>
            <a:xfrm>
              <a:off x="3233730" y="4661997"/>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 name="Google Shape;251;p11"/>
            <p:cNvSpPr/>
            <p:nvPr/>
          </p:nvSpPr>
          <p:spPr>
            <a:xfrm>
              <a:off x="8618534" y="1727704"/>
              <a:ext cx="258873" cy="273600"/>
            </a:xfrm>
            <a:custGeom>
              <a:avLst/>
              <a:gdLst/>
              <a:ahLst/>
              <a:cxnLst/>
              <a:rect l="l" t="t" r="r" b="b"/>
              <a:pathLst>
                <a:path w="27650" h="29223" extrusionOk="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2" name="Google Shape;252;p11"/>
            <p:cNvSpPr/>
            <p:nvPr/>
          </p:nvSpPr>
          <p:spPr>
            <a:xfrm>
              <a:off x="595126" y="330361"/>
              <a:ext cx="249745" cy="234446"/>
            </a:xfrm>
            <a:custGeom>
              <a:avLst/>
              <a:gdLst/>
              <a:ahLst/>
              <a:cxnLst/>
              <a:rect l="l" t="t" r="r" b="b"/>
              <a:pathLst>
                <a:path w="26675" h="25041" extrusionOk="0">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 name="Google Shape;253;p11"/>
            <p:cNvSpPr/>
            <p:nvPr/>
          </p:nvSpPr>
          <p:spPr>
            <a:xfrm>
              <a:off x="5858225" y="4624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 name="Google Shape;254;p11"/>
            <p:cNvSpPr/>
            <p:nvPr/>
          </p:nvSpPr>
          <p:spPr>
            <a:xfrm>
              <a:off x="3717500" y="3034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 name="Google Shape;255;p11"/>
            <p:cNvSpPr/>
            <p:nvPr/>
          </p:nvSpPr>
          <p:spPr>
            <a:xfrm>
              <a:off x="3857550" y="21407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6" name="Google Shape;256;p11"/>
            <p:cNvSpPr/>
            <p:nvPr/>
          </p:nvSpPr>
          <p:spPr>
            <a:xfrm>
              <a:off x="927100" y="158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 name="Google Shape;257;p11"/>
            <p:cNvSpPr/>
            <p:nvPr/>
          </p:nvSpPr>
          <p:spPr>
            <a:xfrm>
              <a:off x="5960525" y="45663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 name="Google Shape;258;p11"/>
            <p:cNvSpPr/>
            <p:nvPr/>
          </p:nvSpPr>
          <p:spPr>
            <a:xfrm>
              <a:off x="8618525" y="13036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 name="Google Shape;259;p11"/>
            <p:cNvSpPr/>
            <p:nvPr/>
          </p:nvSpPr>
          <p:spPr>
            <a:xfrm>
              <a:off x="8813275" y="1069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 name="Google Shape;260;p11"/>
            <p:cNvSpPr/>
            <p:nvPr/>
          </p:nvSpPr>
          <p:spPr>
            <a:xfrm>
              <a:off x="3754700" y="4662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 name="Google Shape;261;p11"/>
            <p:cNvSpPr/>
            <p:nvPr/>
          </p:nvSpPr>
          <p:spPr>
            <a:xfrm>
              <a:off x="8776075" y="2256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6313512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ig number">
  <p:cSld name="1_Big number">
    <p:spTree>
      <p:nvGrpSpPr>
        <p:cNvPr id="1" name="Shape 240"/>
        <p:cNvGrpSpPr/>
        <p:nvPr/>
      </p:nvGrpSpPr>
      <p:grpSpPr>
        <a:xfrm>
          <a:off x="0" y="0"/>
          <a:ext cx="0" cy="0"/>
          <a:chOff x="0" y="0"/>
          <a:chExt cx="0" cy="0"/>
        </a:xfrm>
      </p:grpSpPr>
      <p:sp>
        <p:nvSpPr>
          <p:cNvPr id="241" name="Google Shape;241;p11"/>
          <p:cNvSpPr txBox="1">
            <a:spLocks noGrp="1"/>
          </p:cNvSpPr>
          <p:nvPr>
            <p:ph type="subTitle" idx="1"/>
          </p:nvPr>
        </p:nvSpPr>
        <p:spPr>
          <a:xfrm>
            <a:off x="4712400" y="4442400"/>
            <a:ext cx="6519600" cy="5872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42" name="Google Shape;242;p11"/>
          <p:cNvSpPr txBox="1">
            <a:spLocks noGrp="1"/>
          </p:cNvSpPr>
          <p:nvPr>
            <p:ph type="title" hasCustomPrompt="1"/>
          </p:nvPr>
        </p:nvSpPr>
        <p:spPr>
          <a:xfrm rot="422">
            <a:off x="4712367" y="1828800"/>
            <a:ext cx="6519600" cy="24104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ctr">
              <a:spcBef>
                <a:spcPts val="0"/>
              </a:spcBef>
              <a:spcAft>
                <a:spcPts val="0"/>
              </a:spcAft>
              <a:buSzPts val="9600"/>
              <a:buNone/>
              <a:defRPr sz="14666"/>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grpSp>
        <p:nvGrpSpPr>
          <p:cNvPr id="243" name="Google Shape;243;p11"/>
          <p:cNvGrpSpPr/>
          <p:nvPr/>
        </p:nvGrpSpPr>
        <p:grpSpPr>
          <a:xfrm>
            <a:off x="0" y="2"/>
            <a:ext cx="12192000" cy="6858003"/>
            <a:chOff x="0" y="2"/>
            <a:chExt cx="9144000" cy="5143502"/>
          </a:xfrm>
        </p:grpSpPr>
        <p:pic>
          <p:nvPicPr>
            <p:cNvPr id="244" name="Google Shape;244;p11"/>
            <p:cNvPicPr preferRelativeResize="0"/>
            <p:nvPr/>
          </p:nvPicPr>
          <p:blipFill rotWithShape="1">
            <a:blip r:embed="rId2">
              <a:alphaModFix/>
            </a:blip>
            <a:srcRect l="53761" b="27330"/>
            <a:stretch/>
          </p:blipFill>
          <p:spPr>
            <a:xfrm flipH="1">
              <a:off x="7792149" y="2956750"/>
              <a:ext cx="1351849" cy="2179050"/>
            </a:xfrm>
            <a:prstGeom prst="rect">
              <a:avLst/>
            </a:prstGeom>
            <a:noFill/>
            <a:ln>
              <a:noFill/>
            </a:ln>
          </p:spPr>
        </p:pic>
        <p:pic>
          <p:nvPicPr>
            <p:cNvPr id="245" name="Google Shape;245;p11"/>
            <p:cNvPicPr preferRelativeResize="0"/>
            <p:nvPr/>
          </p:nvPicPr>
          <p:blipFill rotWithShape="1">
            <a:blip r:embed="rId3">
              <a:alphaModFix/>
            </a:blip>
            <a:srcRect t="50663"/>
            <a:stretch/>
          </p:blipFill>
          <p:spPr>
            <a:xfrm>
              <a:off x="3896175" y="2"/>
              <a:ext cx="3125501" cy="1035900"/>
            </a:xfrm>
            <a:prstGeom prst="rect">
              <a:avLst/>
            </a:prstGeom>
            <a:noFill/>
            <a:ln>
              <a:noFill/>
            </a:ln>
          </p:spPr>
        </p:pic>
        <p:pic>
          <p:nvPicPr>
            <p:cNvPr id="246" name="Google Shape;246;p11"/>
            <p:cNvPicPr preferRelativeResize="0"/>
            <p:nvPr/>
          </p:nvPicPr>
          <p:blipFill rotWithShape="1">
            <a:blip r:embed="rId4">
              <a:alphaModFix/>
            </a:blip>
            <a:srcRect l="49176" b="8483"/>
            <a:stretch/>
          </p:blipFill>
          <p:spPr>
            <a:xfrm>
              <a:off x="0" y="790125"/>
              <a:ext cx="1307601" cy="4353376"/>
            </a:xfrm>
            <a:prstGeom prst="rect">
              <a:avLst/>
            </a:prstGeom>
            <a:noFill/>
            <a:ln>
              <a:noFill/>
            </a:ln>
          </p:spPr>
        </p:pic>
        <p:pic>
          <p:nvPicPr>
            <p:cNvPr id="247" name="Google Shape;247;p11"/>
            <p:cNvPicPr preferRelativeResize="0"/>
            <p:nvPr/>
          </p:nvPicPr>
          <p:blipFill rotWithShape="1">
            <a:blip r:embed="rId5">
              <a:alphaModFix/>
            </a:blip>
            <a:srcRect l="34798" t="-3449" b="37495"/>
            <a:stretch/>
          </p:blipFill>
          <p:spPr>
            <a:xfrm>
              <a:off x="0" y="2910904"/>
              <a:ext cx="2817625" cy="2232600"/>
            </a:xfrm>
            <a:prstGeom prst="rect">
              <a:avLst/>
            </a:prstGeom>
            <a:noFill/>
            <a:ln>
              <a:noFill/>
            </a:ln>
          </p:spPr>
        </p:pic>
        <p:pic>
          <p:nvPicPr>
            <p:cNvPr id="248" name="Google Shape;248;p11"/>
            <p:cNvPicPr preferRelativeResize="0"/>
            <p:nvPr/>
          </p:nvPicPr>
          <p:blipFill rotWithShape="1">
            <a:blip r:embed="rId5">
              <a:alphaModFix/>
            </a:blip>
            <a:srcRect r="28515" b="69399"/>
            <a:stretch/>
          </p:blipFill>
          <p:spPr>
            <a:xfrm>
              <a:off x="6054775" y="4099900"/>
              <a:ext cx="3089225" cy="1035900"/>
            </a:xfrm>
            <a:prstGeom prst="rect">
              <a:avLst/>
            </a:prstGeom>
            <a:noFill/>
            <a:ln>
              <a:noFill/>
            </a:ln>
          </p:spPr>
        </p:pic>
      </p:grpSp>
      <p:grpSp>
        <p:nvGrpSpPr>
          <p:cNvPr id="249" name="Google Shape;249;p11"/>
          <p:cNvGrpSpPr/>
          <p:nvPr/>
        </p:nvGrpSpPr>
        <p:grpSpPr>
          <a:xfrm>
            <a:off x="793502" y="211733"/>
            <a:ext cx="11043041" cy="6348603"/>
            <a:chOff x="595126" y="158800"/>
            <a:chExt cx="8282281" cy="4761452"/>
          </a:xfrm>
        </p:grpSpPr>
        <p:sp>
          <p:nvSpPr>
            <p:cNvPr id="250" name="Google Shape;250;p11"/>
            <p:cNvSpPr/>
            <p:nvPr/>
          </p:nvSpPr>
          <p:spPr>
            <a:xfrm>
              <a:off x="3233730" y="4661997"/>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 name="Google Shape;251;p11"/>
            <p:cNvSpPr/>
            <p:nvPr/>
          </p:nvSpPr>
          <p:spPr>
            <a:xfrm>
              <a:off x="8618534" y="1727704"/>
              <a:ext cx="258873" cy="273600"/>
            </a:xfrm>
            <a:custGeom>
              <a:avLst/>
              <a:gdLst/>
              <a:ahLst/>
              <a:cxnLst/>
              <a:rect l="l" t="t" r="r" b="b"/>
              <a:pathLst>
                <a:path w="27650" h="29223" extrusionOk="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2" name="Google Shape;252;p11"/>
            <p:cNvSpPr/>
            <p:nvPr/>
          </p:nvSpPr>
          <p:spPr>
            <a:xfrm>
              <a:off x="595126" y="330361"/>
              <a:ext cx="249745" cy="234446"/>
            </a:xfrm>
            <a:custGeom>
              <a:avLst/>
              <a:gdLst/>
              <a:ahLst/>
              <a:cxnLst/>
              <a:rect l="l" t="t" r="r" b="b"/>
              <a:pathLst>
                <a:path w="26675" h="25041" extrusionOk="0">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 name="Google Shape;253;p11"/>
            <p:cNvSpPr/>
            <p:nvPr/>
          </p:nvSpPr>
          <p:spPr>
            <a:xfrm>
              <a:off x="5858225" y="4624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 name="Google Shape;254;p11"/>
            <p:cNvSpPr/>
            <p:nvPr/>
          </p:nvSpPr>
          <p:spPr>
            <a:xfrm>
              <a:off x="3717500" y="3034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 name="Google Shape;255;p11"/>
            <p:cNvSpPr/>
            <p:nvPr/>
          </p:nvSpPr>
          <p:spPr>
            <a:xfrm>
              <a:off x="3857550" y="21407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6" name="Google Shape;256;p11"/>
            <p:cNvSpPr/>
            <p:nvPr/>
          </p:nvSpPr>
          <p:spPr>
            <a:xfrm>
              <a:off x="927100" y="158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 name="Google Shape;257;p11"/>
            <p:cNvSpPr/>
            <p:nvPr/>
          </p:nvSpPr>
          <p:spPr>
            <a:xfrm>
              <a:off x="5960525" y="45663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 name="Google Shape;258;p11"/>
            <p:cNvSpPr/>
            <p:nvPr/>
          </p:nvSpPr>
          <p:spPr>
            <a:xfrm>
              <a:off x="8618525" y="13036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 name="Google Shape;259;p11"/>
            <p:cNvSpPr/>
            <p:nvPr/>
          </p:nvSpPr>
          <p:spPr>
            <a:xfrm>
              <a:off x="8813275" y="1069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 name="Google Shape;260;p11"/>
            <p:cNvSpPr/>
            <p:nvPr/>
          </p:nvSpPr>
          <p:spPr>
            <a:xfrm>
              <a:off x="3754700" y="4662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 name="Google Shape;261;p11"/>
            <p:cNvSpPr/>
            <p:nvPr/>
          </p:nvSpPr>
          <p:spPr>
            <a:xfrm>
              <a:off x="8776075" y="2256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1401029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8"/>
        <p:cNvGrpSpPr/>
        <p:nvPr/>
      </p:nvGrpSpPr>
      <p:grpSpPr>
        <a:xfrm>
          <a:off x="0" y="0"/>
          <a:ext cx="0" cy="0"/>
          <a:chOff x="0" y="0"/>
          <a:chExt cx="0" cy="0"/>
        </a:xfrm>
      </p:grpSpPr>
      <p:sp>
        <p:nvSpPr>
          <p:cNvPr id="9" name="Google Shape;9;p2"/>
          <p:cNvSpPr txBox="1">
            <a:spLocks noGrp="1"/>
          </p:cNvSpPr>
          <p:nvPr>
            <p:ph type="subTitle" idx="1"/>
          </p:nvPr>
        </p:nvSpPr>
        <p:spPr>
          <a:xfrm rot="-452">
            <a:off x="4955749" y="4649831"/>
            <a:ext cx="6082000" cy="568400"/>
          </a:xfrm>
          <a:prstGeom prst="rect">
            <a:avLst/>
          </a:prstGeom>
          <a:solidFill>
            <a:schemeClr val="accent1"/>
          </a:solidFill>
          <a:ln w="19050" cap="flat" cmpd="sng">
            <a:solidFill>
              <a:schemeClr val="accent3"/>
            </a:solidFill>
            <a:prstDash val="solid"/>
            <a:round/>
            <a:headEnd type="none" w="sm" len="sm"/>
            <a:tailEnd type="none" w="sm" len="sm"/>
          </a:ln>
          <a:effectLst>
            <a:outerShdw blurRad="57150" dist="19050" dir="5400000" algn="bl" rotWithShape="0">
              <a:srgbClr val="000000">
                <a:alpha val="21000"/>
              </a:srgbClr>
            </a:outerShdw>
          </a:effectLst>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1400"/>
              <a:buNone/>
              <a:defRPr sz="2133"/>
            </a:lvl1pPr>
            <a:lvl2pPr lvl="1" algn="ctr">
              <a:lnSpc>
                <a:spcPct val="100000"/>
              </a:lnSpc>
              <a:spcBef>
                <a:spcPts val="0"/>
              </a:spcBef>
              <a:spcAft>
                <a:spcPts val="0"/>
              </a:spcAft>
              <a:buClr>
                <a:schemeClr val="accent1"/>
              </a:buClr>
              <a:buSzPts val="1800"/>
              <a:buNone/>
              <a:defRPr sz="2400">
                <a:solidFill>
                  <a:schemeClr val="accent1"/>
                </a:solidFill>
              </a:defRPr>
            </a:lvl2pPr>
            <a:lvl3pPr lvl="2" algn="ctr">
              <a:lnSpc>
                <a:spcPct val="100000"/>
              </a:lnSpc>
              <a:spcBef>
                <a:spcPts val="0"/>
              </a:spcBef>
              <a:spcAft>
                <a:spcPts val="0"/>
              </a:spcAft>
              <a:buClr>
                <a:schemeClr val="accent1"/>
              </a:buClr>
              <a:buSzPts val="1800"/>
              <a:buNone/>
              <a:defRPr sz="2400">
                <a:solidFill>
                  <a:schemeClr val="accent1"/>
                </a:solidFill>
              </a:defRPr>
            </a:lvl3pPr>
            <a:lvl4pPr lvl="3" algn="ctr">
              <a:lnSpc>
                <a:spcPct val="100000"/>
              </a:lnSpc>
              <a:spcBef>
                <a:spcPts val="0"/>
              </a:spcBef>
              <a:spcAft>
                <a:spcPts val="0"/>
              </a:spcAft>
              <a:buClr>
                <a:schemeClr val="accent1"/>
              </a:buClr>
              <a:buSzPts val="1800"/>
              <a:buNone/>
              <a:defRPr sz="2400">
                <a:solidFill>
                  <a:schemeClr val="accent1"/>
                </a:solidFill>
              </a:defRPr>
            </a:lvl4pPr>
            <a:lvl5pPr lvl="4" algn="ctr">
              <a:lnSpc>
                <a:spcPct val="100000"/>
              </a:lnSpc>
              <a:spcBef>
                <a:spcPts val="0"/>
              </a:spcBef>
              <a:spcAft>
                <a:spcPts val="0"/>
              </a:spcAft>
              <a:buClr>
                <a:schemeClr val="accent1"/>
              </a:buClr>
              <a:buSzPts val="1800"/>
              <a:buNone/>
              <a:defRPr sz="2400">
                <a:solidFill>
                  <a:schemeClr val="accent1"/>
                </a:solidFill>
              </a:defRPr>
            </a:lvl5pPr>
            <a:lvl6pPr lvl="5" algn="ctr">
              <a:lnSpc>
                <a:spcPct val="100000"/>
              </a:lnSpc>
              <a:spcBef>
                <a:spcPts val="0"/>
              </a:spcBef>
              <a:spcAft>
                <a:spcPts val="0"/>
              </a:spcAft>
              <a:buClr>
                <a:schemeClr val="accent1"/>
              </a:buClr>
              <a:buSzPts val="1800"/>
              <a:buNone/>
              <a:defRPr sz="2400">
                <a:solidFill>
                  <a:schemeClr val="accent1"/>
                </a:solidFill>
              </a:defRPr>
            </a:lvl6pPr>
            <a:lvl7pPr lvl="6" algn="ctr">
              <a:lnSpc>
                <a:spcPct val="100000"/>
              </a:lnSpc>
              <a:spcBef>
                <a:spcPts val="0"/>
              </a:spcBef>
              <a:spcAft>
                <a:spcPts val="0"/>
              </a:spcAft>
              <a:buClr>
                <a:schemeClr val="accent1"/>
              </a:buClr>
              <a:buSzPts val="1800"/>
              <a:buNone/>
              <a:defRPr sz="2400">
                <a:solidFill>
                  <a:schemeClr val="accent1"/>
                </a:solidFill>
              </a:defRPr>
            </a:lvl7pPr>
            <a:lvl8pPr lvl="7" algn="ctr">
              <a:lnSpc>
                <a:spcPct val="100000"/>
              </a:lnSpc>
              <a:spcBef>
                <a:spcPts val="0"/>
              </a:spcBef>
              <a:spcAft>
                <a:spcPts val="0"/>
              </a:spcAft>
              <a:buClr>
                <a:schemeClr val="accent1"/>
              </a:buClr>
              <a:buSzPts val="1800"/>
              <a:buNone/>
              <a:defRPr sz="2400">
                <a:solidFill>
                  <a:schemeClr val="accent1"/>
                </a:solidFill>
              </a:defRPr>
            </a:lvl8pPr>
            <a:lvl9pPr lvl="8" algn="ctr">
              <a:lnSpc>
                <a:spcPct val="100000"/>
              </a:lnSpc>
              <a:spcBef>
                <a:spcPts val="0"/>
              </a:spcBef>
              <a:spcAft>
                <a:spcPts val="0"/>
              </a:spcAft>
              <a:buClr>
                <a:schemeClr val="accent1"/>
              </a:buClr>
              <a:buSzPts val="1800"/>
              <a:buNone/>
              <a:defRPr sz="2400">
                <a:solidFill>
                  <a:schemeClr val="accent1"/>
                </a:solidFill>
              </a:defRPr>
            </a:lvl9pPr>
          </a:lstStyle>
          <a:p>
            <a:endParaRPr/>
          </a:p>
        </p:txBody>
      </p:sp>
      <p:sp>
        <p:nvSpPr>
          <p:cNvPr id="10" name="Google Shape;10;p2"/>
          <p:cNvSpPr txBox="1">
            <a:spLocks noGrp="1"/>
          </p:cNvSpPr>
          <p:nvPr>
            <p:ph type="ctrTitle"/>
          </p:nvPr>
        </p:nvSpPr>
        <p:spPr>
          <a:xfrm>
            <a:off x="4761551" y="1639367"/>
            <a:ext cx="6470400" cy="28068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Clr>
                <a:schemeClr val="dk1"/>
              </a:buClr>
              <a:buSzPts val="5200"/>
              <a:buNone/>
              <a:defRPr sz="8800">
                <a:solidFill>
                  <a:schemeClr val="dk1"/>
                </a:solidFill>
              </a:defRPr>
            </a:lvl1pPr>
            <a:lvl2pPr lvl="1" algn="ctr" rtl="0">
              <a:spcBef>
                <a:spcPts val="0"/>
              </a:spcBef>
              <a:spcAft>
                <a:spcPts val="0"/>
              </a:spcAft>
              <a:buClr>
                <a:schemeClr val="dk1"/>
              </a:buClr>
              <a:buSzPts val="5200"/>
              <a:buNone/>
              <a:defRPr sz="6933">
                <a:solidFill>
                  <a:schemeClr val="dk1"/>
                </a:solidFill>
              </a:defRPr>
            </a:lvl2pPr>
            <a:lvl3pPr lvl="2" algn="ctr" rtl="0">
              <a:spcBef>
                <a:spcPts val="0"/>
              </a:spcBef>
              <a:spcAft>
                <a:spcPts val="0"/>
              </a:spcAft>
              <a:buClr>
                <a:schemeClr val="dk1"/>
              </a:buClr>
              <a:buSzPts val="5200"/>
              <a:buNone/>
              <a:defRPr sz="6933">
                <a:solidFill>
                  <a:schemeClr val="dk1"/>
                </a:solidFill>
              </a:defRPr>
            </a:lvl3pPr>
            <a:lvl4pPr lvl="3" algn="ctr" rtl="0">
              <a:spcBef>
                <a:spcPts val="0"/>
              </a:spcBef>
              <a:spcAft>
                <a:spcPts val="0"/>
              </a:spcAft>
              <a:buClr>
                <a:schemeClr val="dk1"/>
              </a:buClr>
              <a:buSzPts val="5200"/>
              <a:buNone/>
              <a:defRPr sz="6933">
                <a:solidFill>
                  <a:schemeClr val="dk1"/>
                </a:solidFill>
              </a:defRPr>
            </a:lvl4pPr>
            <a:lvl5pPr lvl="4" algn="ctr" rtl="0">
              <a:spcBef>
                <a:spcPts val="0"/>
              </a:spcBef>
              <a:spcAft>
                <a:spcPts val="0"/>
              </a:spcAft>
              <a:buClr>
                <a:schemeClr val="dk1"/>
              </a:buClr>
              <a:buSzPts val="5200"/>
              <a:buNone/>
              <a:defRPr sz="6933">
                <a:solidFill>
                  <a:schemeClr val="dk1"/>
                </a:solidFill>
              </a:defRPr>
            </a:lvl5pPr>
            <a:lvl6pPr lvl="5" algn="ctr" rtl="0">
              <a:spcBef>
                <a:spcPts val="0"/>
              </a:spcBef>
              <a:spcAft>
                <a:spcPts val="0"/>
              </a:spcAft>
              <a:buClr>
                <a:schemeClr val="dk1"/>
              </a:buClr>
              <a:buSzPts val="5200"/>
              <a:buNone/>
              <a:defRPr sz="6933">
                <a:solidFill>
                  <a:schemeClr val="dk1"/>
                </a:solidFill>
              </a:defRPr>
            </a:lvl6pPr>
            <a:lvl7pPr lvl="6" algn="ctr" rtl="0">
              <a:spcBef>
                <a:spcPts val="0"/>
              </a:spcBef>
              <a:spcAft>
                <a:spcPts val="0"/>
              </a:spcAft>
              <a:buClr>
                <a:schemeClr val="dk1"/>
              </a:buClr>
              <a:buSzPts val="5200"/>
              <a:buNone/>
              <a:defRPr sz="6933">
                <a:solidFill>
                  <a:schemeClr val="dk1"/>
                </a:solidFill>
              </a:defRPr>
            </a:lvl7pPr>
            <a:lvl8pPr lvl="7" algn="ctr" rtl="0">
              <a:spcBef>
                <a:spcPts val="0"/>
              </a:spcBef>
              <a:spcAft>
                <a:spcPts val="0"/>
              </a:spcAft>
              <a:buClr>
                <a:schemeClr val="dk1"/>
              </a:buClr>
              <a:buSzPts val="5200"/>
              <a:buNone/>
              <a:defRPr sz="6933">
                <a:solidFill>
                  <a:schemeClr val="dk1"/>
                </a:solidFill>
              </a:defRPr>
            </a:lvl8pPr>
            <a:lvl9pPr lvl="8" algn="ctr" rtl="0">
              <a:spcBef>
                <a:spcPts val="0"/>
              </a:spcBef>
              <a:spcAft>
                <a:spcPts val="0"/>
              </a:spcAft>
              <a:buClr>
                <a:schemeClr val="dk1"/>
              </a:buClr>
              <a:buSzPts val="5200"/>
              <a:buNone/>
              <a:defRPr sz="6933">
                <a:solidFill>
                  <a:schemeClr val="dk1"/>
                </a:solidFill>
              </a:defRPr>
            </a:lvl9pPr>
          </a:lstStyle>
          <a:p>
            <a:endParaRPr/>
          </a:p>
        </p:txBody>
      </p:sp>
      <p:grpSp>
        <p:nvGrpSpPr>
          <p:cNvPr id="11" name="Google Shape;11;p2"/>
          <p:cNvGrpSpPr/>
          <p:nvPr/>
        </p:nvGrpSpPr>
        <p:grpSpPr>
          <a:xfrm>
            <a:off x="-7" y="1"/>
            <a:ext cx="10179541" cy="6858001"/>
            <a:chOff x="-5" y="0"/>
            <a:chExt cx="7634656" cy="5143501"/>
          </a:xfrm>
        </p:grpSpPr>
        <p:pic>
          <p:nvPicPr>
            <p:cNvPr id="12" name="Google Shape;12;p2"/>
            <p:cNvPicPr preferRelativeResize="0"/>
            <p:nvPr/>
          </p:nvPicPr>
          <p:blipFill>
            <a:blip r:embed="rId2">
              <a:alphaModFix/>
            </a:blip>
            <a:stretch>
              <a:fillRect/>
            </a:stretch>
          </p:blipFill>
          <p:spPr>
            <a:xfrm>
              <a:off x="149025" y="2682962"/>
              <a:ext cx="2617875" cy="1248525"/>
            </a:xfrm>
            <a:prstGeom prst="rect">
              <a:avLst/>
            </a:prstGeom>
            <a:noFill/>
            <a:ln>
              <a:noFill/>
            </a:ln>
          </p:spPr>
        </p:pic>
        <p:pic>
          <p:nvPicPr>
            <p:cNvPr id="13" name="Google Shape;13;p2"/>
            <p:cNvPicPr preferRelativeResize="0"/>
            <p:nvPr/>
          </p:nvPicPr>
          <p:blipFill rotWithShape="1">
            <a:blip r:embed="rId3">
              <a:alphaModFix/>
            </a:blip>
            <a:srcRect l="19028" t="4480" b="10831"/>
            <a:stretch/>
          </p:blipFill>
          <p:spPr>
            <a:xfrm>
              <a:off x="0" y="0"/>
              <a:ext cx="3929374" cy="5143501"/>
            </a:xfrm>
            <a:prstGeom prst="rect">
              <a:avLst/>
            </a:prstGeom>
            <a:noFill/>
            <a:ln>
              <a:noFill/>
            </a:ln>
          </p:spPr>
        </p:pic>
        <p:pic>
          <p:nvPicPr>
            <p:cNvPr id="14" name="Google Shape;14;p2"/>
            <p:cNvPicPr preferRelativeResize="0"/>
            <p:nvPr/>
          </p:nvPicPr>
          <p:blipFill rotWithShape="1">
            <a:blip r:embed="rId4">
              <a:alphaModFix/>
            </a:blip>
            <a:srcRect l="16506" b="55904"/>
            <a:stretch/>
          </p:blipFill>
          <p:spPr>
            <a:xfrm>
              <a:off x="0" y="3436775"/>
              <a:ext cx="7634650" cy="1706726"/>
            </a:xfrm>
            <a:prstGeom prst="rect">
              <a:avLst/>
            </a:prstGeom>
            <a:noFill/>
            <a:ln>
              <a:noFill/>
            </a:ln>
          </p:spPr>
        </p:pic>
        <p:pic>
          <p:nvPicPr>
            <p:cNvPr id="15" name="Google Shape;15;p2"/>
            <p:cNvPicPr preferRelativeResize="0"/>
            <p:nvPr/>
          </p:nvPicPr>
          <p:blipFill rotWithShape="1">
            <a:blip r:embed="rId5">
              <a:alphaModFix/>
            </a:blip>
            <a:srcRect t="36326"/>
            <a:stretch/>
          </p:blipFill>
          <p:spPr>
            <a:xfrm>
              <a:off x="2966025" y="0"/>
              <a:ext cx="2617875" cy="1077074"/>
            </a:xfrm>
            <a:prstGeom prst="rect">
              <a:avLst/>
            </a:prstGeom>
            <a:noFill/>
            <a:ln>
              <a:noFill/>
            </a:ln>
          </p:spPr>
        </p:pic>
        <p:pic>
          <p:nvPicPr>
            <p:cNvPr id="16" name="Google Shape;16;p2"/>
            <p:cNvPicPr preferRelativeResize="0"/>
            <p:nvPr/>
          </p:nvPicPr>
          <p:blipFill rotWithShape="1">
            <a:blip r:embed="rId6">
              <a:alphaModFix/>
            </a:blip>
            <a:srcRect l="42015"/>
            <a:stretch/>
          </p:blipFill>
          <p:spPr>
            <a:xfrm>
              <a:off x="-5" y="146750"/>
              <a:ext cx="1517976" cy="1607650"/>
            </a:xfrm>
            <a:prstGeom prst="rect">
              <a:avLst/>
            </a:prstGeom>
            <a:noFill/>
            <a:ln>
              <a:noFill/>
            </a:ln>
          </p:spPr>
        </p:pic>
      </p:grpSp>
      <p:grpSp>
        <p:nvGrpSpPr>
          <p:cNvPr id="17" name="Google Shape;17;p2"/>
          <p:cNvGrpSpPr/>
          <p:nvPr/>
        </p:nvGrpSpPr>
        <p:grpSpPr>
          <a:xfrm>
            <a:off x="3076201" y="260034"/>
            <a:ext cx="8757833" cy="6322567"/>
            <a:chOff x="2307150" y="195025"/>
            <a:chExt cx="6568375" cy="4741925"/>
          </a:xfrm>
        </p:grpSpPr>
        <p:grpSp>
          <p:nvGrpSpPr>
            <p:cNvPr id="18" name="Google Shape;18;p2"/>
            <p:cNvGrpSpPr/>
            <p:nvPr/>
          </p:nvGrpSpPr>
          <p:grpSpPr>
            <a:xfrm>
              <a:off x="2734126" y="491305"/>
              <a:ext cx="170184" cy="199027"/>
              <a:chOff x="3938129" y="1563480"/>
              <a:chExt cx="400999" cy="468962"/>
            </a:xfrm>
          </p:grpSpPr>
          <p:sp>
            <p:nvSpPr>
              <p:cNvPr id="19" name="Google Shape;19;p2"/>
              <p:cNvSpPr/>
              <p:nvPr/>
            </p:nvSpPr>
            <p:spPr>
              <a:xfrm>
                <a:off x="4100688" y="1731578"/>
                <a:ext cx="96181" cy="89782"/>
              </a:xfrm>
              <a:custGeom>
                <a:avLst/>
                <a:gdLst/>
                <a:ahLst/>
                <a:cxnLst/>
                <a:rect l="l" t="t" r="r" b="b"/>
                <a:pathLst>
                  <a:path w="4359" h="4069" extrusionOk="0">
                    <a:moveTo>
                      <a:pt x="3382" y="0"/>
                    </a:moveTo>
                    <a:cubicBezTo>
                      <a:pt x="3287" y="0"/>
                      <a:pt x="3187" y="19"/>
                      <a:pt x="3087" y="61"/>
                    </a:cubicBezTo>
                    <a:cubicBezTo>
                      <a:pt x="2793" y="184"/>
                      <a:pt x="2431" y="280"/>
                      <a:pt x="2100" y="421"/>
                    </a:cubicBezTo>
                    <a:cubicBezTo>
                      <a:pt x="1988" y="390"/>
                      <a:pt x="1873" y="375"/>
                      <a:pt x="1756" y="375"/>
                    </a:cubicBezTo>
                    <a:cubicBezTo>
                      <a:pt x="1573" y="375"/>
                      <a:pt x="1388" y="412"/>
                      <a:pt x="1212" y="479"/>
                    </a:cubicBezTo>
                    <a:cubicBezTo>
                      <a:pt x="857" y="617"/>
                      <a:pt x="661" y="944"/>
                      <a:pt x="659" y="1313"/>
                    </a:cubicBezTo>
                    <a:cubicBezTo>
                      <a:pt x="614" y="1428"/>
                      <a:pt x="589" y="1555"/>
                      <a:pt x="589" y="1690"/>
                    </a:cubicBezTo>
                    <a:lnTo>
                      <a:pt x="589" y="2275"/>
                    </a:lnTo>
                    <a:cubicBezTo>
                      <a:pt x="481" y="2453"/>
                      <a:pt x="381" y="2634"/>
                      <a:pt x="277" y="2809"/>
                    </a:cubicBezTo>
                    <a:cubicBezTo>
                      <a:pt x="0" y="3279"/>
                      <a:pt x="395" y="3922"/>
                      <a:pt x="895" y="4000"/>
                    </a:cubicBezTo>
                    <a:cubicBezTo>
                      <a:pt x="1164" y="4042"/>
                      <a:pt x="1441" y="4069"/>
                      <a:pt x="1717" y="4069"/>
                    </a:cubicBezTo>
                    <a:cubicBezTo>
                      <a:pt x="2418" y="4069"/>
                      <a:pt x="3108" y="3896"/>
                      <a:pt x="3623" y="3372"/>
                    </a:cubicBezTo>
                    <a:cubicBezTo>
                      <a:pt x="4291" y="2693"/>
                      <a:pt x="4359" y="1679"/>
                      <a:pt x="4222" y="789"/>
                    </a:cubicBezTo>
                    <a:cubicBezTo>
                      <a:pt x="4158" y="367"/>
                      <a:pt x="3804" y="0"/>
                      <a:pt x="33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20;p2"/>
              <p:cNvSpPr/>
              <p:nvPr/>
            </p:nvSpPr>
            <p:spPr>
              <a:xfrm>
                <a:off x="4046649" y="1563480"/>
                <a:ext cx="70520" cy="116349"/>
              </a:xfrm>
              <a:custGeom>
                <a:avLst/>
                <a:gdLst/>
                <a:ahLst/>
                <a:cxnLst/>
                <a:rect l="l" t="t" r="r" b="b"/>
                <a:pathLst>
                  <a:path w="3196" h="5273" extrusionOk="0">
                    <a:moveTo>
                      <a:pt x="1167" y="0"/>
                    </a:moveTo>
                    <a:cubicBezTo>
                      <a:pt x="592" y="0"/>
                      <a:pt x="1" y="693"/>
                      <a:pt x="404" y="1359"/>
                    </a:cubicBezTo>
                    <a:cubicBezTo>
                      <a:pt x="988" y="2326"/>
                      <a:pt x="1326" y="3403"/>
                      <a:pt x="1446" y="4525"/>
                    </a:cubicBezTo>
                    <a:cubicBezTo>
                      <a:pt x="1499" y="5033"/>
                      <a:pt x="1898" y="5273"/>
                      <a:pt x="2296" y="5273"/>
                    </a:cubicBezTo>
                    <a:cubicBezTo>
                      <a:pt x="2747" y="5273"/>
                      <a:pt x="3195" y="4964"/>
                      <a:pt x="3135" y="4387"/>
                    </a:cubicBezTo>
                    <a:cubicBezTo>
                      <a:pt x="2983" y="2953"/>
                      <a:pt x="2530" y="1609"/>
                      <a:pt x="1784" y="376"/>
                    </a:cubicBezTo>
                    <a:cubicBezTo>
                      <a:pt x="1623" y="110"/>
                      <a:pt x="1396" y="0"/>
                      <a:pt x="11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21;p2"/>
              <p:cNvSpPr/>
              <p:nvPr/>
            </p:nvSpPr>
            <p:spPr>
              <a:xfrm>
                <a:off x="3957194" y="1633539"/>
                <a:ext cx="99844" cy="90996"/>
              </a:xfrm>
              <a:custGeom>
                <a:avLst/>
                <a:gdLst/>
                <a:ahLst/>
                <a:cxnLst/>
                <a:rect l="l" t="t" r="r" b="b"/>
                <a:pathLst>
                  <a:path w="4525" h="4124" extrusionOk="0">
                    <a:moveTo>
                      <a:pt x="1183" y="1"/>
                    </a:moveTo>
                    <a:cubicBezTo>
                      <a:pt x="541" y="1"/>
                      <a:pt x="1" y="940"/>
                      <a:pt x="619" y="1535"/>
                    </a:cubicBezTo>
                    <a:cubicBezTo>
                      <a:pt x="1433" y="2314"/>
                      <a:pt x="2232" y="3111"/>
                      <a:pt x="3012" y="3927"/>
                    </a:cubicBezTo>
                    <a:cubicBezTo>
                      <a:pt x="3143" y="4064"/>
                      <a:pt x="3324" y="4124"/>
                      <a:pt x="3511" y="4124"/>
                    </a:cubicBezTo>
                    <a:cubicBezTo>
                      <a:pt x="3775" y="4124"/>
                      <a:pt x="4049" y="4004"/>
                      <a:pt x="4206" y="3814"/>
                    </a:cubicBezTo>
                    <a:cubicBezTo>
                      <a:pt x="4525" y="3429"/>
                      <a:pt x="4411" y="2953"/>
                      <a:pt x="4094" y="2621"/>
                    </a:cubicBezTo>
                    <a:cubicBezTo>
                      <a:pt x="3314" y="1806"/>
                      <a:pt x="2515" y="1010"/>
                      <a:pt x="1701" y="228"/>
                    </a:cubicBezTo>
                    <a:cubicBezTo>
                      <a:pt x="1535" y="68"/>
                      <a:pt x="1355" y="1"/>
                      <a:pt x="118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22;p2"/>
              <p:cNvSpPr/>
              <p:nvPr/>
            </p:nvSpPr>
            <p:spPr>
              <a:xfrm>
                <a:off x="3938129" y="1775004"/>
                <a:ext cx="124800" cy="43799"/>
              </a:xfrm>
              <a:custGeom>
                <a:avLst/>
                <a:gdLst/>
                <a:ahLst/>
                <a:cxnLst/>
                <a:rect l="l" t="t" r="r" b="b"/>
                <a:pathLst>
                  <a:path w="5656" h="1985" extrusionOk="0">
                    <a:moveTo>
                      <a:pt x="1224" y="0"/>
                    </a:moveTo>
                    <a:cubicBezTo>
                      <a:pt x="437" y="0"/>
                      <a:pt x="0" y="1223"/>
                      <a:pt x="870" y="1620"/>
                    </a:cubicBezTo>
                    <a:cubicBezTo>
                      <a:pt x="1437" y="1879"/>
                      <a:pt x="2045" y="1985"/>
                      <a:pt x="2660" y="1985"/>
                    </a:cubicBezTo>
                    <a:cubicBezTo>
                      <a:pt x="3353" y="1985"/>
                      <a:pt x="4053" y="1850"/>
                      <a:pt x="4707" y="1648"/>
                    </a:cubicBezTo>
                    <a:cubicBezTo>
                      <a:pt x="5655" y="1354"/>
                      <a:pt x="5259" y="12"/>
                      <a:pt x="4397" y="12"/>
                    </a:cubicBezTo>
                    <a:cubicBezTo>
                      <a:pt x="4311" y="12"/>
                      <a:pt x="4220" y="25"/>
                      <a:pt x="4125" y="55"/>
                    </a:cubicBezTo>
                    <a:cubicBezTo>
                      <a:pt x="3673" y="195"/>
                      <a:pt x="3169" y="301"/>
                      <a:pt x="2675" y="301"/>
                    </a:cubicBezTo>
                    <a:cubicBezTo>
                      <a:pt x="2297" y="301"/>
                      <a:pt x="1924" y="239"/>
                      <a:pt x="1584" y="83"/>
                    </a:cubicBezTo>
                    <a:cubicBezTo>
                      <a:pt x="1459" y="26"/>
                      <a:pt x="1338" y="0"/>
                      <a:pt x="12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23;p2"/>
              <p:cNvSpPr/>
              <p:nvPr/>
            </p:nvSpPr>
            <p:spPr>
              <a:xfrm>
                <a:off x="3987777" y="1836811"/>
                <a:ext cx="110413" cy="124491"/>
              </a:xfrm>
              <a:custGeom>
                <a:avLst/>
                <a:gdLst/>
                <a:ahLst/>
                <a:cxnLst/>
                <a:rect l="l" t="t" r="r" b="b"/>
                <a:pathLst>
                  <a:path w="5004" h="5642" extrusionOk="0">
                    <a:moveTo>
                      <a:pt x="3738" y="0"/>
                    </a:moveTo>
                    <a:cubicBezTo>
                      <a:pt x="3587" y="0"/>
                      <a:pt x="3427" y="45"/>
                      <a:pt x="3270" y="150"/>
                    </a:cubicBezTo>
                    <a:cubicBezTo>
                      <a:pt x="1679" y="1210"/>
                      <a:pt x="554" y="2809"/>
                      <a:pt x="137" y="4676"/>
                    </a:cubicBezTo>
                    <a:cubicBezTo>
                      <a:pt x="0" y="5283"/>
                      <a:pt x="482" y="5641"/>
                      <a:pt x="966" y="5641"/>
                    </a:cubicBezTo>
                    <a:cubicBezTo>
                      <a:pt x="1333" y="5641"/>
                      <a:pt x="1701" y="5436"/>
                      <a:pt x="1804" y="4978"/>
                    </a:cubicBezTo>
                    <a:cubicBezTo>
                      <a:pt x="2128" y="3530"/>
                      <a:pt x="3029" y="2344"/>
                      <a:pt x="4253" y="1530"/>
                    </a:cubicBezTo>
                    <a:cubicBezTo>
                      <a:pt x="5003" y="1031"/>
                      <a:pt x="4462" y="0"/>
                      <a:pt x="37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24;p2"/>
              <p:cNvSpPr/>
              <p:nvPr/>
            </p:nvSpPr>
            <p:spPr>
              <a:xfrm>
                <a:off x="4095944" y="1889505"/>
                <a:ext cx="46535" cy="142937"/>
              </a:xfrm>
              <a:custGeom>
                <a:avLst/>
                <a:gdLst/>
                <a:ahLst/>
                <a:cxnLst/>
                <a:rect l="l" t="t" r="r" b="b"/>
                <a:pathLst>
                  <a:path w="2109" h="6478" extrusionOk="0">
                    <a:moveTo>
                      <a:pt x="1274" y="1"/>
                    </a:moveTo>
                    <a:cubicBezTo>
                      <a:pt x="888" y="1"/>
                      <a:pt x="439" y="282"/>
                      <a:pt x="417" y="694"/>
                    </a:cubicBezTo>
                    <a:cubicBezTo>
                      <a:pt x="332" y="2368"/>
                      <a:pt x="36" y="4020"/>
                      <a:pt x="8" y="5698"/>
                    </a:cubicBezTo>
                    <a:cubicBezTo>
                      <a:pt x="0" y="6136"/>
                      <a:pt x="452" y="6477"/>
                      <a:pt x="863" y="6477"/>
                    </a:cubicBezTo>
                    <a:cubicBezTo>
                      <a:pt x="883" y="6477"/>
                      <a:pt x="902" y="6476"/>
                      <a:pt x="922" y="6475"/>
                    </a:cubicBezTo>
                    <a:cubicBezTo>
                      <a:pt x="1415" y="6435"/>
                      <a:pt x="1690" y="6020"/>
                      <a:pt x="1698" y="5561"/>
                    </a:cubicBezTo>
                    <a:cubicBezTo>
                      <a:pt x="1723" y="4032"/>
                      <a:pt x="2010" y="2522"/>
                      <a:pt x="2086" y="996"/>
                    </a:cubicBezTo>
                    <a:cubicBezTo>
                      <a:pt x="2108" y="538"/>
                      <a:pt x="1893" y="100"/>
                      <a:pt x="1403" y="12"/>
                    </a:cubicBezTo>
                    <a:cubicBezTo>
                      <a:pt x="1361" y="4"/>
                      <a:pt x="1318" y="1"/>
                      <a:pt x="127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25;p2"/>
              <p:cNvSpPr/>
              <p:nvPr/>
            </p:nvSpPr>
            <p:spPr>
              <a:xfrm>
                <a:off x="4183656" y="1880634"/>
                <a:ext cx="61076" cy="99315"/>
              </a:xfrm>
              <a:custGeom>
                <a:avLst/>
                <a:gdLst/>
                <a:ahLst/>
                <a:cxnLst/>
                <a:rect l="l" t="t" r="r" b="b"/>
                <a:pathLst>
                  <a:path w="2768" h="4501" extrusionOk="0">
                    <a:moveTo>
                      <a:pt x="855" y="1"/>
                    </a:moveTo>
                    <a:cubicBezTo>
                      <a:pt x="835" y="1"/>
                      <a:pt x="816" y="2"/>
                      <a:pt x="796" y="3"/>
                    </a:cubicBezTo>
                    <a:cubicBezTo>
                      <a:pt x="303" y="44"/>
                      <a:pt x="28" y="457"/>
                      <a:pt x="21" y="917"/>
                    </a:cubicBezTo>
                    <a:cubicBezTo>
                      <a:pt x="1" y="2074"/>
                      <a:pt x="361" y="3157"/>
                      <a:pt x="973" y="4130"/>
                    </a:cubicBezTo>
                    <a:cubicBezTo>
                      <a:pt x="1137" y="4392"/>
                      <a:pt x="1366" y="4501"/>
                      <a:pt x="1596" y="4501"/>
                    </a:cubicBezTo>
                    <a:cubicBezTo>
                      <a:pt x="2178" y="4501"/>
                      <a:pt x="2768" y="3808"/>
                      <a:pt x="2353" y="3147"/>
                    </a:cubicBezTo>
                    <a:cubicBezTo>
                      <a:pt x="1897" y="2419"/>
                      <a:pt x="1696" y="1635"/>
                      <a:pt x="1711" y="780"/>
                    </a:cubicBezTo>
                    <a:cubicBezTo>
                      <a:pt x="1718" y="342"/>
                      <a:pt x="1265" y="1"/>
                      <a:pt x="8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26;p2"/>
              <p:cNvSpPr/>
              <p:nvPr/>
            </p:nvSpPr>
            <p:spPr>
              <a:xfrm>
                <a:off x="4221764" y="1818518"/>
                <a:ext cx="116216" cy="46337"/>
              </a:xfrm>
              <a:custGeom>
                <a:avLst/>
                <a:gdLst/>
                <a:ahLst/>
                <a:cxnLst/>
                <a:rect l="l" t="t" r="r" b="b"/>
                <a:pathLst>
                  <a:path w="5267" h="2100" extrusionOk="0">
                    <a:moveTo>
                      <a:pt x="1732" y="1"/>
                    </a:moveTo>
                    <a:cubicBezTo>
                      <a:pt x="1511" y="1"/>
                      <a:pt x="1288" y="9"/>
                      <a:pt x="1064" y="26"/>
                    </a:cubicBezTo>
                    <a:cubicBezTo>
                      <a:pt x="1" y="108"/>
                      <a:pt x="107" y="1719"/>
                      <a:pt x="1124" y="1719"/>
                    </a:cubicBezTo>
                    <a:cubicBezTo>
                      <a:pt x="1149" y="1719"/>
                      <a:pt x="1175" y="1718"/>
                      <a:pt x="1201" y="1716"/>
                    </a:cubicBezTo>
                    <a:cubicBezTo>
                      <a:pt x="1401" y="1701"/>
                      <a:pt x="1600" y="1693"/>
                      <a:pt x="1799" y="1693"/>
                    </a:cubicBezTo>
                    <a:cubicBezTo>
                      <a:pt x="2534" y="1693"/>
                      <a:pt x="3261" y="1801"/>
                      <a:pt x="3964" y="2039"/>
                    </a:cubicBezTo>
                    <a:cubicBezTo>
                      <a:pt x="4083" y="2079"/>
                      <a:pt x="4205" y="2100"/>
                      <a:pt x="4324" y="2100"/>
                    </a:cubicBezTo>
                    <a:cubicBezTo>
                      <a:pt x="4642" y="2100"/>
                      <a:pt x="4939" y="1952"/>
                      <a:pt x="5089" y="1628"/>
                    </a:cubicBezTo>
                    <a:cubicBezTo>
                      <a:pt x="5267" y="1248"/>
                      <a:pt x="5115" y="650"/>
                      <a:pt x="4679" y="502"/>
                    </a:cubicBezTo>
                    <a:cubicBezTo>
                      <a:pt x="3712" y="175"/>
                      <a:pt x="2737" y="1"/>
                      <a:pt x="17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27;p2"/>
              <p:cNvSpPr/>
              <p:nvPr/>
            </p:nvSpPr>
            <p:spPr>
              <a:xfrm>
                <a:off x="4226001" y="1695876"/>
                <a:ext cx="113127" cy="89849"/>
              </a:xfrm>
              <a:custGeom>
                <a:avLst/>
                <a:gdLst/>
                <a:ahLst/>
                <a:cxnLst/>
                <a:rect l="l" t="t" r="r" b="b"/>
                <a:pathLst>
                  <a:path w="5127" h="4072" extrusionOk="0">
                    <a:moveTo>
                      <a:pt x="4140" y="1"/>
                    </a:moveTo>
                    <a:cubicBezTo>
                      <a:pt x="3820" y="1"/>
                      <a:pt x="3530" y="198"/>
                      <a:pt x="3362" y="491"/>
                    </a:cubicBezTo>
                    <a:cubicBezTo>
                      <a:pt x="2778" y="1509"/>
                      <a:pt x="1776" y="2171"/>
                      <a:pt x="650" y="2445"/>
                    </a:cubicBezTo>
                    <a:cubicBezTo>
                      <a:pt x="205" y="2553"/>
                      <a:pt x="0" y="3136"/>
                      <a:pt x="144" y="3532"/>
                    </a:cubicBezTo>
                    <a:cubicBezTo>
                      <a:pt x="280" y="3904"/>
                      <a:pt x="600" y="4071"/>
                      <a:pt x="950" y="4071"/>
                    </a:cubicBezTo>
                    <a:cubicBezTo>
                      <a:pt x="1043" y="4071"/>
                      <a:pt x="1137" y="4059"/>
                      <a:pt x="1231" y="4037"/>
                    </a:cubicBezTo>
                    <a:cubicBezTo>
                      <a:pt x="2805" y="3656"/>
                      <a:pt x="4100" y="2598"/>
                      <a:pt x="4898" y="1206"/>
                    </a:cubicBezTo>
                    <a:cubicBezTo>
                      <a:pt x="5126" y="808"/>
                      <a:pt x="4878" y="260"/>
                      <a:pt x="4487" y="80"/>
                    </a:cubicBezTo>
                    <a:cubicBezTo>
                      <a:pt x="4370" y="25"/>
                      <a:pt x="4253" y="1"/>
                      <a:pt x="414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28;p2"/>
              <p:cNvSpPr/>
              <p:nvPr/>
            </p:nvSpPr>
            <p:spPr>
              <a:xfrm>
                <a:off x="4195991" y="1573255"/>
                <a:ext cx="80339" cy="132964"/>
              </a:xfrm>
              <a:custGeom>
                <a:avLst/>
                <a:gdLst/>
                <a:ahLst/>
                <a:cxnLst/>
                <a:rect l="l" t="t" r="r" b="b"/>
                <a:pathLst>
                  <a:path w="3641" h="6026" extrusionOk="0">
                    <a:moveTo>
                      <a:pt x="2668" y="0"/>
                    </a:moveTo>
                    <a:cubicBezTo>
                      <a:pt x="2304" y="0"/>
                      <a:pt x="1947" y="208"/>
                      <a:pt x="1865" y="672"/>
                    </a:cubicBezTo>
                    <a:cubicBezTo>
                      <a:pt x="1603" y="2151"/>
                      <a:pt x="1025" y="3524"/>
                      <a:pt x="335" y="4851"/>
                    </a:cubicBezTo>
                    <a:cubicBezTo>
                      <a:pt x="1" y="5495"/>
                      <a:pt x="567" y="6026"/>
                      <a:pt x="1133" y="6026"/>
                    </a:cubicBezTo>
                    <a:cubicBezTo>
                      <a:pt x="1418" y="6026"/>
                      <a:pt x="1704" y="5890"/>
                      <a:pt x="1872" y="5566"/>
                    </a:cubicBezTo>
                    <a:cubicBezTo>
                      <a:pt x="2627" y="4116"/>
                      <a:pt x="3247" y="2588"/>
                      <a:pt x="3534" y="973"/>
                    </a:cubicBezTo>
                    <a:cubicBezTo>
                      <a:pt x="3641" y="361"/>
                      <a:pt x="3148" y="0"/>
                      <a:pt x="26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9" name="Google Shape;29;p2"/>
            <p:cNvSpPr/>
            <p:nvPr/>
          </p:nvSpPr>
          <p:spPr>
            <a:xfrm>
              <a:off x="7907059" y="356422"/>
              <a:ext cx="281830" cy="367141"/>
            </a:xfrm>
            <a:custGeom>
              <a:avLst/>
              <a:gdLst/>
              <a:ahLst/>
              <a:cxnLst/>
              <a:rect l="l" t="t" r="r" b="b"/>
              <a:pathLst>
                <a:path w="30102" h="39214" extrusionOk="0">
                  <a:moveTo>
                    <a:pt x="15440" y="994"/>
                  </a:moveTo>
                  <a:cubicBezTo>
                    <a:pt x="15742" y="994"/>
                    <a:pt x="16074" y="1148"/>
                    <a:pt x="16370" y="1401"/>
                  </a:cubicBezTo>
                  <a:cubicBezTo>
                    <a:pt x="16978" y="1921"/>
                    <a:pt x="17177" y="2719"/>
                    <a:pt x="16415" y="3194"/>
                  </a:cubicBezTo>
                  <a:cubicBezTo>
                    <a:pt x="16193" y="3332"/>
                    <a:pt x="15964" y="3394"/>
                    <a:pt x="15741" y="3394"/>
                  </a:cubicBezTo>
                  <a:cubicBezTo>
                    <a:pt x="15235" y="3394"/>
                    <a:pt x="14758" y="3074"/>
                    <a:pt x="14466" y="2601"/>
                  </a:cubicBezTo>
                  <a:cubicBezTo>
                    <a:pt x="14349" y="2414"/>
                    <a:pt x="14236" y="2167"/>
                    <a:pt x="14225" y="1930"/>
                  </a:cubicBezTo>
                  <a:lnTo>
                    <a:pt x="14225" y="1930"/>
                  </a:lnTo>
                  <a:cubicBezTo>
                    <a:pt x="14230" y="1930"/>
                    <a:pt x="14235" y="1930"/>
                    <a:pt x="14240" y="1930"/>
                  </a:cubicBezTo>
                  <a:cubicBezTo>
                    <a:pt x="14401" y="1930"/>
                    <a:pt x="14557" y="1846"/>
                    <a:pt x="14634" y="1641"/>
                  </a:cubicBezTo>
                  <a:cubicBezTo>
                    <a:pt x="14671" y="1541"/>
                    <a:pt x="14716" y="1455"/>
                    <a:pt x="14764" y="1380"/>
                  </a:cubicBezTo>
                  <a:cubicBezTo>
                    <a:pt x="14832" y="1374"/>
                    <a:pt x="14902" y="1370"/>
                    <a:pt x="14967" y="1369"/>
                  </a:cubicBezTo>
                  <a:cubicBezTo>
                    <a:pt x="15230" y="1361"/>
                    <a:pt x="15369" y="1191"/>
                    <a:pt x="15399" y="995"/>
                  </a:cubicBezTo>
                  <a:cubicBezTo>
                    <a:pt x="15413" y="994"/>
                    <a:pt x="15427" y="994"/>
                    <a:pt x="15440" y="994"/>
                  </a:cubicBezTo>
                  <a:close/>
                  <a:moveTo>
                    <a:pt x="27328" y="11373"/>
                  </a:moveTo>
                  <a:cubicBezTo>
                    <a:pt x="27557" y="11373"/>
                    <a:pt x="27789" y="11630"/>
                    <a:pt x="27918" y="11784"/>
                  </a:cubicBezTo>
                  <a:cubicBezTo>
                    <a:pt x="28297" y="12234"/>
                    <a:pt x="28619" y="13000"/>
                    <a:pt x="28349" y="13576"/>
                  </a:cubicBezTo>
                  <a:cubicBezTo>
                    <a:pt x="28249" y="13788"/>
                    <a:pt x="27981" y="14080"/>
                    <a:pt x="27718" y="14080"/>
                  </a:cubicBezTo>
                  <a:cubicBezTo>
                    <a:pt x="27705" y="14080"/>
                    <a:pt x="27691" y="14079"/>
                    <a:pt x="27678" y="14077"/>
                  </a:cubicBezTo>
                  <a:cubicBezTo>
                    <a:pt x="27578" y="14066"/>
                    <a:pt x="27487" y="14006"/>
                    <a:pt x="27408" y="13928"/>
                  </a:cubicBezTo>
                  <a:cubicBezTo>
                    <a:pt x="27345" y="13778"/>
                    <a:pt x="27249" y="13643"/>
                    <a:pt x="27129" y="13536"/>
                  </a:cubicBezTo>
                  <a:cubicBezTo>
                    <a:pt x="26887" y="13092"/>
                    <a:pt x="26644" y="12324"/>
                    <a:pt x="26914" y="11877"/>
                  </a:cubicBezTo>
                  <a:cubicBezTo>
                    <a:pt x="26946" y="11826"/>
                    <a:pt x="26966" y="11775"/>
                    <a:pt x="26977" y="11727"/>
                  </a:cubicBezTo>
                  <a:cubicBezTo>
                    <a:pt x="27051" y="11560"/>
                    <a:pt x="27156" y="11383"/>
                    <a:pt x="27311" y="11373"/>
                  </a:cubicBezTo>
                  <a:cubicBezTo>
                    <a:pt x="27316" y="11373"/>
                    <a:pt x="27322" y="11373"/>
                    <a:pt x="27328" y="11373"/>
                  </a:cubicBezTo>
                  <a:close/>
                  <a:moveTo>
                    <a:pt x="2280" y="11853"/>
                  </a:moveTo>
                  <a:cubicBezTo>
                    <a:pt x="3013" y="11853"/>
                    <a:pt x="3996" y="12386"/>
                    <a:pt x="4382" y="12911"/>
                  </a:cubicBezTo>
                  <a:cubicBezTo>
                    <a:pt x="4936" y="13665"/>
                    <a:pt x="4312" y="14327"/>
                    <a:pt x="3572" y="14634"/>
                  </a:cubicBezTo>
                  <a:cubicBezTo>
                    <a:pt x="3317" y="14740"/>
                    <a:pt x="3068" y="14788"/>
                    <a:pt x="2831" y="14788"/>
                  </a:cubicBezTo>
                  <a:cubicBezTo>
                    <a:pt x="2043" y="14788"/>
                    <a:pt x="1395" y="14256"/>
                    <a:pt x="1158" y="13548"/>
                  </a:cubicBezTo>
                  <a:lnTo>
                    <a:pt x="1158" y="13548"/>
                  </a:lnTo>
                  <a:cubicBezTo>
                    <a:pt x="1159" y="13548"/>
                    <a:pt x="1160" y="13548"/>
                    <a:pt x="1162" y="13548"/>
                  </a:cubicBezTo>
                  <a:cubicBezTo>
                    <a:pt x="1472" y="13548"/>
                    <a:pt x="1747" y="13418"/>
                    <a:pt x="2003" y="13187"/>
                  </a:cubicBezTo>
                  <a:cubicBezTo>
                    <a:pt x="2335" y="12886"/>
                    <a:pt x="2142" y="12387"/>
                    <a:pt x="1832" y="12278"/>
                  </a:cubicBezTo>
                  <a:cubicBezTo>
                    <a:pt x="1958" y="12194"/>
                    <a:pt x="2015" y="12041"/>
                    <a:pt x="2004" y="11882"/>
                  </a:cubicBezTo>
                  <a:cubicBezTo>
                    <a:pt x="2090" y="11863"/>
                    <a:pt x="2183" y="11853"/>
                    <a:pt x="2280" y="11853"/>
                  </a:cubicBezTo>
                  <a:close/>
                  <a:moveTo>
                    <a:pt x="15121" y="11636"/>
                  </a:moveTo>
                  <a:cubicBezTo>
                    <a:pt x="15225" y="13207"/>
                    <a:pt x="15298" y="14782"/>
                    <a:pt x="15374" y="16363"/>
                  </a:cubicBezTo>
                  <a:cubicBezTo>
                    <a:pt x="15501" y="19007"/>
                    <a:pt x="15139" y="22252"/>
                    <a:pt x="16184" y="24727"/>
                  </a:cubicBezTo>
                  <a:cubicBezTo>
                    <a:pt x="16345" y="25109"/>
                    <a:pt x="16751" y="25373"/>
                    <a:pt x="17147" y="25373"/>
                  </a:cubicBezTo>
                  <a:cubicBezTo>
                    <a:pt x="17392" y="25373"/>
                    <a:pt x="17633" y="25272"/>
                    <a:pt x="17809" y="25036"/>
                  </a:cubicBezTo>
                  <a:cubicBezTo>
                    <a:pt x="19892" y="22245"/>
                    <a:pt x="21625" y="18791"/>
                    <a:pt x="24413" y="16634"/>
                  </a:cubicBezTo>
                  <a:lnTo>
                    <a:pt x="24413" y="16634"/>
                  </a:lnTo>
                  <a:cubicBezTo>
                    <a:pt x="23881" y="17497"/>
                    <a:pt x="23256" y="18315"/>
                    <a:pt x="22719" y="19184"/>
                  </a:cubicBezTo>
                  <a:cubicBezTo>
                    <a:pt x="21617" y="20965"/>
                    <a:pt x="20726" y="22881"/>
                    <a:pt x="20051" y="24863"/>
                  </a:cubicBezTo>
                  <a:cubicBezTo>
                    <a:pt x="18774" y="28618"/>
                    <a:pt x="18994" y="32557"/>
                    <a:pt x="18255" y="36397"/>
                  </a:cubicBezTo>
                  <a:cubicBezTo>
                    <a:pt x="16975" y="36469"/>
                    <a:pt x="15696" y="36603"/>
                    <a:pt x="14417" y="36603"/>
                  </a:cubicBezTo>
                  <a:cubicBezTo>
                    <a:pt x="14233" y="36603"/>
                    <a:pt x="14050" y="36600"/>
                    <a:pt x="13867" y="36594"/>
                  </a:cubicBezTo>
                  <a:cubicBezTo>
                    <a:pt x="13840" y="35242"/>
                    <a:pt x="13411" y="33784"/>
                    <a:pt x="13185" y="32599"/>
                  </a:cubicBezTo>
                  <a:cubicBezTo>
                    <a:pt x="12718" y="30161"/>
                    <a:pt x="11999" y="27836"/>
                    <a:pt x="11199" y="25491"/>
                  </a:cubicBezTo>
                  <a:cubicBezTo>
                    <a:pt x="10481" y="23388"/>
                    <a:pt x="9774" y="20958"/>
                    <a:pt x="8664" y="18832"/>
                  </a:cubicBezTo>
                  <a:lnTo>
                    <a:pt x="8664" y="18832"/>
                  </a:lnTo>
                  <a:cubicBezTo>
                    <a:pt x="10269" y="20608"/>
                    <a:pt x="11565" y="22620"/>
                    <a:pt x="12474" y="24997"/>
                  </a:cubicBezTo>
                  <a:cubicBezTo>
                    <a:pt x="12645" y="25442"/>
                    <a:pt x="13006" y="25640"/>
                    <a:pt x="13369" y="25640"/>
                  </a:cubicBezTo>
                  <a:cubicBezTo>
                    <a:pt x="13876" y="25640"/>
                    <a:pt x="14388" y="25253"/>
                    <a:pt x="14392" y="24609"/>
                  </a:cubicBezTo>
                  <a:cubicBezTo>
                    <a:pt x="14417" y="20252"/>
                    <a:pt x="14617" y="15932"/>
                    <a:pt x="15121" y="11636"/>
                  </a:cubicBezTo>
                  <a:close/>
                  <a:moveTo>
                    <a:pt x="15427" y="0"/>
                  </a:moveTo>
                  <a:cubicBezTo>
                    <a:pt x="14952" y="0"/>
                    <a:pt x="14505" y="174"/>
                    <a:pt x="14168" y="521"/>
                  </a:cubicBezTo>
                  <a:cubicBezTo>
                    <a:pt x="13527" y="785"/>
                    <a:pt x="13129" y="1387"/>
                    <a:pt x="13261" y="2185"/>
                  </a:cubicBezTo>
                  <a:cubicBezTo>
                    <a:pt x="13389" y="2965"/>
                    <a:pt x="13915" y="3689"/>
                    <a:pt x="14607" y="4086"/>
                  </a:cubicBezTo>
                  <a:cubicBezTo>
                    <a:pt x="14483" y="4204"/>
                    <a:pt x="14386" y="4372"/>
                    <a:pt x="14340" y="4595"/>
                  </a:cubicBezTo>
                  <a:cubicBezTo>
                    <a:pt x="13241" y="9885"/>
                    <a:pt x="12732" y="15216"/>
                    <a:pt x="12527" y="20588"/>
                  </a:cubicBezTo>
                  <a:cubicBezTo>
                    <a:pt x="10859" y="17824"/>
                    <a:pt x="8539" y="15441"/>
                    <a:pt x="5512" y="14258"/>
                  </a:cubicBezTo>
                  <a:cubicBezTo>
                    <a:pt x="5492" y="14250"/>
                    <a:pt x="5471" y="14246"/>
                    <a:pt x="5451" y="14241"/>
                  </a:cubicBezTo>
                  <a:cubicBezTo>
                    <a:pt x="6316" y="12484"/>
                    <a:pt x="3822" y="10851"/>
                    <a:pt x="2222" y="10851"/>
                  </a:cubicBezTo>
                  <a:cubicBezTo>
                    <a:pt x="2215" y="10851"/>
                    <a:pt x="2208" y="10851"/>
                    <a:pt x="2202" y="10851"/>
                  </a:cubicBezTo>
                  <a:cubicBezTo>
                    <a:pt x="1645" y="10857"/>
                    <a:pt x="1209" y="11051"/>
                    <a:pt x="907" y="11370"/>
                  </a:cubicBezTo>
                  <a:cubicBezTo>
                    <a:pt x="644" y="11411"/>
                    <a:pt x="427" y="11528"/>
                    <a:pt x="285" y="11836"/>
                  </a:cubicBezTo>
                  <a:cubicBezTo>
                    <a:pt x="93" y="12255"/>
                    <a:pt x="0" y="12727"/>
                    <a:pt x="30" y="13187"/>
                  </a:cubicBezTo>
                  <a:cubicBezTo>
                    <a:pt x="78" y="13955"/>
                    <a:pt x="484" y="14692"/>
                    <a:pt x="1087" y="15165"/>
                  </a:cubicBezTo>
                  <a:cubicBezTo>
                    <a:pt x="1600" y="15566"/>
                    <a:pt x="2223" y="15758"/>
                    <a:pt x="2846" y="15758"/>
                  </a:cubicBezTo>
                  <a:cubicBezTo>
                    <a:pt x="3265" y="15758"/>
                    <a:pt x="3685" y="15671"/>
                    <a:pt x="4072" y="15502"/>
                  </a:cubicBezTo>
                  <a:cubicBezTo>
                    <a:pt x="4087" y="15519"/>
                    <a:pt x="4102" y="15536"/>
                    <a:pt x="4119" y="15552"/>
                  </a:cubicBezTo>
                  <a:cubicBezTo>
                    <a:pt x="7379" y="18526"/>
                    <a:pt x="8540" y="23138"/>
                    <a:pt x="9886" y="27199"/>
                  </a:cubicBezTo>
                  <a:cubicBezTo>
                    <a:pt x="10653" y="29513"/>
                    <a:pt x="11268" y="31810"/>
                    <a:pt x="11644" y="34224"/>
                  </a:cubicBezTo>
                  <a:cubicBezTo>
                    <a:pt x="11872" y="35690"/>
                    <a:pt x="11724" y="37377"/>
                    <a:pt x="12463" y="38682"/>
                  </a:cubicBezTo>
                  <a:cubicBezTo>
                    <a:pt x="12562" y="38858"/>
                    <a:pt x="12734" y="38934"/>
                    <a:pt x="12911" y="38934"/>
                  </a:cubicBezTo>
                  <a:cubicBezTo>
                    <a:pt x="12987" y="38934"/>
                    <a:pt x="13065" y="38920"/>
                    <a:pt x="13139" y="38893"/>
                  </a:cubicBezTo>
                  <a:cubicBezTo>
                    <a:pt x="13352" y="39072"/>
                    <a:pt x="13626" y="39194"/>
                    <a:pt x="13965" y="39208"/>
                  </a:cubicBezTo>
                  <a:cubicBezTo>
                    <a:pt x="14073" y="39212"/>
                    <a:pt x="14181" y="39214"/>
                    <a:pt x="14289" y="39214"/>
                  </a:cubicBezTo>
                  <a:cubicBezTo>
                    <a:pt x="15956" y="39214"/>
                    <a:pt x="17597" y="38741"/>
                    <a:pt x="19260" y="38621"/>
                  </a:cubicBezTo>
                  <a:cubicBezTo>
                    <a:pt x="19773" y="38584"/>
                    <a:pt x="20190" y="38202"/>
                    <a:pt x="20301" y="37708"/>
                  </a:cubicBezTo>
                  <a:cubicBezTo>
                    <a:pt x="21363" y="32951"/>
                    <a:pt x="20886" y="28203"/>
                    <a:pt x="22791" y="23597"/>
                  </a:cubicBezTo>
                  <a:cubicBezTo>
                    <a:pt x="24013" y="20644"/>
                    <a:pt x="26530" y="18102"/>
                    <a:pt x="27349" y="15007"/>
                  </a:cubicBezTo>
                  <a:cubicBezTo>
                    <a:pt x="27466" y="15043"/>
                    <a:pt x="27591" y="15064"/>
                    <a:pt x="27721" y="15064"/>
                  </a:cubicBezTo>
                  <a:cubicBezTo>
                    <a:pt x="27836" y="15064"/>
                    <a:pt x="27955" y="15048"/>
                    <a:pt x="28077" y="15013"/>
                  </a:cubicBezTo>
                  <a:cubicBezTo>
                    <a:pt x="30101" y="14443"/>
                    <a:pt x="29564" y="11650"/>
                    <a:pt x="28196" y="10694"/>
                  </a:cubicBezTo>
                  <a:cubicBezTo>
                    <a:pt x="27911" y="10495"/>
                    <a:pt x="27623" y="10405"/>
                    <a:pt x="27351" y="10405"/>
                  </a:cubicBezTo>
                  <a:cubicBezTo>
                    <a:pt x="26777" y="10405"/>
                    <a:pt x="26273" y="10810"/>
                    <a:pt x="26016" y="11458"/>
                  </a:cubicBezTo>
                  <a:cubicBezTo>
                    <a:pt x="25687" y="12001"/>
                    <a:pt x="25789" y="12783"/>
                    <a:pt x="26002" y="13408"/>
                  </a:cubicBezTo>
                  <a:cubicBezTo>
                    <a:pt x="21981" y="15098"/>
                    <a:pt x="19817" y="18762"/>
                    <a:pt x="17461" y="22227"/>
                  </a:cubicBezTo>
                  <a:cubicBezTo>
                    <a:pt x="17053" y="19902"/>
                    <a:pt x="17261" y="17129"/>
                    <a:pt x="17152" y="15023"/>
                  </a:cubicBezTo>
                  <a:cubicBezTo>
                    <a:pt x="16972" y="11563"/>
                    <a:pt x="16806" y="8130"/>
                    <a:pt x="16187" y="4715"/>
                  </a:cubicBezTo>
                  <a:cubicBezTo>
                    <a:pt x="16164" y="4583"/>
                    <a:pt x="16117" y="4466"/>
                    <a:pt x="16054" y="4361"/>
                  </a:cubicBezTo>
                  <a:cubicBezTo>
                    <a:pt x="16879" y="4233"/>
                    <a:pt x="17664" y="3667"/>
                    <a:pt x="17871" y="2849"/>
                  </a:cubicBezTo>
                  <a:cubicBezTo>
                    <a:pt x="18131" y="1824"/>
                    <a:pt x="17418" y="835"/>
                    <a:pt x="16572" y="331"/>
                  </a:cubicBezTo>
                  <a:cubicBezTo>
                    <a:pt x="16200" y="110"/>
                    <a:pt x="15805" y="0"/>
                    <a:pt x="1542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30;p2"/>
            <p:cNvSpPr/>
            <p:nvPr/>
          </p:nvSpPr>
          <p:spPr>
            <a:xfrm>
              <a:off x="8631450" y="9532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31;p2"/>
            <p:cNvSpPr/>
            <p:nvPr/>
          </p:nvSpPr>
          <p:spPr>
            <a:xfrm>
              <a:off x="2307150" y="3216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32;p2"/>
            <p:cNvSpPr/>
            <p:nvPr/>
          </p:nvSpPr>
          <p:spPr>
            <a:xfrm>
              <a:off x="8188900" y="46940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33;p2"/>
            <p:cNvSpPr/>
            <p:nvPr/>
          </p:nvSpPr>
          <p:spPr>
            <a:xfrm>
              <a:off x="8631450" y="8527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34;p2"/>
            <p:cNvSpPr/>
            <p:nvPr/>
          </p:nvSpPr>
          <p:spPr>
            <a:xfrm>
              <a:off x="5725550" y="3564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35;p2"/>
            <p:cNvSpPr/>
            <p:nvPr/>
          </p:nvSpPr>
          <p:spPr>
            <a:xfrm>
              <a:off x="2645375" y="195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36;p2"/>
            <p:cNvSpPr/>
            <p:nvPr/>
          </p:nvSpPr>
          <p:spPr>
            <a:xfrm>
              <a:off x="7390725" y="5214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37;p2"/>
            <p:cNvSpPr/>
            <p:nvPr/>
          </p:nvSpPr>
          <p:spPr>
            <a:xfrm>
              <a:off x="8712900" y="39706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38;p2"/>
            <p:cNvSpPr/>
            <p:nvPr/>
          </p:nvSpPr>
          <p:spPr>
            <a:xfrm>
              <a:off x="8783850" y="10051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39;p2"/>
            <p:cNvSpPr/>
            <p:nvPr/>
          </p:nvSpPr>
          <p:spPr>
            <a:xfrm>
              <a:off x="7613675" y="3564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40;p2"/>
            <p:cNvSpPr/>
            <p:nvPr/>
          </p:nvSpPr>
          <p:spPr>
            <a:xfrm>
              <a:off x="8838325" y="41139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41;p2"/>
            <p:cNvSpPr/>
            <p:nvPr/>
          </p:nvSpPr>
          <p:spPr>
            <a:xfrm>
              <a:off x="8466750" y="47201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42;p2"/>
            <p:cNvSpPr/>
            <p:nvPr/>
          </p:nvSpPr>
          <p:spPr>
            <a:xfrm>
              <a:off x="2458475" y="2322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43;p2"/>
            <p:cNvSpPr/>
            <p:nvPr/>
          </p:nvSpPr>
          <p:spPr>
            <a:xfrm>
              <a:off x="8838325" y="36819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44;p2"/>
            <p:cNvSpPr/>
            <p:nvPr/>
          </p:nvSpPr>
          <p:spPr>
            <a:xfrm>
              <a:off x="8084575" y="48997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7257469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ig number">
  <p:cSld name="1_Big number">
    <p:spTree>
      <p:nvGrpSpPr>
        <p:cNvPr id="1" name="Shape 240"/>
        <p:cNvGrpSpPr/>
        <p:nvPr/>
      </p:nvGrpSpPr>
      <p:grpSpPr>
        <a:xfrm>
          <a:off x="0" y="0"/>
          <a:ext cx="0" cy="0"/>
          <a:chOff x="0" y="0"/>
          <a:chExt cx="0" cy="0"/>
        </a:xfrm>
      </p:grpSpPr>
      <p:sp>
        <p:nvSpPr>
          <p:cNvPr id="241" name="Google Shape;241;p11"/>
          <p:cNvSpPr txBox="1">
            <a:spLocks noGrp="1"/>
          </p:cNvSpPr>
          <p:nvPr>
            <p:ph type="subTitle" idx="1"/>
          </p:nvPr>
        </p:nvSpPr>
        <p:spPr>
          <a:xfrm>
            <a:off x="4712400" y="4442400"/>
            <a:ext cx="6519600" cy="5872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42" name="Google Shape;242;p11"/>
          <p:cNvSpPr txBox="1">
            <a:spLocks noGrp="1"/>
          </p:cNvSpPr>
          <p:nvPr>
            <p:ph type="title" hasCustomPrompt="1"/>
          </p:nvPr>
        </p:nvSpPr>
        <p:spPr>
          <a:xfrm rot="422">
            <a:off x="4712367" y="1828800"/>
            <a:ext cx="6519600" cy="24104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ctr">
              <a:spcBef>
                <a:spcPts val="0"/>
              </a:spcBef>
              <a:spcAft>
                <a:spcPts val="0"/>
              </a:spcAft>
              <a:buSzPts val="9600"/>
              <a:buNone/>
              <a:defRPr sz="14666"/>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grpSp>
        <p:nvGrpSpPr>
          <p:cNvPr id="243" name="Google Shape;243;p11"/>
          <p:cNvGrpSpPr/>
          <p:nvPr/>
        </p:nvGrpSpPr>
        <p:grpSpPr>
          <a:xfrm>
            <a:off x="0" y="2"/>
            <a:ext cx="12192000" cy="6858003"/>
            <a:chOff x="0" y="2"/>
            <a:chExt cx="9144000" cy="5143502"/>
          </a:xfrm>
        </p:grpSpPr>
        <p:pic>
          <p:nvPicPr>
            <p:cNvPr id="244" name="Google Shape;244;p11"/>
            <p:cNvPicPr preferRelativeResize="0"/>
            <p:nvPr/>
          </p:nvPicPr>
          <p:blipFill rotWithShape="1">
            <a:blip r:embed="rId2">
              <a:alphaModFix/>
            </a:blip>
            <a:srcRect l="53761" b="27330"/>
            <a:stretch/>
          </p:blipFill>
          <p:spPr>
            <a:xfrm flipH="1">
              <a:off x="7792149" y="2956750"/>
              <a:ext cx="1351849" cy="2179050"/>
            </a:xfrm>
            <a:prstGeom prst="rect">
              <a:avLst/>
            </a:prstGeom>
            <a:noFill/>
            <a:ln>
              <a:noFill/>
            </a:ln>
          </p:spPr>
        </p:pic>
        <p:pic>
          <p:nvPicPr>
            <p:cNvPr id="245" name="Google Shape;245;p11"/>
            <p:cNvPicPr preferRelativeResize="0"/>
            <p:nvPr/>
          </p:nvPicPr>
          <p:blipFill rotWithShape="1">
            <a:blip r:embed="rId3">
              <a:alphaModFix/>
            </a:blip>
            <a:srcRect t="50663"/>
            <a:stretch/>
          </p:blipFill>
          <p:spPr>
            <a:xfrm>
              <a:off x="3896175" y="2"/>
              <a:ext cx="3125501" cy="1035900"/>
            </a:xfrm>
            <a:prstGeom prst="rect">
              <a:avLst/>
            </a:prstGeom>
            <a:noFill/>
            <a:ln>
              <a:noFill/>
            </a:ln>
          </p:spPr>
        </p:pic>
        <p:pic>
          <p:nvPicPr>
            <p:cNvPr id="246" name="Google Shape;246;p11"/>
            <p:cNvPicPr preferRelativeResize="0"/>
            <p:nvPr/>
          </p:nvPicPr>
          <p:blipFill rotWithShape="1">
            <a:blip r:embed="rId4">
              <a:alphaModFix/>
            </a:blip>
            <a:srcRect l="49176" b="8483"/>
            <a:stretch/>
          </p:blipFill>
          <p:spPr>
            <a:xfrm>
              <a:off x="0" y="790125"/>
              <a:ext cx="1307601" cy="4353376"/>
            </a:xfrm>
            <a:prstGeom prst="rect">
              <a:avLst/>
            </a:prstGeom>
            <a:noFill/>
            <a:ln>
              <a:noFill/>
            </a:ln>
          </p:spPr>
        </p:pic>
        <p:pic>
          <p:nvPicPr>
            <p:cNvPr id="247" name="Google Shape;247;p11"/>
            <p:cNvPicPr preferRelativeResize="0"/>
            <p:nvPr/>
          </p:nvPicPr>
          <p:blipFill rotWithShape="1">
            <a:blip r:embed="rId5">
              <a:alphaModFix/>
            </a:blip>
            <a:srcRect l="34798" t="-3449" b="37495"/>
            <a:stretch/>
          </p:blipFill>
          <p:spPr>
            <a:xfrm>
              <a:off x="0" y="2910904"/>
              <a:ext cx="2817625" cy="2232600"/>
            </a:xfrm>
            <a:prstGeom prst="rect">
              <a:avLst/>
            </a:prstGeom>
            <a:noFill/>
            <a:ln>
              <a:noFill/>
            </a:ln>
          </p:spPr>
        </p:pic>
        <p:pic>
          <p:nvPicPr>
            <p:cNvPr id="248" name="Google Shape;248;p11"/>
            <p:cNvPicPr preferRelativeResize="0"/>
            <p:nvPr/>
          </p:nvPicPr>
          <p:blipFill rotWithShape="1">
            <a:blip r:embed="rId5">
              <a:alphaModFix/>
            </a:blip>
            <a:srcRect r="28515" b="69399"/>
            <a:stretch/>
          </p:blipFill>
          <p:spPr>
            <a:xfrm>
              <a:off x="6054775" y="4099900"/>
              <a:ext cx="3089225" cy="1035900"/>
            </a:xfrm>
            <a:prstGeom prst="rect">
              <a:avLst/>
            </a:prstGeom>
            <a:noFill/>
            <a:ln>
              <a:noFill/>
            </a:ln>
          </p:spPr>
        </p:pic>
      </p:grpSp>
      <p:grpSp>
        <p:nvGrpSpPr>
          <p:cNvPr id="249" name="Google Shape;249;p11"/>
          <p:cNvGrpSpPr/>
          <p:nvPr/>
        </p:nvGrpSpPr>
        <p:grpSpPr>
          <a:xfrm>
            <a:off x="793502" y="211733"/>
            <a:ext cx="11043041" cy="6348603"/>
            <a:chOff x="595126" y="158800"/>
            <a:chExt cx="8282281" cy="4761452"/>
          </a:xfrm>
        </p:grpSpPr>
        <p:sp>
          <p:nvSpPr>
            <p:cNvPr id="250" name="Google Shape;250;p11"/>
            <p:cNvSpPr/>
            <p:nvPr/>
          </p:nvSpPr>
          <p:spPr>
            <a:xfrm>
              <a:off x="3233730" y="4661997"/>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 name="Google Shape;251;p11"/>
            <p:cNvSpPr/>
            <p:nvPr/>
          </p:nvSpPr>
          <p:spPr>
            <a:xfrm>
              <a:off x="8618534" y="1727704"/>
              <a:ext cx="258873" cy="273600"/>
            </a:xfrm>
            <a:custGeom>
              <a:avLst/>
              <a:gdLst/>
              <a:ahLst/>
              <a:cxnLst/>
              <a:rect l="l" t="t" r="r" b="b"/>
              <a:pathLst>
                <a:path w="27650" h="29223" extrusionOk="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2" name="Google Shape;252;p11"/>
            <p:cNvSpPr/>
            <p:nvPr/>
          </p:nvSpPr>
          <p:spPr>
            <a:xfrm>
              <a:off x="595126" y="330361"/>
              <a:ext cx="249745" cy="234446"/>
            </a:xfrm>
            <a:custGeom>
              <a:avLst/>
              <a:gdLst/>
              <a:ahLst/>
              <a:cxnLst/>
              <a:rect l="l" t="t" r="r" b="b"/>
              <a:pathLst>
                <a:path w="26675" h="25041" extrusionOk="0">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 name="Google Shape;253;p11"/>
            <p:cNvSpPr/>
            <p:nvPr/>
          </p:nvSpPr>
          <p:spPr>
            <a:xfrm>
              <a:off x="5858225" y="4624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 name="Google Shape;254;p11"/>
            <p:cNvSpPr/>
            <p:nvPr/>
          </p:nvSpPr>
          <p:spPr>
            <a:xfrm>
              <a:off x="3717500" y="3034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 name="Google Shape;255;p11"/>
            <p:cNvSpPr/>
            <p:nvPr/>
          </p:nvSpPr>
          <p:spPr>
            <a:xfrm>
              <a:off x="3857550" y="21407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6" name="Google Shape;256;p11"/>
            <p:cNvSpPr/>
            <p:nvPr/>
          </p:nvSpPr>
          <p:spPr>
            <a:xfrm>
              <a:off x="927100" y="158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 name="Google Shape;257;p11"/>
            <p:cNvSpPr/>
            <p:nvPr/>
          </p:nvSpPr>
          <p:spPr>
            <a:xfrm>
              <a:off x="5960525" y="45663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 name="Google Shape;258;p11"/>
            <p:cNvSpPr/>
            <p:nvPr/>
          </p:nvSpPr>
          <p:spPr>
            <a:xfrm>
              <a:off x="8618525" y="13036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 name="Google Shape;259;p11"/>
            <p:cNvSpPr/>
            <p:nvPr/>
          </p:nvSpPr>
          <p:spPr>
            <a:xfrm>
              <a:off x="8813275" y="1069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 name="Google Shape;260;p11"/>
            <p:cNvSpPr/>
            <p:nvPr/>
          </p:nvSpPr>
          <p:spPr>
            <a:xfrm>
              <a:off x="3754700" y="4662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 name="Google Shape;261;p11"/>
            <p:cNvSpPr/>
            <p:nvPr/>
          </p:nvSpPr>
          <p:spPr>
            <a:xfrm>
              <a:off x="8776075" y="2256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9237802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1_Big number">
    <p:spTree>
      <p:nvGrpSpPr>
        <p:cNvPr id="1" name="Shape 240"/>
        <p:cNvGrpSpPr/>
        <p:nvPr/>
      </p:nvGrpSpPr>
      <p:grpSpPr>
        <a:xfrm>
          <a:off x="0" y="0"/>
          <a:ext cx="0" cy="0"/>
          <a:chOff x="0" y="0"/>
          <a:chExt cx="0" cy="0"/>
        </a:xfrm>
      </p:grpSpPr>
      <p:sp>
        <p:nvSpPr>
          <p:cNvPr id="241" name="Google Shape;241;p11"/>
          <p:cNvSpPr txBox="1">
            <a:spLocks noGrp="1"/>
          </p:cNvSpPr>
          <p:nvPr>
            <p:ph type="subTitle" idx="1"/>
          </p:nvPr>
        </p:nvSpPr>
        <p:spPr>
          <a:xfrm>
            <a:off x="4712400" y="4442400"/>
            <a:ext cx="6519600" cy="5872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42" name="Google Shape;242;p11"/>
          <p:cNvSpPr txBox="1">
            <a:spLocks noGrp="1"/>
          </p:cNvSpPr>
          <p:nvPr>
            <p:ph type="title" hasCustomPrompt="1"/>
          </p:nvPr>
        </p:nvSpPr>
        <p:spPr>
          <a:xfrm rot="422">
            <a:off x="4712367" y="1828800"/>
            <a:ext cx="6519600" cy="24104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ctr">
              <a:spcBef>
                <a:spcPts val="0"/>
              </a:spcBef>
              <a:spcAft>
                <a:spcPts val="0"/>
              </a:spcAft>
              <a:buSzPts val="9600"/>
              <a:buNone/>
              <a:defRPr sz="14666"/>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grpSp>
        <p:nvGrpSpPr>
          <p:cNvPr id="243" name="Google Shape;243;p11"/>
          <p:cNvGrpSpPr/>
          <p:nvPr/>
        </p:nvGrpSpPr>
        <p:grpSpPr>
          <a:xfrm>
            <a:off x="0" y="2"/>
            <a:ext cx="12192000" cy="6858003"/>
            <a:chOff x="0" y="2"/>
            <a:chExt cx="9144000" cy="5143502"/>
          </a:xfrm>
        </p:grpSpPr>
        <p:pic>
          <p:nvPicPr>
            <p:cNvPr id="244" name="Google Shape;244;p11"/>
            <p:cNvPicPr preferRelativeResize="0"/>
            <p:nvPr/>
          </p:nvPicPr>
          <p:blipFill rotWithShape="1">
            <a:blip r:embed="rId2">
              <a:alphaModFix/>
            </a:blip>
            <a:srcRect l="53761" b="27330"/>
            <a:stretch/>
          </p:blipFill>
          <p:spPr>
            <a:xfrm flipH="1">
              <a:off x="7792149" y="2956750"/>
              <a:ext cx="1351849" cy="2179050"/>
            </a:xfrm>
            <a:prstGeom prst="rect">
              <a:avLst/>
            </a:prstGeom>
            <a:noFill/>
            <a:ln>
              <a:noFill/>
            </a:ln>
          </p:spPr>
        </p:pic>
        <p:pic>
          <p:nvPicPr>
            <p:cNvPr id="245" name="Google Shape;245;p11"/>
            <p:cNvPicPr preferRelativeResize="0"/>
            <p:nvPr/>
          </p:nvPicPr>
          <p:blipFill rotWithShape="1">
            <a:blip r:embed="rId3">
              <a:alphaModFix/>
            </a:blip>
            <a:srcRect t="50663"/>
            <a:stretch/>
          </p:blipFill>
          <p:spPr>
            <a:xfrm>
              <a:off x="3896175" y="2"/>
              <a:ext cx="3125501" cy="1035900"/>
            </a:xfrm>
            <a:prstGeom prst="rect">
              <a:avLst/>
            </a:prstGeom>
            <a:noFill/>
            <a:ln>
              <a:noFill/>
            </a:ln>
          </p:spPr>
        </p:pic>
        <p:pic>
          <p:nvPicPr>
            <p:cNvPr id="246" name="Google Shape;246;p11"/>
            <p:cNvPicPr preferRelativeResize="0"/>
            <p:nvPr/>
          </p:nvPicPr>
          <p:blipFill rotWithShape="1">
            <a:blip r:embed="rId4">
              <a:alphaModFix/>
            </a:blip>
            <a:srcRect l="49176" b="8483"/>
            <a:stretch/>
          </p:blipFill>
          <p:spPr>
            <a:xfrm>
              <a:off x="0" y="790125"/>
              <a:ext cx="1307601" cy="4353376"/>
            </a:xfrm>
            <a:prstGeom prst="rect">
              <a:avLst/>
            </a:prstGeom>
            <a:noFill/>
            <a:ln>
              <a:noFill/>
            </a:ln>
          </p:spPr>
        </p:pic>
        <p:pic>
          <p:nvPicPr>
            <p:cNvPr id="247" name="Google Shape;247;p11"/>
            <p:cNvPicPr preferRelativeResize="0"/>
            <p:nvPr/>
          </p:nvPicPr>
          <p:blipFill rotWithShape="1">
            <a:blip r:embed="rId5">
              <a:alphaModFix/>
            </a:blip>
            <a:srcRect l="34798" t="-3449" b="37495"/>
            <a:stretch/>
          </p:blipFill>
          <p:spPr>
            <a:xfrm>
              <a:off x="0" y="2910904"/>
              <a:ext cx="2817625" cy="2232600"/>
            </a:xfrm>
            <a:prstGeom prst="rect">
              <a:avLst/>
            </a:prstGeom>
            <a:noFill/>
            <a:ln>
              <a:noFill/>
            </a:ln>
          </p:spPr>
        </p:pic>
        <p:pic>
          <p:nvPicPr>
            <p:cNvPr id="248" name="Google Shape;248;p11"/>
            <p:cNvPicPr preferRelativeResize="0"/>
            <p:nvPr/>
          </p:nvPicPr>
          <p:blipFill rotWithShape="1">
            <a:blip r:embed="rId5">
              <a:alphaModFix/>
            </a:blip>
            <a:srcRect r="28515" b="69399"/>
            <a:stretch/>
          </p:blipFill>
          <p:spPr>
            <a:xfrm>
              <a:off x="6054775" y="4099900"/>
              <a:ext cx="3089225" cy="1035900"/>
            </a:xfrm>
            <a:prstGeom prst="rect">
              <a:avLst/>
            </a:prstGeom>
            <a:noFill/>
            <a:ln>
              <a:noFill/>
            </a:ln>
          </p:spPr>
        </p:pic>
      </p:grpSp>
      <p:grpSp>
        <p:nvGrpSpPr>
          <p:cNvPr id="249" name="Google Shape;249;p11"/>
          <p:cNvGrpSpPr/>
          <p:nvPr/>
        </p:nvGrpSpPr>
        <p:grpSpPr>
          <a:xfrm>
            <a:off x="793502" y="211733"/>
            <a:ext cx="11043041" cy="6348603"/>
            <a:chOff x="595126" y="158800"/>
            <a:chExt cx="8282281" cy="4761452"/>
          </a:xfrm>
        </p:grpSpPr>
        <p:sp>
          <p:nvSpPr>
            <p:cNvPr id="250" name="Google Shape;250;p11"/>
            <p:cNvSpPr/>
            <p:nvPr/>
          </p:nvSpPr>
          <p:spPr>
            <a:xfrm>
              <a:off x="3233730" y="4661997"/>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 name="Google Shape;251;p11"/>
            <p:cNvSpPr/>
            <p:nvPr/>
          </p:nvSpPr>
          <p:spPr>
            <a:xfrm>
              <a:off x="8618534" y="1727704"/>
              <a:ext cx="258873" cy="273600"/>
            </a:xfrm>
            <a:custGeom>
              <a:avLst/>
              <a:gdLst/>
              <a:ahLst/>
              <a:cxnLst/>
              <a:rect l="l" t="t" r="r" b="b"/>
              <a:pathLst>
                <a:path w="27650" h="29223" extrusionOk="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2" name="Google Shape;252;p11"/>
            <p:cNvSpPr/>
            <p:nvPr/>
          </p:nvSpPr>
          <p:spPr>
            <a:xfrm>
              <a:off x="595126" y="330361"/>
              <a:ext cx="249745" cy="234446"/>
            </a:xfrm>
            <a:custGeom>
              <a:avLst/>
              <a:gdLst/>
              <a:ahLst/>
              <a:cxnLst/>
              <a:rect l="l" t="t" r="r" b="b"/>
              <a:pathLst>
                <a:path w="26675" h="25041" extrusionOk="0">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 name="Google Shape;253;p11"/>
            <p:cNvSpPr/>
            <p:nvPr/>
          </p:nvSpPr>
          <p:spPr>
            <a:xfrm>
              <a:off x="5858225" y="4624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 name="Google Shape;254;p11"/>
            <p:cNvSpPr/>
            <p:nvPr/>
          </p:nvSpPr>
          <p:spPr>
            <a:xfrm>
              <a:off x="3717500" y="3034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 name="Google Shape;255;p11"/>
            <p:cNvSpPr/>
            <p:nvPr/>
          </p:nvSpPr>
          <p:spPr>
            <a:xfrm>
              <a:off x="3857550" y="21407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6" name="Google Shape;256;p11"/>
            <p:cNvSpPr/>
            <p:nvPr/>
          </p:nvSpPr>
          <p:spPr>
            <a:xfrm>
              <a:off x="927100" y="158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 name="Google Shape;257;p11"/>
            <p:cNvSpPr/>
            <p:nvPr/>
          </p:nvSpPr>
          <p:spPr>
            <a:xfrm>
              <a:off x="5960525" y="45663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 name="Google Shape;258;p11"/>
            <p:cNvSpPr/>
            <p:nvPr/>
          </p:nvSpPr>
          <p:spPr>
            <a:xfrm>
              <a:off x="8618525" y="13036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 name="Google Shape;259;p11"/>
            <p:cNvSpPr/>
            <p:nvPr/>
          </p:nvSpPr>
          <p:spPr>
            <a:xfrm>
              <a:off x="8813275" y="1069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 name="Google Shape;260;p11"/>
            <p:cNvSpPr/>
            <p:nvPr/>
          </p:nvSpPr>
          <p:spPr>
            <a:xfrm>
              <a:off x="3754700" y="4662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 name="Google Shape;261;p11"/>
            <p:cNvSpPr/>
            <p:nvPr/>
          </p:nvSpPr>
          <p:spPr>
            <a:xfrm>
              <a:off x="8776075" y="2256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13828695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62"/>
        <p:cNvGrpSpPr/>
        <p:nvPr/>
      </p:nvGrpSpPr>
      <p:grpSpPr>
        <a:xfrm>
          <a:off x="0" y="0"/>
          <a:ext cx="0" cy="0"/>
          <a:chOff x="0" y="0"/>
          <a:chExt cx="0" cy="0"/>
        </a:xfrm>
      </p:grpSpPr>
    </p:spTree>
    <p:extLst>
      <p:ext uri="{BB962C8B-B14F-4D97-AF65-F5344CB8AC3E}">
        <p14:creationId xmlns:p14="http://schemas.microsoft.com/office/powerpoint/2010/main" val="10584109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gradFill>
          <a:gsLst>
            <a:gs pos="0">
              <a:schemeClr val="lt1"/>
            </a:gs>
            <a:gs pos="50000">
              <a:schemeClr val="dk2"/>
            </a:gs>
            <a:gs pos="100000">
              <a:schemeClr val="lt2"/>
            </a:gs>
          </a:gsLst>
          <a:path path="circle">
            <a:fillToRect l="100000" t="100000"/>
          </a:path>
          <a:tileRect r="-100000" b="-100000"/>
        </a:gradFill>
        <a:effectLst/>
      </p:bgPr>
    </p:bg>
    <p:spTree>
      <p:nvGrpSpPr>
        <p:cNvPr id="1" name="Shape 263"/>
        <p:cNvGrpSpPr/>
        <p:nvPr/>
      </p:nvGrpSpPr>
      <p:grpSpPr>
        <a:xfrm>
          <a:off x="0" y="0"/>
          <a:ext cx="0" cy="0"/>
          <a:chOff x="0" y="0"/>
          <a:chExt cx="0" cy="0"/>
        </a:xfrm>
      </p:grpSpPr>
      <p:sp>
        <p:nvSpPr>
          <p:cNvPr id="264" name="Google Shape;264;p13"/>
          <p:cNvSpPr txBox="1">
            <a:spLocks noGrp="1"/>
          </p:cNvSpPr>
          <p:nvPr>
            <p:ph type="title" hasCustomPrompt="1"/>
          </p:nvPr>
        </p:nvSpPr>
        <p:spPr>
          <a:xfrm rot="1973">
            <a:off x="960000" y="1749217"/>
            <a:ext cx="1393600" cy="7632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l" rtl="0">
              <a:spcBef>
                <a:spcPts val="0"/>
              </a:spcBef>
              <a:spcAft>
                <a:spcPts val="0"/>
              </a:spcAft>
              <a:buSzPts val="3000"/>
              <a:buNone/>
              <a:defRPr sz="4800">
                <a:solidFill>
                  <a:schemeClr val="dk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65" name="Google Shape;265;p13"/>
          <p:cNvSpPr txBox="1">
            <a:spLocks noGrp="1"/>
          </p:cNvSpPr>
          <p:nvPr>
            <p:ph type="title" idx="2"/>
          </p:nvPr>
        </p:nvSpPr>
        <p:spPr>
          <a:xfrm>
            <a:off x="960000" y="2428433"/>
            <a:ext cx="3115200" cy="6524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l" rtl="0">
              <a:spcBef>
                <a:spcPts val="0"/>
              </a:spcBef>
              <a:spcAft>
                <a:spcPts val="0"/>
              </a:spcAft>
              <a:buSzPts val="2400"/>
              <a:buNone/>
              <a:defRPr sz="2667"/>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266" name="Google Shape;266;p13"/>
          <p:cNvSpPr txBox="1">
            <a:spLocks noGrp="1"/>
          </p:cNvSpPr>
          <p:nvPr>
            <p:ph type="subTitle" idx="1"/>
          </p:nvPr>
        </p:nvSpPr>
        <p:spPr>
          <a:xfrm>
            <a:off x="960000" y="3090809"/>
            <a:ext cx="3115200" cy="76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7" name="Google Shape;267;p13"/>
          <p:cNvSpPr txBox="1">
            <a:spLocks noGrp="1"/>
          </p:cNvSpPr>
          <p:nvPr>
            <p:ph type="title" idx="3" hasCustomPrompt="1"/>
          </p:nvPr>
        </p:nvSpPr>
        <p:spPr>
          <a:xfrm rot="1973">
            <a:off x="960000" y="4032284"/>
            <a:ext cx="1393600" cy="7632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l" rtl="0">
              <a:spcBef>
                <a:spcPts val="0"/>
              </a:spcBef>
              <a:spcAft>
                <a:spcPts val="0"/>
              </a:spcAft>
              <a:buSzPts val="3000"/>
              <a:buNone/>
              <a:defRPr sz="4800">
                <a:solidFill>
                  <a:schemeClr val="dk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68" name="Google Shape;268;p13"/>
          <p:cNvSpPr txBox="1">
            <a:spLocks noGrp="1"/>
          </p:cNvSpPr>
          <p:nvPr>
            <p:ph type="title" idx="4"/>
          </p:nvPr>
        </p:nvSpPr>
        <p:spPr>
          <a:xfrm>
            <a:off x="960000" y="4711868"/>
            <a:ext cx="3115200" cy="6524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l" rtl="0">
              <a:spcBef>
                <a:spcPts val="0"/>
              </a:spcBef>
              <a:spcAft>
                <a:spcPts val="0"/>
              </a:spcAft>
              <a:buSzPts val="2400"/>
              <a:buNone/>
              <a:defRPr sz="2667"/>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269" name="Google Shape;269;p13"/>
          <p:cNvSpPr txBox="1">
            <a:spLocks noGrp="1"/>
          </p:cNvSpPr>
          <p:nvPr>
            <p:ph type="subTitle" idx="5"/>
          </p:nvPr>
        </p:nvSpPr>
        <p:spPr>
          <a:xfrm>
            <a:off x="960000" y="5374003"/>
            <a:ext cx="3115200" cy="76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0" name="Google Shape;270;p13"/>
          <p:cNvSpPr txBox="1">
            <a:spLocks noGrp="1"/>
          </p:cNvSpPr>
          <p:nvPr>
            <p:ph type="title" idx="6" hasCustomPrompt="1"/>
          </p:nvPr>
        </p:nvSpPr>
        <p:spPr>
          <a:xfrm rot="1973">
            <a:off x="4538400" y="1749217"/>
            <a:ext cx="1393600" cy="7632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l" rtl="0">
              <a:spcBef>
                <a:spcPts val="0"/>
              </a:spcBef>
              <a:spcAft>
                <a:spcPts val="0"/>
              </a:spcAft>
              <a:buSzPts val="3000"/>
              <a:buNone/>
              <a:defRPr sz="4800">
                <a:solidFill>
                  <a:schemeClr val="dk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71" name="Google Shape;271;p13"/>
          <p:cNvSpPr txBox="1">
            <a:spLocks noGrp="1"/>
          </p:cNvSpPr>
          <p:nvPr>
            <p:ph type="title" idx="7"/>
          </p:nvPr>
        </p:nvSpPr>
        <p:spPr>
          <a:xfrm>
            <a:off x="4538400" y="2428433"/>
            <a:ext cx="3115200" cy="6524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l" rtl="0">
              <a:spcBef>
                <a:spcPts val="0"/>
              </a:spcBef>
              <a:spcAft>
                <a:spcPts val="0"/>
              </a:spcAft>
              <a:buSzPts val="2400"/>
              <a:buNone/>
              <a:defRPr sz="2667"/>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272" name="Google Shape;272;p13"/>
          <p:cNvSpPr txBox="1">
            <a:spLocks noGrp="1"/>
          </p:cNvSpPr>
          <p:nvPr>
            <p:ph type="subTitle" idx="8"/>
          </p:nvPr>
        </p:nvSpPr>
        <p:spPr>
          <a:xfrm>
            <a:off x="4538400" y="3090809"/>
            <a:ext cx="3115200" cy="76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3" name="Google Shape;273;p13"/>
          <p:cNvSpPr txBox="1">
            <a:spLocks noGrp="1"/>
          </p:cNvSpPr>
          <p:nvPr>
            <p:ph type="title" idx="9" hasCustomPrompt="1"/>
          </p:nvPr>
        </p:nvSpPr>
        <p:spPr>
          <a:xfrm rot="1973">
            <a:off x="4538400" y="4032284"/>
            <a:ext cx="1393600" cy="7632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l" rtl="0">
              <a:spcBef>
                <a:spcPts val="0"/>
              </a:spcBef>
              <a:spcAft>
                <a:spcPts val="0"/>
              </a:spcAft>
              <a:buSzPts val="3000"/>
              <a:buNone/>
              <a:defRPr sz="4800">
                <a:solidFill>
                  <a:schemeClr val="dk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74" name="Google Shape;274;p13"/>
          <p:cNvSpPr txBox="1">
            <a:spLocks noGrp="1"/>
          </p:cNvSpPr>
          <p:nvPr>
            <p:ph type="title" idx="13"/>
          </p:nvPr>
        </p:nvSpPr>
        <p:spPr>
          <a:xfrm>
            <a:off x="4538400" y="4711868"/>
            <a:ext cx="3115200" cy="6524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l" rtl="0">
              <a:spcBef>
                <a:spcPts val="0"/>
              </a:spcBef>
              <a:spcAft>
                <a:spcPts val="0"/>
              </a:spcAft>
              <a:buSzPts val="2400"/>
              <a:buNone/>
              <a:defRPr sz="2667"/>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275" name="Google Shape;275;p13"/>
          <p:cNvSpPr txBox="1">
            <a:spLocks noGrp="1"/>
          </p:cNvSpPr>
          <p:nvPr>
            <p:ph type="subTitle" idx="14"/>
          </p:nvPr>
        </p:nvSpPr>
        <p:spPr>
          <a:xfrm>
            <a:off x="4538400" y="5374003"/>
            <a:ext cx="3115200" cy="76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6" name="Google Shape;276;p13"/>
          <p:cNvSpPr txBox="1">
            <a:spLocks noGrp="1"/>
          </p:cNvSpPr>
          <p:nvPr>
            <p:ph type="title" idx="15"/>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277" name="Google Shape;277;p13"/>
          <p:cNvGrpSpPr/>
          <p:nvPr/>
        </p:nvGrpSpPr>
        <p:grpSpPr>
          <a:xfrm>
            <a:off x="8034433" y="3177832"/>
            <a:ext cx="4157569" cy="3680168"/>
            <a:chOff x="6025824" y="2383374"/>
            <a:chExt cx="3118177" cy="2760126"/>
          </a:xfrm>
        </p:grpSpPr>
        <p:pic>
          <p:nvPicPr>
            <p:cNvPr id="278" name="Google Shape;278;p13"/>
            <p:cNvPicPr preferRelativeResize="0"/>
            <p:nvPr/>
          </p:nvPicPr>
          <p:blipFill rotWithShape="1">
            <a:blip r:embed="rId2">
              <a:alphaModFix/>
            </a:blip>
            <a:srcRect b="20923"/>
            <a:stretch/>
          </p:blipFill>
          <p:spPr>
            <a:xfrm>
              <a:off x="6038775" y="3389973"/>
              <a:ext cx="2830875" cy="1753526"/>
            </a:xfrm>
            <a:prstGeom prst="rect">
              <a:avLst/>
            </a:prstGeom>
            <a:noFill/>
            <a:ln>
              <a:noFill/>
            </a:ln>
          </p:spPr>
        </p:pic>
        <p:pic>
          <p:nvPicPr>
            <p:cNvPr id="279" name="Google Shape;279;p13"/>
            <p:cNvPicPr preferRelativeResize="0"/>
            <p:nvPr/>
          </p:nvPicPr>
          <p:blipFill rotWithShape="1">
            <a:blip r:embed="rId3">
              <a:alphaModFix/>
            </a:blip>
            <a:srcRect r="9633" b="14390"/>
            <a:stretch/>
          </p:blipFill>
          <p:spPr>
            <a:xfrm>
              <a:off x="6698900" y="2383374"/>
              <a:ext cx="2445101" cy="2760126"/>
            </a:xfrm>
            <a:prstGeom prst="rect">
              <a:avLst/>
            </a:prstGeom>
            <a:noFill/>
            <a:ln>
              <a:noFill/>
            </a:ln>
          </p:spPr>
        </p:pic>
        <p:pic>
          <p:nvPicPr>
            <p:cNvPr id="280" name="Google Shape;280;p13"/>
            <p:cNvPicPr preferRelativeResize="0"/>
            <p:nvPr/>
          </p:nvPicPr>
          <p:blipFill>
            <a:blip r:embed="rId4">
              <a:alphaModFix/>
            </a:blip>
            <a:stretch>
              <a:fillRect/>
            </a:stretch>
          </p:blipFill>
          <p:spPr>
            <a:xfrm>
              <a:off x="6025824" y="3050079"/>
              <a:ext cx="1575425" cy="1058350"/>
            </a:xfrm>
            <a:prstGeom prst="rect">
              <a:avLst/>
            </a:prstGeom>
            <a:noFill/>
            <a:ln>
              <a:noFill/>
            </a:ln>
          </p:spPr>
        </p:pic>
      </p:grpSp>
      <p:grpSp>
        <p:nvGrpSpPr>
          <p:cNvPr id="281" name="Google Shape;281;p13"/>
          <p:cNvGrpSpPr/>
          <p:nvPr/>
        </p:nvGrpSpPr>
        <p:grpSpPr>
          <a:xfrm>
            <a:off x="268401" y="146267"/>
            <a:ext cx="11557801" cy="5634533"/>
            <a:chOff x="201300" y="109700"/>
            <a:chExt cx="8668351" cy="4225900"/>
          </a:xfrm>
        </p:grpSpPr>
        <p:grpSp>
          <p:nvGrpSpPr>
            <p:cNvPr id="282" name="Google Shape;282;p13"/>
            <p:cNvGrpSpPr/>
            <p:nvPr/>
          </p:nvGrpSpPr>
          <p:grpSpPr>
            <a:xfrm>
              <a:off x="212826" y="804480"/>
              <a:ext cx="170184" cy="199027"/>
              <a:chOff x="3938129" y="1563480"/>
              <a:chExt cx="400999" cy="468962"/>
            </a:xfrm>
          </p:grpSpPr>
          <p:sp>
            <p:nvSpPr>
              <p:cNvPr id="283" name="Google Shape;283;p13"/>
              <p:cNvSpPr/>
              <p:nvPr/>
            </p:nvSpPr>
            <p:spPr>
              <a:xfrm>
                <a:off x="4100688" y="1731578"/>
                <a:ext cx="96181" cy="89782"/>
              </a:xfrm>
              <a:custGeom>
                <a:avLst/>
                <a:gdLst/>
                <a:ahLst/>
                <a:cxnLst/>
                <a:rect l="l" t="t" r="r" b="b"/>
                <a:pathLst>
                  <a:path w="4359" h="4069" extrusionOk="0">
                    <a:moveTo>
                      <a:pt x="3382" y="0"/>
                    </a:moveTo>
                    <a:cubicBezTo>
                      <a:pt x="3287" y="0"/>
                      <a:pt x="3187" y="19"/>
                      <a:pt x="3087" y="61"/>
                    </a:cubicBezTo>
                    <a:cubicBezTo>
                      <a:pt x="2793" y="184"/>
                      <a:pt x="2431" y="280"/>
                      <a:pt x="2100" y="421"/>
                    </a:cubicBezTo>
                    <a:cubicBezTo>
                      <a:pt x="1988" y="390"/>
                      <a:pt x="1873" y="375"/>
                      <a:pt x="1756" y="375"/>
                    </a:cubicBezTo>
                    <a:cubicBezTo>
                      <a:pt x="1573" y="375"/>
                      <a:pt x="1388" y="412"/>
                      <a:pt x="1212" y="479"/>
                    </a:cubicBezTo>
                    <a:cubicBezTo>
                      <a:pt x="857" y="617"/>
                      <a:pt x="661" y="944"/>
                      <a:pt x="659" y="1313"/>
                    </a:cubicBezTo>
                    <a:cubicBezTo>
                      <a:pt x="614" y="1428"/>
                      <a:pt x="589" y="1555"/>
                      <a:pt x="589" y="1690"/>
                    </a:cubicBezTo>
                    <a:lnTo>
                      <a:pt x="589" y="2275"/>
                    </a:lnTo>
                    <a:cubicBezTo>
                      <a:pt x="481" y="2453"/>
                      <a:pt x="381" y="2634"/>
                      <a:pt x="277" y="2809"/>
                    </a:cubicBezTo>
                    <a:cubicBezTo>
                      <a:pt x="0" y="3279"/>
                      <a:pt x="395" y="3922"/>
                      <a:pt x="895" y="4000"/>
                    </a:cubicBezTo>
                    <a:cubicBezTo>
                      <a:pt x="1164" y="4042"/>
                      <a:pt x="1441" y="4069"/>
                      <a:pt x="1717" y="4069"/>
                    </a:cubicBezTo>
                    <a:cubicBezTo>
                      <a:pt x="2418" y="4069"/>
                      <a:pt x="3108" y="3896"/>
                      <a:pt x="3623" y="3372"/>
                    </a:cubicBezTo>
                    <a:cubicBezTo>
                      <a:pt x="4291" y="2693"/>
                      <a:pt x="4359" y="1679"/>
                      <a:pt x="4222" y="789"/>
                    </a:cubicBezTo>
                    <a:cubicBezTo>
                      <a:pt x="4158" y="367"/>
                      <a:pt x="3804" y="0"/>
                      <a:pt x="33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 name="Google Shape;284;p13"/>
              <p:cNvSpPr/>
              <p:nvPr/>
            </p:nvSpPr>
            <p:spPr>
              <a:xfrm>
                <a:off x="4046649" y="1563480"/>
                <a:ext cx="70520" cy="116349"/>
              </a:xfrm>
              <a:custGeom>
                <a:avLst/>
                <a:gdLst/>
                <a:ahLst/>
                <a:cxnLst/>
                <a:rect l="l" t="t" r="r" b="b"/>
                <a:pathLst>
                  <a:path w="3196" h="5273" extrusionOk="0">
                    <a:moveTo>
                      <a:pt x="1167" y="0"/>
                    </a:moveTo>
                    <a:cubicBezTo>
                      <a:pt x="592" y="0"/>
                      <a:pt x="1" y="693"/>
                      <a:pt x="404" y="1359"/>
                    </a:cubicBezTo>
                    <a:cubicBezTo>
                      <a:pt x="988" y="2326"/>
                      <a:pt x="1326" y="3403"/>
                      <a:pt x="1446" y="4525"/>
                    </a:cubicBezTo>
                    <a:cubicBezTo>
                      <a:pt x="1499" y="5033"/>
                      <a:pt x="1898" y="5273"/>
                      <a:pt x="2296" y="5273"/>
                    </a:cubicBezTo>
                    <a:cubicBezTo>
                      <a:pt x="2747" y="5273"/>
                      <a:pt x="3195" y="4964"/>
                      <a:pt x="3135" y="4387"/>
                    </a:cubicBezTo>
                    <a:cubicBezTo>
                      <a:pt x="2983" y="2953"/>
                      <a:pt x="2530" y="1609"/>
                      <a:pt x="1784" y="376"/>
                    </a:cubicBezTo>
                    <a:cubicBezTo>
                      <a:pt x="1623" y="110"/>
                      <a:pt x="1396" y="0"/>
                      <a:pt x="11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 name="Google Shape;285;p13"/>
              <p:cNvSpPr/>
              <p:nvPr/>
            </p:nvSpPr>
            <p:spPr>
              <a:xfrm>
                <a:off x="3957194" y="1633539"/>
                <a:ext cx="99844" cy="90996"/>
              </a:xfrm>
              <a:custGeom>
                <a:avLst/>
                <a:gdLst/>
                <a:ahLst/>
                <a:cxnLst/>
                <a:rect l="l" t="t" r="r" b="b"/>
                <a:pathLst>
                  <a:path w="4525" h="4124" extrusionOk="0">
                    <a:moveTo>
                      <a:pt x="1183" y="1"/>
                    </a:moveTo>
                    <a:cubicBezTo>
                      <a:pt x="541" y="1"/>
                      <a:pt x="1" y="940"/>
                      <a:pt x="619" y="1535"/>
                    </a:cubicBezTo>
                    <a:cubicBezTo>
                      <a:pt x="1433" y="2314"/>
                      <a:pt x="2232" y="3111"/>
                      <a:pt x="3012" y="3927"/>
                    </a:cubicBezTo>
                    <a:cubicBezTo>
                      <a:pt x="3143" y="4064"/>
                      <a:pt x="3324" y="4124"/>
                      <a:pt x="3511" y="4124"/>
                    </a:cubicBezTo>
                    <a:cubicBezTo>
                      <a:pt x="3775" y="4124"/>
                      <a:pt x="4049" y="4004"/>
                      <a:pt x="4206" y="3814"/>
                    </a:cubicBezTo>
                    <a:cubicBezTo>
                      <a:pt x="4525" y="3429"/>
                      <a:pt x="4411" y="2953"/>
                      <a:pt x="4094" y="2621"/>
                    </a:cubicBezTo>
                    <a:cubicBezTo>
                      <a:pt x="3314" y="1806"/>
                      <a:pt x="2515" y="1010"/>
                      <a:pt x="1701" y="228"/>
                    </a:cubicBezTo>
                    <a:cubicBezTo>
                      <a:pt x="1535" y="68"/>
                      <a:pt x="1355" y="1"/>
                      <a:pt x="118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6" name="Google Shape;286;p13"/>
              <p:cNvSpPr/>
              <p:nvPr/>
            </p:nvSpPr>
            <p:spPr>
              <a:xfrm>
                <a:off x="3938129" y="1775004"/>
                <a:ext cx="124800" cy="43799"/>
              </a:xfrm>
              <a:custGeom>
                <a:avLst/>
                <a:gdLst/>
                <a:ahLst/>
                <a:cxnLst/>
                <a:rect l="l" t="t" r="r" b="b"/>
                <a:pathLst>
                  <a:path w="5656" h="1985" extrusionOk="0">
                    <a:moveTo>
                      <a:pt x="1224" y="0"/>
                    </a:moveTo>
                    <a:cubicBezTo>
                      <a:pt x="437" y="0"/>
                      <a:pt x="0" y="1223"/>
                      <a:pt x="870" y="1620"/>
                    </a:cubicBezTo>
                    <a:cubicBezTo>
                      <a:pt x="1437" y="1879"/>
                      <a:pt x="2045" y="1985"/>
                      <a:pt x="2660" y="1985"/>
                    </a:cubicBezTo>
                    <a:cubicBezTo>
                      <a:pt x="3353" y="1985"/>
                      <a:pt x="4053" y="1850"/>
                      <a:pt x="4707" y="1648"/>
                    </a:cubicBezTo>
                    <a:cubicBezTo>
                      <a:pt x="5655" y="1354"/>
                      <a:pt x="5259" y="12"/>
                      <a:pt x="4397" y="12"/>
                    </a:cubicBezTo>
                    <a:cubicBezTo>
                      <a:pt x="4311" y="12"/>
                      <a:pt x="4220" y="25"/>
                      <a:pt x="4125" y="55"/>
                    </a:cubicBezTo>
                    <a:cubicBezTo>
                      <a:pt x="3673" y="195"/>
                      <a:pt x="3169" y="301"/>
                      <a:pt x="2675" y="301"/>
                    </a:cubicBezTo>
                    <a:cubicBezTo>
                      <a:pt x="2297" y="301"/>
                      <a:pt x="1924" y="239"/>
                      <a:pt x="1584" y="83"/>
                    </a:cubicBezTo>
                    <a:cubicBezTo>
                      <a:pt x="1459" y="26"/>
                      <a:pt x="1338" y="0"/>
                      <a:pt x="12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 name="Google Shape;287;p13"/>
              <p:cNvSpPr/>
              <p:nvPr/>
            </p:nvSpPr>
            <p:spPr>
              <a:xfrm>
                <a:off x="3987777" y="1836811"/>
                <a:ext cx="110413" cy="124491"/>
              </a:xfrm>
              <a:custGeom>
                <a:avLst/>
                <a:gdLst/>
                <a:ahLst/>
                <a:cxnLst/>
                <a:rect l="l" t="t" r="r" b="b"/>
                <a:pathLst>
                  <a:path w="5004" h="5642" extrusionOk="0">
                    <a:moveTo>
                      <a:pt x="3738" y="0"/>
                    </a:moveTo>
                    <a:cubicBezTo>
                      <a:pt x="3587" y="0"/>
                      <a:pt x="3427" y="45"/>
                      <a:pt x="3270" y="150"/>
                    </a:cubicBezTo>
                    <a:cubicBezTo>
                      <a:pt x="1679" y="1210"/>
                      <a:pt x="554" y="2809"/>
                      <a:pt x="137" y="4676"/>
                    </a:cubicBezTo>
                    <a:cubicBezTo>
                      <a:pt x="0" y="5283"/>
                      <a:pt x="482" y="5641"/>
                      <a:pt x="966" y="5641"/>
                    </a:cubicBezTo>
                    <a:cubicBezTo>
                      <a:pt x="1333" y="5641"/>
                      <a:pt x="1701" y="5436"/>
                      <a:pt x="1804" y="4978"/>
                    </a:cubicBezTo>
                    <a:cubicBezTo>
                      <a:pt x="2128" y="3530"/>
                      <a:pt x="3029" y="2344"/>
                      <a:pt x="4253" y="1530"/>
                    </a:cubicBezTo>
                    <a:cubicBezTo>
                      <a:pt x="5003" y="1031"/>
                      <a:pt x="4462" y="0"/>
                      <a:pt x="37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 name="Google Shape;288;p13"/>
              <p:cNvSpPr/>
              <p:nvPr/>
            </p:nvSpPr>
            <p:spPr>
              <a:xfrm>
                <a:off x="4095944" y="1889505"/>
                <a:ext cx="46535" cy="142937"/>
              </a:xfrm>
              <a:custGeom>
                <a:avLst/>
                <a:gdLst/>
                <a:ahLst/>
                <a:cxnLst/>
                <a:rect l="l" t="t" r="r" b="b"/>
                <a:pathLst>
                  <a:path w="2109" h="6478" extrusionOk="0">
                    <a:moveTo>
                      <a:pt x="1274" y="1"/>
                    </a:moveTo>
                    <a:cubicBezTo>
                      <a:pt x="888" y="1"/>
                      <a:pt x="439" y="282"/>
                      <a:pt x="417" y="694"/>
                    </a:cubicBezTo>
                    <a:cubicBezTo>
                      <a:pt x="332" y="2368"/>
                      <a:pt x="36" y="4020"/>
                      <a:pt x="8" y="5698"/>
                    </a:cubicBezTo>
                    <a:cubicBezTo>
                      <a:pt x="0" y="6136"/>
                      <a:pt x="452" y="6477"/>
                      <a:pt x="863" y="6477"/>
                    </a:cubicBezTo>
                    <a:cubicBezTo>
                      <a:pt x="883" y="6477"/>
                      <a:pt x="902" y="6476"/>
                      <a:pt x="922" y="6475"/>
                    </a:cubicBezTo>
                    <a:cubicBezTo>
                      <a:pt x="1415" y="6435"/>
                      <a:pt x="1690" y="6020"/>
                      <a:pt x="1698" y="5561"/>
                    </a:cubicBezTo>
                    <a:cubicBezTo>
                      <a:pt x="1723" y="4032"/>
                      <a:pt x="2010" y="2522"/>
                      <a:pt x="2086" y="996"/>
                    </a:cubicBezTo>
                    <a:cubicBezTo>
                      <a:pt x="2108" y="538"/>
                      <a:pt x="1893" y="100"/>
                      <a:pt x="1403" y="12"/>
                    </a:cubicBezTo>
                    <a:cubicBezTo>
                      <a:pt x="1361" y="4"/>
                      <a:pt x="1318" y="1"/>
                      <a:pt x="127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 name="Google Shape;289;p13"/>
              <p:cNvSpPr/>
              <p:nvPr/>
            </p:nvSpPr>
            <p:spPr>
              <a:xfrm>
                <a:off x="4183656" y="1880634"/>
                <a:ext cx="61076" cy="99315"/>
              </a:xfrm>
              <a:custGeom>
                <a:avLst/>
                <a:gdLst/>
                <a:ahLst/>
                <a:cxnLst/>
                <a:rect l="l" t="t" r="r" b="b"/>
                <a:pathLst>
                  <a:path w="2768" h="4501" extrusionOk="0">
                    <a:moveTo>
                      <a:pt x="855" y="1"/>
                    </a:moveTo>
                    <a:cubicBezTo>
                      <a:pt x="835" y="1"/>
                      <a:pt x="816" y="2"/>
                      <a:pt x="796" y="3"/>
                    </a:cubicBezTo>
                    <a:cubicBezTo>
                      <a:pt x="303" y="44"/>
                      <a:pt x="28" y="457"/>
                      <a:pt x="21" y="917"/>
                    </a:cubicBezTo>
                    <a:cubicBezTo>
                      <a:pt x="1" y="2074"/>
                      <a:pt x="361" y="3157"/>
                      <a:pt x="973" y="4130"/>
                    </a:cubicBezTo>
                    <a:cubicBezTo>
                      <a:pt x="1137" y="4392"/>
                      <a:pt x="1366" y="4501"/>
                      <a:pt x="1596" y="4501"/>
                    </a:cubicBezTo>
                    <a:cubicBezTo>
                      <a:pt x="2178" y="4501"/>
                      <a:pt x="2768" y="3808"/>
                      <a:pt x="2353" y="3147"/>
                    </a:cubicBezTo>
                    <a:cubicBezTo>
                      <a:pt x="1897" y="2419"/>
                      <a:pt x="1696" y="1635"/>
                      <a:pt x="1711" y="780"/>
                    </a:cubicBezTo>
                    <a:cubicBezTo>
                      <a:pt x="1718" y="342"/>
                      <a:pt x="1265" y="1"/>
                      <a:pt x="8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 name="Google Shape;290;p13"/>
              <p:cNvSpPr/>
              <p:nvPr/>
            </p:nvSpPr>
            <p:spPr>
              <a:xfrm>
                <a:off x="4221764" y="1818518"/>
                <a:ext cx="116216" cy="46337"/>
              </a:xfrm>
              <a:custGeom>
                <a:avLst/>
                <a:gdLst/>
                <a:ahLst/>
                <a:cxnLst/>
                <a:rect l="l" t="t" r="r" b="b"/>
                <a:pathLst>
                  <a:path w="5267" h="2100" extrusionOk="0">
                    <a:moveTo>
                      <a:pt x="1732" y="1"/>
                    </a:moveTo>
                    <a:cubicBezTo>
                      <a:pt x="1511" y="1"/>
                      <a:pt x="1288" y="9"/>
                      <a:pt x="1064" y="26"/>
                    </a:cubicBezTo>
                    <a:cubicBezTo>
                      <a:pt x="1" y="108"/>
                      <a:pt x="107" y="1719"/>
                      <a:pt x="1124" y="1719"/>
                    </a:cubicBezTo>
                    <a:cubicBezTo>
                      <a:pt x="1149" y="1719"/>
                      <a:pt x="1175" y="1718"/>
                      <a:pt x="1201" y="1716"/>
                    </a:cubicBezTo>
                    <a:cubicBezTo>
                      <a:pt x="1401" y="1701"/>
                      <a:pt x="1600" y="1693"/>
                      <a:pt x="1799" y="1693"/>
                    </a:cubicBezTo>
                    <a:cubicBezTo>
                      <a:pt x="2534" y="1693"/>
                      <a:pt x="3261" y="1801"/>
                      <a:pt x="3964" y="2039"/>
                    </a:cubicBezTo>
                    <a:cubicBezTo>
                      <a:pt x="4083" y="2079"/>
                      <a:pt x="4205" y="2100"/>
                      <a:pt x="4324" y="2100"/>
                    </a:cubicBezTo>
                    <a:cubicBezTo>
                      <a:pt x="4642" y="2100"/>
                      <a:pt x="4939" y="1952"/>
                      <a:pt x="5089" y="1628"/>
                    </a:cubicBezTo>
                    <a:cubicBezTo>
                      <a:pt x="5267" y="1248"/>
                      <a:pt x="5115" y="650"/>
                      <a:pt x="4679" y="502"/>
                    </a:cubicBezTo>
                    <a:cubicBezTo>
                      <a:pt x="3712" y="175"/>
                      <a:pt x="2737" y="1"/>
                      <a:pt x="17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 name="Google Shape;291;p13"/>
              <p:cNvSpPr/>
              <p:nvPr/>
            </p:nvSpPr>
            <p:spPr>
              <a:xfrm>
                <a:off x="4226001" y="1695876"/>
                <a:ext cx="113127" cy="89849"/>
              </a:xfrm>
              <a:custGeom>
                <a:avLst/>
                <a:gdLst/>
                <a:ahLst/>
                <a:cxnLst/>
                <a:rect l="l" t="t" r="r" b="b"/>
                <a:pathLst>
                  <a:path w="5127" h="4072" extrusionOk="0">
                    <a:moveTo>
                      <a:pt x="4140" y="1"/>
                    </a:moveTo>
                    <a:cubicBezTo>
                      <a:pt x="3820" y="1"/>
                      <a:pt x="3530" y="198"/>
                      <a:pt x="3362" y="491"/>
                    </a:cubicBezTo>
                    <a:cubicBezTo>
                      <a:pt x="2778" y="1509"/>
                      <a:pt x="1776" y="2171"/>
                      <a:pt x="650" y="2445"/>
                    </a:cubicBezTo>
                    <a:cubicBezTo>
                      <a:pt x="205" y="2553"/>
                      <a:pt x="0" y="3136"/>
                      <a:pt x="144" y="3532"/>
                    </a:cubicBezTo>
                    <a:cubicBezTo>
                      <a:pt x="280" y="3904"/>
                      <a:pt x="600" y="4071"/>
                      <a:pt x="950" y="4071"/>
                    </a:cubicBezTo>
                    <a:cubicBezTo>
                      <a:pt x="1043" y="4071"/>
                      <a:pt x="1137" y="4059"/>
                      <a:pt x="1231" y="4037"/>
                    </a:cubicBezTo>
                    <a:cubicBezTo>
                      <a:pt x="2805" y="3656"/>
                      <a:pt x="4100" y="2598"/>
                      <a:pt x="4898" y="1206"/>
                    </a:cubicBezTo>
                    <a:cubicBezTo>
                      <a:pt x="5126" y="808"/>
                      <a:pt x="4878" y="260"/>
                      <a:pt x="4487" y="80"/>
                    </a:cubicBezTo>
                    <a:cubicBezTo>
                      <a:pt x="4370" y="25"/>
                      <a:pt x="4253" y="1"/>
                      <a:pt x="414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 name="Google Shape;292;p13"/>
              <p:cNvSpPr/>
              <p:nvPr/>
            </p:nvSpPr>
            <p:spPr>
              <a:xfrm>
                <a:off x="4195991" y="1573255"/>
                <a:ext cx="80339" cy="132964"/>
              </a:xfrm>
              <a:custGeom>
                <a:avLst/>
                <a:gdLst/>
                <a:ahLst/>
                <a:cxnLst/>
                <a:rect l="l" t="t" r="r" b="b"/>
                <a:pathLst>
                  <a:path w="3641" h="6026" extrusionOk="0">
                    <a:moveTo>
                      <a:pt x="2668" y="0"/>
                    </a:moveTo>
                    <a:cubicBezTo>
                      <a:pt x="2304" y="0"/>
                      <a:pt x="1947" y="208"/>
                      <a:pt x="1865" y="672"/>
                    </a:cubicBezTo>
                    <a:cubicBezTo>
                      <a:pt x="1603" y="2151"/>
                      <a:pt x="1025" y="3524"/>
                      <a:pt x="335" y="4851"/>
                    </a:cubicBezTo>
                    <a:cubicBezTo>
                      <a:pt x="1" y="5495"/>
                      <a:pt x="567" y="6026"/>
                      <a:pt x="1133" y="6026"/>
                    </a:cubicBezTo>
                    <a:cubicBezTo>
                      <a:pt x="1418" y="6026"/>
                      <a:pt x="1704" y="5890"/>
                      <a:pt x="1872" y="5566"/>
                    </a:cubicBezTo>
                    <a:cubicBezTo>
                      <a:pt x="2627" y="4116"/>
                      <a:pt x="3247" y="2588"/>
                      <a:pt x="3534" y="973"/>
                    </a:cubicBezTo>
                    <a:cubicBezTo>
                      <a:pt x="3641" y="361"/>
                      <a:pt x="3148" y="0"/>
                      <a:pt x="26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93" name="Google Shape;293;p13"/>
            <p:cNvSpPr/>
            <p:nvPr/>
          </p:nvSpPr>
          <p:spPr>
            <a:xfrm>
              <a:off x="8540259" y="1950947"/>
              <a:ext cx="281830" cy="367141"/>
            </a:xfrm>
            <a:custGeom>
              <a:avLst/>
              <a:gdLst/>
              <a:ahLst/>
              <a:cxnLst/>
              <a:rect l="l" t="t" r="r" b="b"/>
              <a:pathLst>
                <a:path w="30102" h="39214" extrusionOk="0">
                  <a:moveTo>
                    <a:pt x="15440" y="994"/>
                  </a:moveTo>
                  <a:cubicBezTo>
                    <a:pt x="15742" y="994"/>
                    <a:pt x="16074" y="1148"/>
                    <a:pt x="16370" y="1401"/>
                  </a:cubicBezTo>
                  <a:cubicBezTo>
                    <a:pt x="16978" y="1921"/>
                    <a:pt x="17177" y="2719"/>
                    <a:pt x="16415" y="3194"/>
                  </a:cubicBezTo>
                  <a:cubicBezTo>
                    <a:pt x="16193" y="3332"/>
                    <a:pt x="15964" y="3394"/>
                    <a:pt x="15741" y="3394"/>
                  </a:cubicBezTo>
                  <a:cubicBezTo>
                    <a:pt x="15235" y="3394"/>
                    <a:pt x="14758" y="3074"/>
                    <a:pt x="14466" y="2601"/>
                  </a:cubicBezTo>
                  <a:cubicBezTo>
                    <a:pt x="14349" y="2414"/>
                    <a:pt x="14236" y="2167"/>
                    <a:pt x="14225" y="1930"/>
                  </a:cubicBezTo>
                  <a:lnTo>
                    <a:pt x="14225" y="1930"/>
                  </a:lnTo>
                  <a:cubicBezTo>
                    <a:pt x="14230" y="1930"/>
                    <a:pt x="14235" y="1930"/>
                    <a:pt x="14240" y="1930"/>
                  </a:cubicBezTo>
                  <a:cubicBezTo>
                    <a:pt x="14401" y="1930"/>
                    <a:pt x="14557" y="1846"/>
                    <a:pt x="14634" y="1641"/>
                  </a:cubicBezTo>
                  <a:cubicBezTo>
                    <a:pt x="14671" y="1541"/>
                    <a:pt x="14716" y="1455"/>
                    <a:pt x="14764" y="1380"/>
                  </a:cubicBezTo>
                  <a:cubicBezTo>
                    <a:pt x="14832" y="1374"/>
                    <a:pt x="14902" y="1370"/>
                    <a:pt x="14967" y="1369"/>
                  </a:cubicBezTo>
                  <a:cubicBezTo>
                    <a:pt x="15230" y="1361"/>
                    <a:pt x="15369" y="1191"/>
                    <a:pt x="15399" y="995"/>
                  </a:cubicBezTo>
                  <a:cubicBezTo>
                    <a:pt x="15413" y="994"/>
                    <a:pt x="15427" y="994"/>
                    <a:pt x="15440" y="994"/>
                  </a:cubicBezTo>
                  <a:close/>
                  <a:moveTo>
                    <a:pt x="27328" y="11373"/>
                  </a:moveTo>
                  <a:cubicBezTo>
                    <a:pt x="27557" y="11373"/>
                    <a:pt x="27789" y="11630"/>
                    <a:pt x="27918" y="11784"/>
                  </a:cubicBezTo>
                  <a:cubicBezTo>
                    <a:pt x="28297" y="12234"/>
                    <a:pt x="28619" y="13000"/>
                    <a:pt x="28349" y="13576"/>
                  </a:cubicBezTo>
                  <a:cubicBezTo>
                    <a:pt x="28249" y="13788"/>
                    <a:pt x="27981" y="14080"/>
                    <a:pt x="27718" y="14080"/>
                  </a:cubicBezTo>
                  <a:cubicBezTo>
                    <a:pt x="27705" y="14080"/>
                    <a:pt x="27691" y="14079"/>
                    <a:pt x="27678" y="14077"/>
                  </a:cubicBezTo>
                  <a:cubicBezTo>
                    <a:pt x="27578" y="14066"/>
                    <a:pt x="27487" y="14006"/>
                    <a:pt x="27408" y="13928"/>
                  </a:cubicBezTo>
                  <a:cubicBezTo>
                    <a:pt x="27345" y="13778"/>
                    <a:pt x="27249" y="13643"/>
                    <a:pt x="27129" y="13536"/>
                  </a:cubicBezTo>
                  <a:cubicBezTo>
                    <a:pt x="26887" y="13092"/>
                    <a:pt x="26644" y="12324"/>
                    <a:pt x="26914" y="11877"/>
                  </a:cubicBezTo>
                  <a:cubicBezTo>
                    <a:pt x="26946" y="11826"/>
                    <a:pt x="26966" y="11775"/>
                    <a:pt x="26977" y="11727"/>
                  </a:cubicBezTo>
                  <a:cubicBezTo>
                    <a:pt x="27051" y="11560"/>
                    <a:pt x="27156" y="11383"/>
                    <a:pt x="27311" y="11373"/>
                  </a:cubicBezTo>
                  <a:cubicBezTo>
                    <a:pt x="27316" y="11373"/>
                    <a:pt x="27322" y="11373"/>
                    <a:pt x="27328" y="11373"/>
                  </a:cubicBezTo>
                  <a:close/>
                  <a:moveTo>
                    <a:pt x="2280" y="11853"/>
                  </a:moveTo>
                  <a:cubicBezTo>
                    <a:pt x="3013" y="11853"/>
                    <a:pt x="3996" y="12386"/>
                    <a:pt x="4382" y="12911"/>
                  </a:cubicBezTo>
                  <a:cubicBezTo>
                    <a:pt x="4936" y="13665"/>
                    <a:pt x="4312" y="14327"/>
                    <a:pt x="3572" y="14634"/>
                  </a:cubicBezTo>
                  <a:cubicBezTo>
                    <a:pt x="3317" y="14740"/>
                    <a:pt x="3068" y="14788"/>
                    <a:pt x="2831" y="14788"/>
                  </a:cubicBezTo>
                  <a:cubicBezTo>
                    <a:pt x="2043" y="14788"/>
                    <a:pt x="1395" y="14256"/>
                    <a:pt x="1158" y="13548"/>
                  </a:cubicBezTo>
                  <a:lnTo>
                    <a:pt x="1158" y="13548"/>
                  </a:lnTo>
                  <a:cubicBezTo>
                    <a:pt x="1159" y="13548"/>
                    <a:pt x="1160" y="13548"/>
                    <a:pt x="1162" y="13548"/>
                  </a:cubicBezTo>
                  <a:cubicBezTo>
                    <a:pt x="1472" y="13548"/>
                    <a:pt x="1747" y="13418"/>
                    <a:pt x="2003" y="13187"/>
                  </a:cubicBezTo>
                  <a:cubicBezTo>
                    <a:pt x="2335" y="12886"/>
                    <a:pt x="2142" y="12387"/>
                    <a:pt x="1832" y="12278"/>
                  </a:cubicBezTo>
                  <a:cubicBezTo>
                    <a:pt x="1958" y="12194"/>
                    <a:pt x="2015" y="12041"/>
                    <a:pt x="2004" y="11882"/>
                  </a:cubicBezTo>
                  <a:cubicBezTo>
                    <a:pt x="2090" y="11863"/>
                    <a:pt x="2183" y="11853"/>
                    <a:pt x="2280" y="11853"/>
                  </a:cubicBezTo>
                  <a:close/>
                  <a:moveTo>
                    <a:pt x="15121" y="11636"/>
                  </a:moveTo>
                  <a:cubicBezTo>
                    <a:pt x="15225" y="13207"/>
                    <a:pt x="15298" y="14782"/>
                    <a:pt x="15374" y="16363"/>
                  </a:cubicBezTo>
                  <a:cubicBezTo>
                    <a:pt x="15501" y="19007"/>
                    <a:pt x="15139" y="22252"/>
                    <a:pt x="16184" y="24727"/>
                  </a:cubicBezTo>
                  <a:cubicBezTo>
                    <a:pt x="16345" y="25109"/>
                    <a:pt x="16751" y="25373"/>
                    <a:pt x="17147" y="25373"/>
                  </a:cubicBezTo>
                  <a:cubicBezTo>
                    <a:pt x="17392" y="25373"/>
                    <a:pt x="17633" y="25272"/>
                    <a:pt x="17809" y="25036"/>
                  </a:cubicBezTo>
                  <a:cubicBezTo>
                    <a:pt x="19892" y="22245"/>
                    <a:pt x="21625" y="18791"/>
                    <a:pt x="24413" y="16634"/>
                  </a:cubicBezTo>
                  <a:lnTo>
                    <a:pt x="24413" y="16634"/>
                  </a:lnTo>
                  <a:cubicBezTo>
                    <a:pt x="23881" y="17497"/>
                    <a:pt x="23256" y="18315"/>
                    <a:pt x="22719" y="19184"/>
                  </a:cubicBezTo>
                  <a:cubicBezTo>
                    <a:pt x="21617" y="20965"/>
                    <a:pt x="20726" y="22881"/>
                    <a:pt x="20051" y="24863"/>
                  </a:cubicBezTo>
                  <a:cubicBezTo>
                    <a:pt x="18774" y="28618"/>
                    <a:pt x="18994" y="32557"/>
                    <a:pt x="18255" y="36397"/>
                  </a:cubicBezTo>
                  <a:cubicBezTo>
                    <a:pt x="16975" y="36469"/>
                    <a:pt x="15696" y="36603"/>
                    <a:pt x="14417" y="36603"/>
                  </a:cubicBezTo>
                  <a:cubicBezTo>
                    <a:pt x="14233" y="36603"/>
                    <a:pt x="14050" y="36600"/>
                    <a:pt x="13867" y="36594"/>
                  </a:cubicBezTo>
                  <a:cubicBezTo>
                    <a:pt x="13840" y="35242"/>
                    <a:pt x="13411" y="33784"/>
                    <a:pt x="13185" y="32599"/>
                  </a:cubicBezTo>
                  <a:cubicBezTo>
                    <a:pt x="12718" y="30161"/>
                    <a:pt x="11999" y="27836"/>
                    <a:pt x="11199" y="25491"/>
                  </a:cubicBezTo>
                  <a:cubicBezTo>
                    <a:pt x="10481" y="23388"/>
                    <a:pt x="9774" y="20958"/>
                    <a:pt x="8664" y="18832"/>
                  </a:cubicBezTo>
                  <a:lnTo>
                    <a:pt x="8664" y="18832"/>
                  </a:lnTo>
                  <a:cubicBezTo>
                    <a:pt x="10269" y="20608"/>
                    <a:pt x="11565" y="22620"/>
                    <a:pt x="12474" y="24997"/>
                  </a:cubicBezTo>
                  <a:cubicBezTo>
                    <a:pt x="12645" y="25442"/>
                    <a:pt x="13006" y="25640"/>
                    <a:pt x="13369" y="25640"/>
                  </a:cubicBezTo>
                  <a:cubicBezTo>
                    <a:pt x="13876" y="25640"/>
                    <a:pt x="14388" y="25253"/>
                    <a:pt x="14392" y="24609"/>
                  </a:cubicBezTo>
                  <a:cubicBezTo>
                    <a:pt x="14417" y="20252"/>
                    <a:pt x="14617" y="15932"/>
                    <a:pt x="15121" y="11636"/>
                  </a:cubicBezTo>
                  <a:close/>
                  <a:moveTo>
                    <a:pt x="15427" y="0"/>
                  </a:moveTo>
                  <a:cubicBezTo>
                    <a:pt x="14952" y="0"/>
                    <a:pt x="14505" y="174"/>
                    <a:pt x="14168" y="521"/>
                  </a:cubicBezTo>
                  <a:cubicBezTo>
                    <a:pt x="13527" y="785"/>
                    <a:pt x="13129" y="1387"/>
                    <a:pt x="13261" y="2185"/>
                  </a:cubicBezTo>
                  <a:cubicBezTo>
                    <a:pt x="13389" y="2965"/>
                    <a:pt x="13915" y="3689"/>
                    <a:pt x="14607" y="4086"/>
                  </a:cubicBezTo>
                  <a:cubicBezTo>
                    <a:pt x="14483" y="4204"/>
                    <a:pt x="14386" y="4372"/>
                    <a:pt x="14340" y="4595"/>
                  </a:cubicBezTo>
                  <a:cubicBezTo>
                    <a:pt x="13241" y="9885"/>
                    <a:pt x="12732" y="15216"/>
                    <a:pt x="12527" y="20588"/>
                  </a:cubicBezTo>
                  <a:cubicBezTo>
                    <a:pt x="10859" y="17824"/>
                    <a:pt x="8539" y="15441"/>
                    <a:pt x="5512" y="14258"/>
                  </a:cubicBezTo>
                  <a:cubicBezTo>
                    <a:pt x="5492" y="14250"/>
                    <a:pt x="5471" y="14246"/>
                    <a:pt x="5451" y="14241"/>
                  </a:cubicBezTo>
                  <a:cubicBezTo>
                    <a:pt x="6316" y="12484"/>
                    <a:pt x="3822" y="10851"/>
                    <a:pt x="2222" y="10851"/>
                  </a:cubicBezTo>
                  <a:cubicBezTo>
                    <a:pt x="2215" y="10851"/>
                    <a:pt x="2208" y="10851"/>
                    <a:pt x="2202" y="10851"/>
                  </a:cubicBezTo>
                  <a:cubicBezTo>
                    <a:pt x="1645" y="10857"/>
                    <a:pt x="1209" y="11051"/>
                    <a:pt x="907" y="11370"/>
                  </a:cubicBezTo>
                  <a:cubicBezTo>
                    <a:pt x="644" y="11411"/>
                    <a:pt x="427" y="11528"/>
                    <a:pt x="285" y="11836"/>
                  </a:cubicBezTo>
                  <a:cubicBezTo>
                    <a:pt x="93" y="12255"/>
                    <a:pt x="0" y="12727"/>
                    <a:pt x="30" y="13187"/>
                  </a:cubicBezTo>
                  <a:cubicBezTo>
                    <a:pt x="78" y="13955"/>
                    <a:pt x="484" y="14692"/>
                    <a:pt x="1087" y="15165"/>
                  </a:cubicBezTo>
                  <a:cubicBezTo>
                    <a:pt x="1600" y="15566"/>
                    <a:pt x="2223" y="15758"/>
                    <a:pt x="2846" y="15758"/>
                  </a:cubicBezTo>
                  <a:cubicBezTo>
                    <a:pt x="3265" y="15758"/>
                    <a:pt x="3685" y="15671"/>
                    <a:pt x="4072" y="15502"/>
                  </a:cubicBezTo>
                  <a:cubicBezTo>
                    <a:pt x="4087" y="15519"/>
                    <a:pt x="4102" y="15536"/>
                    <a:pt x="4119" y="15552"/>
                  </a:cubicBezTo>
                  <a:cubicBezTo>
                    <a:pt x="7379" y="18526"/>
                    <a:pt x="8540" y="23138"/>
                    <a:pt x="9886" y="27199"/>
                  </a:cubicBezTo>
                  <a:cubicBezTo>
                    <a:pt x="10653" y="29513"/>
                    <a:pt x="11268" y="31810"/>
                    <a:pt x="11644" y="34224"/>
                  </a:cubicBezTo>
                  <a:cubicBezTo>
                    <a:pt x="11872" y="35690"/>
                    <a:pt x="11724" y="37377"/>
                    <a:pt x="12463" y="38682"/>
                  </a:cubicBezTo>
                  <a:cubicBezTo>
                    <a:pt x="12562" y="38858"/>
                    <a:pt x="12734" y="38934"/>
                    <a:pt x="12911" y="38934"/>
                  </a:cubicBezTo>
                  <a:cubicBezTo>
                    <a:pt x="12987" y="38934"/>
                    <a:pt x="13065" y="38920"/>
                    <a:pt x="13139" y="38893"/>
                  </a:cubicBezTo>
                  <a:cubicBezTo>
                    <a:pt x="13352" y="39072"/>
                    <a:pt x="13626" y="39194"/>
                    <a:pt x="13965" y="39208"/>
                  </a:cubicBezTo>
                  <a:cubicBezTo>
                    <a:pt x="14073" y="39212"/>
                    <a:pt x="14181" y="39214"/>
                    <a:pt x="14289" y="39214"/>
                  </a:cubicBezTo>
                  <a:cubicBezTo>
                    <a:pt x="15956" y="39214"/>
                    <a:pt x="17597" y="38741"/>
                    <a:pt x="19260" y="38621"/>
                  </a:cubicBezTo>
                  <a:cubicBezTo>
                    <a:pt x="19773" y="38584"/>
                    <a:pt x="20190" y="38202"/>
                    <a:pt x="20301" y="37708"/>
                  </a:cubicBezTo>
                  <a:cubicBezTo>
                    <a:pt x="21363" y="32951"/>
                    <a:pt x="20886" y="28203"/>
                    <a:pt x="22791" y="23597"/>
                  </a:cubicBezTo>
                  <a:cubicBezTo>
                    <a:pt x="24013" y="20644"/>
                    <a:pt x="26530" y="18102"/>
                    <a:pt x="27349" y="15007"/>
                  </a:cubicBezTo>
                  <a:cubicBezTo>
                    <a:pt x="27466" y="15043"/>
                    <a:pt x="27591" y="15064"/>
                    <a:pt x="27721" y="15064"/>
                  </a:cubicBezTo>
                  <a:cubicBezTo>
                    <a:pt x="27836" y="15064"/>
                    <a:pt x="27955" y="15048"/>
                    <a:pt x="28077" y="15013"/>
                  </a:cubicBezTo>
                  <a:cubicBezTo>
                    <a:pt x="30101" y="14443"/>
                    <a:pt x="29564" y="11650"/>
                    <a:pt x="28196" y="10694"/>
                  </a:cubicBezTo>
                  <a:cubicBezTo>
                    <a:pt x="27911" y="10495"/>
                    <a:pt x="27623" y="10405"/>
                    <a:pt x="27351" y="10405"/>
                  </a:cubicBezTo>
                  <a:cubicBezTo>
                    <a:pt x="26777" y="10405"/>
                    <a:pt x="26273" y="10810"/>
                    <a:pt x="26016" y="11458"/>
                  </a:cubicBezTo>
                  <a:cubicBezTo>
                    <a:pt x="25687" y="12001"/>
                    <a:pt x="25789" y="12783"/>
                    <a:pt x="26002" y="13408"/>
                  </a:cubicBezTo>
                  <a:cubicBezTo>
                    <a:pt x="21981" y="15098"/>
                    <a:pt x="19817" y="18762"/>
                    <a:pt x="17461" y="22227"/>
                  </a:cubicBezTo>
                  <a:cubicBezTo>
                    <a:pt x="17053" y="19902"/>
                    <a:pt x="17261" y="17129"/>
                    <a:pt x="17152" y="15023"/>
                  </a:cubicBezTo>
                  <a:cubicBezTo>
                    <a:pt x="16972" y="11563"/>
                    <a:pt x="16806" y="8130"/>
                    <a:pt x="16187" y="4715"/>
                  </a:cubicBezTo>
                  <a:cubicBezTo>
                    <a:pt x="16164" y="4583"/>
                    <a:pt x="16117" y="4466"/>
                    <a:pt x="16054" y="4361"/>
                  </a:cubicBezTo>
                  <a:cubicBezTo>
                    <a:pt x="16879" y="4233"/>
                    <a:pt x="17664" y="3667"/>
                    <a:pt x="17871" y="2849"/>
                  </a:cubicBezTo>
                  <a:cubicBezTo>
                    <a:pt x="18131" y="1824"/>
                    <a:pt x="17418" y="835"/>
                    <a:pt x="16572" y="331"/>
                  </a:cubicBezTo>
                  <a:cubicBezTo>
                    <a:pt x="16200" y="110"/>
                    <a:pt x="15805" y="0"/>
                    <a:pt x="1542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94" name="Google Shape;294;p13"/>
            <p:cNvGrpSpPr/>
            <p:nvPr/>
          </p:nvGrpSpPr>
          <p:grpSpPr>
            <a:xfrm>
              <a:off x="8776550" y="779328"/>
              <a:ext cx="93101" cy="334443"/>
              <a:chOff x="2058353" y="1704261"/>
              <a:chExt cx="219370" cy="788036"/>
            </a:xfrm>
          </p:grpSpPr>
          <p:sp>
            <p:nvSpPr>
              <p:cNvPr id="295" name="Google Shape;295;p13"/>
              <p:cNvSpPr/>
              <p:nvPr/>
            </p:nvSpPr>
            <p:spPr>
              <a:xfrm>
                <a:off x="2058353" y="1704261"/>
                <a:ext cx="219370" cy="639620"/>
              </a:xfrm>
              <a:custGeom>
                <a:avLst/>
                <a:gdLst/>
                <a:ahLst/>
                <a:cxnLst/>
                <a:rect l="l" t="t" r="r" b="b"/>
                <a:pathLst>
                  <a:path w="9942" h="28988" extrusionOk="0">
                    <a:moveTo>
                      <a:pt x="3959" y="1650"/>
                    </a:moveTo>
                    <a:cubicBezTo>
                      <a:pt x="4379" y="1650"/>
                      <a:pt x="4804" y="1730"/>
                      <a:pt x="5187" y="1856"/>
                    </a:cubicBezTo>
                    <a:cubicBezTo>
                      <a:pt x="5913" y="2095"/>
                      <a:pt x="6686" y="2541"/>
                      <a:pt x="7124" y="3184"/>
                    </a:cubicBezTo>
                    <a:cubicBezTo>
                      <a:pt x="7175" y="3257"/>
                      <a:pt x="7220" y="3335"/>
                      <a:pt x="7264" y="3414"/>
                    </a:cubicBezTo>
                    <a:cubicBezTo>
                      <a:pt x="7247" y="3385"/>
                      <a:pt x="7239" y="3372"/>
                      <a:pt x="7238" y="3372"/>
                    </a:cubicBezTo>
                    <a:lnTo>
                      <a:pt x="7238" y="3372"/>
                    </a:lnTo>
                    <a:cubicBezTo>
                      <a:pt x="7234" y="3372"/>
                      <a:pt x="7328" y="3554"/>
                      <a:pt x="7355" y="3617"/>
                    </a:cubicBezTo>
                    <a:cubicBezTo>
                      <a:pt x="7461" y="3868"/>
                      <a:pt x="7549" y="4129"/>
                      <a:pt x="7624" y="4391"/>
                    </a:cubicBezTo>
                    <a:cubicBezTo>
                      <a:pt x="7665" y="4532"/>
                      <a:pt x="7700" y="4675"/>
                      <a:pt x="7735" y="4818"/>
                    </a:cubicBezTo>
                    <a:cubicBezTo>
                      <a:pt x="7740" y="4840"/>
                      <a:pt x="7745" y="4856"/>
                      <a:pt x="7748" y="4868"/>
                    </a:cubicBezTo>
                    <a:cubicBezTo>
                      <a:pt x="7748" y="4869"/>
                      <a:pt x="7748" y="4872"/>
                      <a:pt x="7749" y="4877"/>
                    </a:cubicBezTo>
                    <a:lnTo>
                      <a:pt x="7801" y="5130"/>
                    </a:lnTo>
                    <a:cubicBezTo>
                      <a:pt x="7867" y="5481"/>
                      <a:pt x="7920" y="5833"/>
                      <a:pt x="7966" y="6187"/>
                    </a:cubicBezTo>
                    <a:cubicBezTo>
                      <a:pt x="8066" y="6961"/>
                      <a:pt x="8123" y="7742"/>
                      <a:pt x="8155" y="8520"/>
                    </a:cubicBezTo>
                    <a:cubicBezTo>
                      <a:pt x="8313" y="12245"/>
                      <a:pt x="8006" y="16006"/>
                      <a:pt x="7439" y="19689"/>
                    </a:cubicBezTo>
                    <a:cubicBezTo>
                      <a:pt x="7189" y="21322"/>
                      <a:pt x="6879" y="22954"/>
                      <a:pt x="6434" y="24546"/>
                    </a:cubicBezTo>
                    <a:cubicBezTo>
                      <a:pt x="6291" y="25056"/>
                      <a:pt x="6175" y="25443"/>
                      <a:pt x="5973" y="25954"/>
                    </a:cubicBezTo>
                    <a:cubicBezTo>
                      <a:pt x="5294" y="23414"/>
                      <a:pt x="4459" y="20920"/>
                      <a:pt x="3730" y="18395"/>
                    </a:cubicBezTo>
                    <a:cubicBezTo>
                      <a:pt x="3309" y="16933"/>
                      <a:pt x="2921" y="15458"/>
                      <a:pt x="2638" y="13961"/>
                    </a:cubicBezTo>
                    <a:cubicBezTo>
                      <a:pt x="2374" y="12560"/>
                      <a:pt x="2255" y="11159"/>
                      <a:pt x="2133" y="9740"/>
                    </a:cubicBezTo>
                    <a:cubicBezTo>
                      <a:pt x="1971" y="7819"/>
                      <a:pt x="1587" y="5889"/>
                      <a:pt x="1688" y="3956"/>
                    </a:cubicBezTo>
                    <a:cubicBezTo>
                      <a:pt x="1707" y="3599"/>
                      <a:pt x="1772" y="3069"/>
                      <a:pt x="1861" y="2824"/>
                    </a:cubicBezTo>
                    <a:cubicBezTo>
                      <a:pt x="1902" y="2711"/>
                      <a:pt x="1952" y="2618"/>
                      <a:pt x="2004" y="2558"/>
                    </a:cubicBezTo>
                    <a:cubicBezTo>
                      <a:pt x="2178" y="2360"/>
                      <a:pt x="2331" y="2191"/>
                      <a:pt x="2552" y="2041"/>
                    </a:cubicBezTo>
                    <a:cubicBezTo>
                      <a:pt x="2965" y="1762"/>
                      <a:pt x="3459" y="1650"/>
                      <a:pt x="3959" y="1650"/>
                    </a:cubicBezTo>
                    <a:close/>
                    <a:moveTo>
                      <a:pt x="3949" y="0"/>
                    </a:moveTo>
                    <a:cubicBezTo>
                      <a:pt x="2539" y="0"/>
                      <a:pt x="1173" y="553"/>
                      <a:pt x="452" y="1885"/>
                    </a:cubicBezTo>
                    <a:cubicBezTo>
                      <a:pt x="1" y="2719"/>
                      <a:pt x="1" y="3792"/>
                      <a:pt x="8" y="4712"/>
                    </a:cubicBezTo>
                    <a:cubicBezTo>
                      <a:pt x="19" y="5842"/>
                      <a:pt x="138" y="6972"/>
                      <a:pt x="266" y="8093"/>
                    </a:cubicBezTo>
                    <a:cubicBezTo>
                      <a:pt x="379" y="9091"/>
                      <a:pt x="460" y="10085"/>
                      <a:pt x="547" y="11083"/>
                    </a:cubicBezTo>
                    <a:cubicBezTo>
                      <a:pt x="692" y="12760"/>
                      <a:pt x="1000" y="14418"/>
                      <a:pt x="1384" y="16055"/>
                    </a:cubicBezTo>
                    <a:cubicBezTo>
                      <a:pt x="2145" y="19288"/>
                      <a:pt x="3254" y="22426"/>
                      <a:pt x="4152" y="25621"/>
                    </a:cubicBezTo>
                    <a:cubicBezTo>
                      <a:pt x="4365" y="26382"/>
                      <a:pt x="4565" y="27146"/>
                      <a:pt x="4750" y="27914"/>
                    </a:cubicBezTo>
                    <a:cubicBezTo>
                      <a:pt x="4617" y="28409"/>
                      <a:pt x="5054" y="28988"/>
                      <a:pt x="5595" y="28988"/>
                    </a:cubicBezTo>
                    <a:cubicBezTo>
                      <a:pt x="5744" y="28988"/>
                      <a:pt x="5901" y="28944"/>
                      <a:pt x="6056" y="28842"/>
                    </a:cubicBezTo>
                    <a:cubicBezTo>
                      <a:pt x="6927" y="28271"/>
                      <a:pt x="7356" y="27081"/>
                      <a:pt x="7678" y="26145"/>
                    </a:cubicBezTo>
                    <a:cubicBezTo>
                      <a:pt x="8225" y="24555"/>
                      <a:pt x="8586" y="22906"/>
                      <a:pt x="8880" y="21254"/>
                    </a:cubicBezTo>
                    <a:cubicBezTo>
                      <a:pt x="9586" y="17283"/>
                      <a:pt x="9942" y="13201"/>
                      <a:pt x="9851" y="9168"/>
                    </a:cubicBezTo>
                    <a:cubicBezTo>
                      <a:pt x="9814" y="7516"/>
                      <a:pt x="9693" y="5854"/>
                      <a:pt x="9309" y="4243"/>
                    </a:cubicBezTo>
                    <a:cubicBezTo>
                      <a:pt x="8945" y="2719"/>
                      <a:pt x="8225" y="1581"/>
                      <a:pt x="6837" y="773"/>
                    </a:cubicBezTo>
                    <a:cubicBezTo>
                      <a:pt x="6001" y="286"/>
                      <a:pt x="4963" y="0"/>
                      <a:pt x="39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6" name="Google Shape;296;p13"/>
              <p:cNvSpPr/>
              <p:nvPr/>
            </p:nvSpPr>
            <p:spPr>
              <a:xfrm>
                <a:off x="2120337" y="2354898"/>
                <a:ext cx="153440" cy="137399"/>
              </a:xfrm>
              <a:custGeom>
                <a:avLst/>
                <a:gdLst/>
                <a:ahLst/>
                <a:cxnLst/>
                <a:rect l="l" t="t" r="r" b="b"/>
                <a:pathLst>
                  <a:path w="6954" h="6227" extrusionOk="0">
                    <a:moveTo>
                      <a:pt x="3799" y="1995"/>
                    </a:moveTo>
                    <a:cubicBezTo>
                      <a:pt x="4492" y="2177"/>
                      <a:pt x="4798" y="2723"/>
                      <a:pt x="4830" y="3323"/>
                    </a:cubicBezTo>
                    <a:cubicBezTo>
                      <a:pt x="4842" y="3532"/>
                      <a:pt x="4749" y="3825"/>
                      <a:pt x="4649" y="3957"/>
                    </a:cubicBezTo>
                    <a:cubicBezTo>
                      <a:pt x="4643" y="3965"/>
                      <a:pt x="4583" y="4026"/>
                      <a:pt x="4549" y="4061"/>
                    </a:cubicBezTo>
                    <a:cubicBezTo>
                      <a:pt x="4505" y="4090"/>
                      <a:pt x="4408" y="4148"/>
                      <a:pt x="4418" y="4148"/>
                    </a:cubicBezTo>
                    <a:cubicBezTo>
                      <a:pt x="4420" y="4148"/>
                      <a:pt x="4427" y="4145"/>
                      <a:pt x="4440" y="4139"/>
                    </a:cubicBezTo>
                    <a:lnTo>
                      <a:pt x="4440" y="4139"/>
                    </a:lnTo>
                    <a:cubicBezTo>
                      <a:pt x="4243" y="4234"/>
                      <a:pt x="4201" y="4230"/>
                      <a:pt x="3981" y="4232"/>
                    </a:cubicBezTo>
                    <a:cubicBezTo>
                      <a:pt x="3977" y="4232"/>
                      <a:pt x="3973" y="4232"/>
                      <a:pt x="3969" y="4232"/>
                    </a:cubicBezTo>
                    <a:cubicBezTo>
                      <a:pt x="3793" y="4232"/>
                      <a:pt x="3600" y="4207"/>
                      <a:pt x="3430" y="4153"/>
                    </a:cubicBezTo>
                    <a:cubicBezTo>
                      <a:pt x="3412" y="4145"/>
                      <a:pt x="3257" y="4080"/>
                      <a:pt x="3224" y="4068"/>
                    </a:cubicBezTo>
                    <a:cubicBezTo>
                      <a:pt x="3193" y="4045"/>
                      <a:pt x="3134" y="4001"/>
                      <a:pt x="3103" y="3976"/>
                    </a:cubicBezTo>
                    <a:cubicBezTo>
                      <a:pt x="3085" y="3954"/>
                      <a:pt x="3058" y="3920"/>
                      <a:pt x="3038" y="3893"/>
                    </a:cubicBezTo>
                    <a:cubicBezTo>
                      <a:pt x="3021" y="3852"/>
                      <a:pt x="2996" y="3772"/>
                      <a:pt x="2986" y="3747"/>
                    </a:cubicBezTo>
                    <a:cubicBezTo>
                      <a:pt x="2975" y="3674"/>
                      <a:pt x="2969" y="3600"/>
                      <a:pt x="2965" y="3527"/>
                    </a:cubicBezTo>
                    <a:cubicBezTo>
                      <a:pt x="2964" y="3498"/>
                      <a:pt x="2963" y="3480"/>
                      <a:pt x="2961" y="3468"/>
                    </a:cubicBezTo>
                    <a:cubicBezTo>
                      <a:pt x="2964" y="3458"/>
                      <a:pt x="2970" y="3434"/>
                      <a:pt x="2976" y="3389"/>
                    </a:cubicBezTo>
                    <a:cubicBezTo>
                      <a:pt x="3032" y="3030"/>
                      <a:pt x="3133" y="2767"/>
                      <a:pt x="3312" y="2488"/>
                    </a:cubicBezTo>
                    <a:cubicBezTo>
                      <a:pt x="3355" y="2420"/>
                      <a:pt x="3534" y="2193"/>
                      <a:pt x="3645" y="2083"/>
                    </a:cubicBezTo>
                    <a:lnTo>
                      <a:pt x="3645" y="2083"/>
                    </a:lnTo>
                    <a:cubicBezTo>
                      <a:pt x="3636" y="2092"/>
                      <a:pt x="3634" y="2096"/>
                      <a:pt x="3637" y="2096"/>
                    </a:cubicBezTo>
                    <a:cubicBezTo>
                      <a:pt x="3649" y="2096"/>
                      <a:pt x="3733" y="2041"/>
                      <a:pt x="3799" y="1995"/>
                    </a:cubicBezTo>
                    <a:close/>
                    <a:moveTo>
                      <a:pt x="3880" y="1"/>
                    </a:moveTo>
                    <a:cubicBezTo>
                      <a:pt x="3803" y="1"/>
                      <a:pt x="3731" y="10"/>
                      <a:pt x="3664" y="28"/>
                    </a:cubicBezTo>
                    <a:cubicBezTo>
                      <a:pt x="3601" y="14"/>
                      <a:pt x="3537" y="7"/>
                      <a:pt x="3473" y="7"/>
                    </a:cubicBezTo>
                    <a:cubicBezTo>
                      <a:pt x="3362" y="7"/>
                      <a:pt x="3252" y="29"/>
                      <a:pt x="3146" y="77"/>
                    </a:cubicBezTo>
                    <a:cubicBezTo>
                      <a:pt x="1271" y="958"/>
                      <a:pt x="0" y="4099"/>
                      <a:pt x="1932" y="5583"/>
                    </a:cubicBezTo>
                    <a:cubicBezTo>
                      <a:pt x="2480" y="6003"/>
                      <a:pt x="3210" y="6226"/>
                      <a:pt x="3933" y="6226"/>
                    </a:cubicBezTo>
                    <a:cubicBezTo>
                      <a:pt x="4548" y="6226"/>
                      <a:pt x="5158" y="6064"/>
                      <a:pt x="5645" y="5724"/>
                    </a:cubicBezTo>
                    <a:cubicBezTo>
                      <a:pt x="6541" y="5098"/>
                      <a:pt x="6953" y="3926"/>
                      <a:pt x="6783" y="2864"/>
                    </a:cubicBezTo>
                    <a:cubicBezTo>
                      <a:pt x="6551" y="1424"/>
                      <a:pt x="5537" y="380"/>
                      <a:pt x="4133" y="33"/>
                    </a:cubicBezTo>
                    <a:cubicBezTo>
                      <a:pt x="4044" y="11"/>
                      <a:pt x="3959" y="1"/>
                      <a:pt x="388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97" name="Google Shape;297;p13"/>
            <p:cNvSpPr/>
            <p:nvPr/>
          </p:nvSpPr>
          <p:spPr>
            <a:xfrm>
              <a:off x="240300" y="14576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8" name="Google Shape;298;p13"/>
            <p:cNvSpPr/>
            <p:nvPr/>
          </p:nvSpPr>
          <p:spPr>
            <a:xfrm>
              <a:off x="4293775" y="3656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9" name="Google Shape;299;p13"/>
            <p:cNvSpPr/>
            <p:nvPr/>
          </p:nvSpPr>
          <p:spPr>
            <a:xfrm>
              <a:off x="353700" y="13116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0" name="Google Shape;300;p13"/>
            <p:cNvSpPr/>
            <p:nvPr/>
          </p:nvSpPr>
          <p:spPr>
            <a:xfrm>
              <a:off x="379800" y="17091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1" name="Google Shape;301;p13"/>
            <p:cNvSpPr/>
            <p:nvPr/>
          </p:nvSpPr>
          <p:spPr>
            <a:xfrm>
              <a:off x="3816025" y="2256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2" name="Google Shape;302;p13"/>
            <p:cNvSpPr/>
            <p:nvPr/>
          </p:nvSpPr>
          <p:spPr>
            <a:xfrm>
              <a:off x="4065625" y="1734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3" name="Google Shape;303;p13"/>
            <p:cNvSpPr/>
            <p:nvPr/>
          </p:nvSpPr>
          <p:spPr>
            <a:xfrm>
              <a:off x="4449000" y="1097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4" name="Google Shape;304;p13"/>
            <p:cNvSpPr/>
            <p:nvPr/>
          </p:nvSpPr>
          <p:spPr>
            <a:xfrm>
              <a:off x="8776550" y="16100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5" name="Google Shape;305;p13"/>
            <p:cNvSpPr/>
            <p:nvPr/>
          </p:nvSpPr>
          <p:spPr>
            <a:xfrm>
              <a:off x="390900" y="38764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6" name="Google Shape;306;p13"/>
            <p:cNvSpPr/>
            <p:nvPr/>
          </p:nvSpPr>
          <p:spPr>
            <a:xfrm>
              <a:off x="8602825" y="14652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7" name="Google Shape;307;p13"/>
            <p:cNvSpPr/>
            <p:nvPr/>
          </p:nvSpPr>
          <p:spPr>
            <a:xfrm>
              <a:off x="4647900" y="1734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8" name="Google Shape;308;p13"/>
            <p:cNvSpPr/>
            <p:nvPr/>
          </p:nvSpPr>
          <p:spPr>
            <a:xfrm>
              <a:off x="201300" y="42984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9" name="Google Shape;309;p13"/>
            <p:cNvSpPr/>
            <p:nvPr/>
          </p:nvSpPr>
          <p:spPr>
            <a:xfrm>
              <a:off x="201300" y="39724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0" name="Google Shape;310;p13"/>
            <p:cNvSpPr/>
            <p:nvPr/>
          </p:nvSpPr>
          <p:spPr>
            <a:xfrm>
              <a:off x="327600" y="41688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6140179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Title and text">
  <p:cSld name="Title and text">
    <p:bg>
      <p:bgPr>
        <a:gradFill>
          <a:gsLst>
            <a:gs pos="0">
              <a:schemeClr val="lt1"/>
            </a:gs>
            <a:gs pos="50000">
              <a:schemeClr val="dk2"/>
            </a:gs>
            <a:gs pos="100000">
              <a:schemeClr val="lt2"/>
            </a:gs>
          </a:gsLst>
          <a:path path="circle">
            <a:fillToRect l="100000" t="100000"/>
          </a:path>
          <a:tileRect r="-100000" b="-100000"/>
        </a:gradFill>
        <a:effectLst/>
      </p:bgPr>
    </p:bg>
    <p:spTree>
      <p:nvGrpSpPr>
        <p:cNvPr id="1" name="Shape 345"/>
        <p:cNvGrpSpPr/>
        <p:nvPr/>
      </p:nvGrpSpPr>
      <p:grpSpPr>
        <a:xfrm>
          <a:off x="0" y="0"/>
          <a:ext cx="0" cy="0"/>
          <a:chOff x="0" y="0"/>
          <a:chExt cx="0" cy="0"/>
        </a:xfrm>
      </p:grpSpPr>
      <p:sp>
        <p:nvSpPr>
          <p:cNvPr id="346" name="Google Shape;346;p15"/>
          <p:cNvSpPr txBox="1">
            <a:spLocks noGrp="1"/>
          </p:cNvSpPr>
          <p:nvPr>
            <p:ph type="subTitle" idx="1"/>
          </p:nvPr>
        </p:nvSpPr>
        <p:spPr>
          <a:xfrm>
            <a:off x="6917251" y="3452817"/>
            <a:ext cx="3760400" cy="131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47" name="Google Shape;347;p15"/>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348" name="Google Shape;348;p15"/>
          <p:cNvGrpSpPr/>
          <p:nvPr/>
        </p:nvGrpSpPr>
        <p:grpSpPr>
          <a:xfrm>
            <a:off x="1" y="1806968"/>
            <a:ext cx="12192001" cy="5051033"/>
            <a:chOff x="0" y="1355225"/>
            <a:chExt cx="9144001" cy="3788275"/>
          </a:xfrm>
        </p:grpSpPr>
        <p:pic>
          <p:nvPicPr>
            <p:cNvPr id="349" name="Google Shape;349;p15"/>
            <p:cNvPicPr preferRelativeResize="0"/>
            <p:nvPr/>
          </p:nvPicPr>
          <p:blipFill rotWithShape="1">
            <a:blip r:embed="rId2">
              <a:alphaModFix/>
            </a:blip>
            <a:srcRect r="26964"/>
            <a:stretch/>
          </p:blipFill>
          <p:spPr>
            <a:xfrm>
              <a:off x="7801975" y="1355225"/>
              <a:ext cx="1342025" cy="1234400"/>
            </a:xfrm>
            <a:prstGeom prst="rect">
              <a:avLst/>
            </a:prstGeom>
            <a:noFill/>
            <a:ln>
              <a:noFill/>
            </a:ln>
          </p:spPr>
        </p:pic>
        <p:pic>
          <p:nvPicPr>
            <p:cNvPr id="350" name="Google Shape;350;p15"/>
            <p:cNvPicPr preferRelativeResize="0"/>
            <p:nvPr/>
          </p:nvPicPr>
          <p:blipFill rotWithShape="1">
            <a:blip r:embed="rId3">
              <a:alphaModFix/>
            </a:blip>
            <a:srcRect b="56356"/>
            <a:stretch/>
          </p:blipFill>
          <p:spPr>
            <a:xfrm>
              <a:off x="5655800" y="3951450"/>
              <a:ext cx="1477350" cy="1192049"/>
            </a:xfrm>
            <a:prstGeom prst="rect">
              <a:avLst/>
            </a:prstGeom>
            <a:noFill/>
            <a:ln>
              <a:noFill/>
            </a:ln>
          </p:spPr>
        </p:pic>
        <p:pic>
          <p:nvPicPr>
            <p:cNvPr id="351" name="Google Shape;351;p15"/>
            <p:cNvPicPr preferRelativeResize="0"/>
            <p:nvPr/>
          </p:nvPicPr>
          <p:blipFill rotWithShape="1">
            <a:blip r:embed="rId4">
              <a:alphaModFix/>
            </a:blip>
            <a:srcRect r="10530" b="33119"/>
            <a:stretch/>
          </p:blipFill>
          <p:spPr>
            <a:xfrm>
              <a:off x="5655800" y="3004046"/>
              <a:ext cx="3488201" cy="2139450"/>
            </a:xfrm>
            <a:prstGeom prst="rect">
              <a:avLst/>
            </a:prstGeom>
            <a:noFill/>
            <a:ln>
              <a:noFill/>
            </a:ln>
          </p:spPr>
        </p:pic>
        <p:pic>
          <p:nvPicPr>
            <p:cNvPr id="352" name="Google Shape;352;p15"/>
            <p:cNvPicPr preferRelativeResize="0"/>
            <p:nvPr/>
          </p:nvPicPr>
          <p:blipFill rotWithShape="1">
            <a:blip r:embed="rId5">
              <a:alphaModFix/>
            </a:blip>
            <a:srcRect b="40971"/>
            <a:stretch/>
          </p:blipFill>
          <p:spPr>
            <a:xfrm>
              <a:off x="5418175" y="4121149"/>
              <a:ext cx="2820301" cy="1022350"/>
            </a:xfrm>
            <a:prstGeom prst="rect">
              <a:avLst/>
            </a:prstGeom>
            <a:noFill/>
            <a:ln>
              <a:noFill/>
            </a:ln>
          </p:spPr>
        </p:pic>
        <p:pic>
          <p:nvPicPr>
            <p:cNvPr id="353" name="Google Shape;353;p15"/>
            <p:cNvPicPr preferRelativeResize="0"/>
            <p:nvPr/>
          </p:nvPicPr>
          <p:blipFill rotWithShape="1">
            <a:blip r:embed="rId6">
              <a:alphaModFix/>
            </a:blip>
            <a:srcRect l="44040" b="14258"/>
            <a:stretch/>
          </p:blipFill>
          <p:spPr>
            <a:xfrm>
              <a:off x="0" y="3358350"/>
              <a:ext cx="1487374" cy="1785150"/>
            </a:xfrm>
            <a:prstGeom prst="rect">
              <a:avLst/>
            </a:prstGeom>
            <a:noFill/>
            <a:ln>
              <a:noFill/>
            </a:ln>
          </p:spPr>
        </p:pic>
      </p:grpSp>
      <p:grpSp>
        <p:nvGrpSpPr>
          <p:cNvPr id="354" name="Google Shape;354;p15"/>
          <p:cNvGrpSpPr/>
          <p:nvPr/>
        </p:nvGrpSpPr>
        <p:grpSpPr>
          <a:xfrm>
            <a:off x="370701" y="235867"/>
            <a:ext cx="11456233" cy="6219117"/>
            <a:chOff x="278025" y="176900"/>
            <a:chExt cx="8592175" cy="4664338"/>
          </a:xfrm>
        </p:grpSpPr>
        <p:grpSp>
          <p:nvGrpSpPr>
            <p:cNvPr id="355" name="Google Shape;355;p15"/>
            <p:cNvGrpSpPr/>
            <p:nvPr/>
          </p:nvGrpSpPr>
          <p:grpSpPr>
            <a:xfrm>
              <a:off x="367426" y="1663768"/>
              <a:ext cx="170184" cy="199027"/>
              <a:chOff x="3938129" y="1563480"/>
              <a:chExt cx="400999" cy="468962"/>
            </a:xfrm>
          </p:grpSpPr>
          <p:sp>
            <p:nvSpPr>
              <p:cNvPr id="356" name="Google Shape;356;p15"/>
              <p:cNvSpPr/>
              <p:nvPr/>
            </p:nvSpPr>
            <p:spPr>
              <a:xfrm>
                <a:off x="4100688" y="1731578"/>
                <a:ext cx="96181" cy="89782"/>
              </a:xfrm>
              <a:custGeom>
                <a:avLst/>
                <a:gdLst/>
                <a:ahLst/>
                <a:cxnLst/>
                <a:rect l="l" t="t" r="r" b="b"/>
                <a:pathLst>
                  <a:path w="4359" h="4069" extrusionOk="0">
                    <a:moveTo>
                      <a:pt x="3382" y="0"/>
                    </a:moveTo>
                    <a:cubicBezTo>
                      <a:pt x="3287" y="0"/>
                      <a:pt x="3187" y="19"/>
                      <a:pt x="3087" y="61"/>
                    </a:cubicBezTo>
                    <a:cubicBezTo>
                      <a:pt x="2793" y="184"/>
                      <a:pt x="2431" y="280"/>
                      <a:pt x="2100" y="421"/>
                    </a:cubicBezTo>
                    <a:cubicBezTo>
                      <a:pt x="1988" y="390"/>
                      <a:pt x="1873" y="375"/>
                      <a:pt x="1756" y="375"/>
                    </a:cubicBezTo>
                    <a:cubicBezTo>
                      <a:pt x="1573" y="375"/>
                      <a:pt x="1388" y="412"/>
                      <a:pt x="1212" y="479"/>
                    </a:cubicBezTo>
                    <a:cubicBezTo>
                      <a:pt x="857" y="617"/>
                      <a:pt x="661" y="944"/>
                      <a:pt x="659" y="1313"/>
                    </a:cubicBezTo>
                    <a:cubicBezTo>
                      <a:pt x="614" y="1428"/>
                      <a:pt x="589" y="1555"/>
                      <a:pt x="589" y="1690"/>
                    </a:cubicBezTo>
                    <a:lnTo>
                      <a:pt x="589" y="2275"/>
                    </a:lnTo>
                    <a:cubicBezTo>
                      <a:pt x="481" y="2453"/>
                      <a:pt x="381" y="2634"/>
                      <a:pt x="277" y="2809"/>
                    </a:cubicBezTo>
                    <a:cubicBezTo>
                      <a:pt x="0" y="3279"/>
                      <a:pt x="395" y="3922"/>
                      <a:pt x="895" y="4000"/>
                    </a:cubicBezTo>
                    <a:cubicBezTo>
                      <a:pt x="1164" y="4042"/>
                      <a:pt x="1441" y="4069"/>
                      <a:pt x="1717" y="4069"/>
                    </a:cubicBezTo>
                    <a:cubicBezTo>
                      <a:pt x="2418" y="4069"/>
                      <a:pt x="3108" y="3896"/>
                      <a:pt x="3623" y="3372"/>
                    </a:cubicBezTo>
                    <a:cubicBezTo>
                      <a:pt x="4291" y="2693"/>
                      <a:pt x="4359" y="1679"/>
                      <a:pt x="4222" y="789"/>
                    </a:cubicBezTo>
                    <a:cubicBezTo>
                      <a:pt x="4158" y="367"/>
                      <a:pt x="3804" y="0"/>
                      <a:pt x="33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7" name="Google Shape;357;p15"/>
              <p:cNvSpPr/>
              <p:nvPr/>
            </p:nvSpPr>
            <p:spPr>
              <a:xfrm>
                <a:off x="4046649" y="1563480"/>
                <a:ext cx="70520" cy="116349"/>
              </a:xfrm>
              <a:custGeom>
                <a:avLst/>
                <a:gdLst/>
                <a:ahLst/>
                <a:cxnLst/>
                <a:rect l="l" t="t" r="r" b="b"/>
                <a:pathLst>
                  <a:path w="3196" h="5273" extrusionOk="0">
                    <a:moveTo>
                      <a:pt x="1167" y="0"/>
                    </a:moveTo>
                    <a:cubicBezTo>
                      <a:pt x="592" y="0"/>
                      <a:pt x="1" y="693"/>
                      <a:pt x="404" y="1359"/>
                    </a:cubicBezTo>
                    <a:cubicBezTo>
                      <a:pt x="988" y="2326"/>
                      <a:pt x="1326" y="3403"/>
                      <a:pt x="1446" y="4525"/>
                    </a:cubicBezTo>
                    <a:cubicBezTo>
                      <a:pt x="1499" y="5033"/>
                      <a:pt x="1898" y="5273"/>
                      <a:pt x="2296" y="5273"/>
                    </a:cubicBezTo>
                    <a:cubicBezTo>
                      <a:pt x="2747" y="5273"/>
                      <a:pt x="3195" y="4964"/>
                      <a:pt x="3135" y="4387"/>
                    </a:cubicBezTo>
                    <a:cubicBezTo>
                      <a:pt x="2983" y="2953"/>
                      <a:pt x="2530" y="1609"/>
                      <a:pt x="1784" y="376"/>
                    </a:cubicBezTo>
                    <a:cubicBezTo>
                      <a:pt x="1623" y="110"/>
                      <a:pt x="1396" y="0"/>
                      <a:pt x="11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8" name="Google Shape;358;p15"/>
              <p:cNvSpPr/>
              <p:nvPr/>
            </p:nvSpPr>
            <p:spPr>
              <a:xfrm>
                <a:off x="3957194" y="1633539"/>
                <a:ext cx="99844" cy="90996"/>
              </a:xfrm>
              <a:custGeom>
                <a:avLst/>
                <a:gdLst/>
                <a:ahLst/>
                <a:cxnLst/>
                <a:rect l="l" t="t" r="r" b="b"/>
                <a:pathLst>
                  <a:path w="4525" h="4124" extrusionOk="0">
                    <a:moveTo>
                      <a:pt x="1183" y="1"/>
                    </a:moveTo>
                    <a:cubicBezTo>
                      <a:pt x="541" y="1"/>
                      <a:pt x="1" y="940"/>
                      <a:pt x="619" y="1535"/>
                    </a:cubicBezTo>
                    <a:cubicBezTo>
                      <a:pt x="1433" y="2314"/>
                      <a:pt x="2232" y="3111"/>
                      <a:pt x="3012" y="3927"/>
                    </a:cubicBezTo>
                    <a:cubicBezTo>
                      <a:pt x="3143" y="4064"/>
                      <a:pt x="3324" y="4124"/>
                      <a:pt x="3511" y="4124"/>
                    </a:cubicBezTo>
                    <a:cubicBezTo>
                      <a:pt x="3775" y="4124"/>
                      <a:pt x="4049" y="4004"/>
                      <a:pt x="4206" y="3814"/>
                    </a:cubicBezTo>
                    <a:cubicBezTo>
                      <a:pt x="4525" y="3429"/>
                      <a:pt x="4411" y="2953"/>
                      <a:pt x="4094" y="2621"/>
                    </a:cubicBezTo>
                    <a:cubicBezTo>
                      <a:pt x="3314" y="1806"/>
                      <a:pt x="2515" y="1010"/>
                      <a:pt x="1701" y="228"/>
                    </a:cubicBezTo>
                    <a:cubicBezTo>
                      <a:pt x="1535" y="68"/>
                      <a:pt x="1355" y="1"/>
                      <a:pt x="118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9" name="Google Shape;359;p15"/>
              <p:cNvSpPr/>
              <p:nvPr/>
            </p:nvSpPr>
            <p:spPr>
              <a:xfrm>
                <a:off x="3938129" y="1775004"/>
                <a:ext cx="124800" cy="43799"/>
              </a:xfrm>
              <a:custGeom>
                <a:avLst/>
                <a:gdLst/>
                <a:ahLst/>
                <a:cxnLst/>
                <a:rect l="l" t="t" r="r" b="b"/>
                <a:pathLst>
                  <a:path w="5656" h="1985" extrusionOk="0">
                    <a:moveTo>
                      <a:pt x="1224" y="0"/>
                    </a:moveTo>
                    <a:cubicBezTo>
                      <a:pt x="437" y="0"/>
                      <a:pt x="0" y="1223"/>
                      <a:pt x="870" y="1620"/>
                    </a:cubicBezTo>
                    <a:cubicBezTo>
                      <a:pt x="1437" y="1879"/>
                      <a:pt x="2045" y="1985"/>
                      <a:pt x="2660" y="1985"/>
                    </a:cubicBezTo>
                    <a:cubicBezTo>
                      <a:pt x="3353" y="1985"/>
                      <a:pt x="4053" y="1850"/>
                      <a:pt x="4707" y="1648"/>
                    </a:cubicBezTo>
                    <a:cubicBezTo>
                      <a:pt x="5655" y="1354"/>
                      <a:pt x="5259" y="12"/>
                      <a:pt x="4397" y="12"/>
                    </a:cubicBezTo>
                    <a:cubicBezTo>
                      <a:pt x="4311" y="12"/>
                      <a:pt x="4220" y="25"/>
                      <a:pt x="4125" y="55"/>
                    </a:cubicBezTo>
                    <a:cubicBezTo>
                      <a:pt x="3673" y="195"/>
                      <a:pt x="3169" y="301"/>
                      <a:pt x="2675" y="301"/>
                    </a:cubicBezTo>
                    <a:cubicBezTo>
                      <a:pt x="2297" y="301"/>
                      <a:pt x="1924" y="239"/>
                      <a:pt x="1584" y="83"/>
                    </a:cubicBezTo>
                    <a:cubicBezTo>
                      <a:pt x="1459" y="26"/>
                      <a:pt x="1338" y="0"/>
                      <a:pt x="12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0" name="Google Shape;360;p15"/>
              <p:cNvSpPr/>
              <p:nvPr/>
            </p:nvSpPr>
            <p:spPr>
              <a:xfrm>
                <a:off x="3987777" y="1836811"/>
                <a:ext cx="110413" cy="124491"/>
              </a:xfrm>
              <a:custGeom>
                <a:avLst/>
                <a:gdLst/>
                <a:ahLst/>
                <a:cxnLst/>
                <a:rect l="l" t="t" r="r" b="b"/>
                <a:pathLst>
                  <a:path w="5004" h="5642" extrusionOk="0">
                    <a:moveTo>
                      <a:pt x="3738" y="0"/>
                    </a:moveTo>
                    <a:cubicBezTo>
                      <a:pt x="3587" y="0"/>
                      <a:pt x="3427" y="45"/>
                      <a:pt x="3270" y="150"/>
                    </a:cubicBezTo>
                    <a:cubicBezTo>
                      <a:pt x="1679" y="1210"/>
                      <a:pt x="554" y="2809"/>
                      <a:pt x="137" y="4676"/>
                    </a:cubicBezTo>
                    <a:cubicBezTo>
                      <a:pt x="0" y="5283"/>
                      <a:pt x="482" y="5641"/>
                      <a:pt x="966" y="5641"/>
                    </a:cubicBezTo>
                    <a:cubicBezTo>
                      <a:pt x="1333" y="5641"/>
                      <a:pt x="1701" y="5436"/>
                      <a:pt x="1804" y="4978"/>
                    </a:cubicBezTo>
                    <a:cubicBezTo>
                      <a:pt x="2128" y="3530"/>
                      <a:pt x="3029" y="2344"/>
                      <a:pt x="4253" y="1530"/>
                    </a:cubicBezTo>
                    <a:cubicBezTo>
                      <a:pt x="5003" y="1031"/>
                      <a:pt x="4462" y="0"/>
                      <a:pt x="37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1" name="Google Shape;361;p15"/>
              <p:cNvSpPr/>
              <p:nvPr/>
            </p:nvSpPr>
            <p:spPr>
              <a:xfrm>
                <a:off x="4095944" y="1889505"/>
                <a:ext cx="46535" cy="142937"/>
              </a:xfrm>
              <a:custGeom>
                <a:avLst/>
                <a:gdLst/>
                <a:ahLst/>
                <a:cxnLst/>
                <a:rect l="l" t="t" r="r" b="b"/>
                <a:pathLst>
                  <a:path w="2109" h="6478" extrusionOk="0">
                    <a:moveTo>
                      <a:pt x="1274" y="1"/>
                    </a:moveTo>
                    <a:cubicBezTo>
                      <a:pt x="888" y="1"/>
                      <a:pt x="439" y="282"/>
                      <a:pt x="417" y="694"/>
                    </a:cubicBezTo>
                    <a:cubicBezTo>
                      <a:pt x="332" y="2368"/>
                      <a:pt x="36" y="4020"/>
                      <a:pt x="8" y="5698"/>
                    </a:cubicBezTo>
                    <a:cubicBezTo>
                      <a:pt x="0" y="6136"/>
                      <a:pt x="452" y="6477"/>
                      <a:pt x="863" y="6477"/>
                    </a:cubicBezTo>
                    <a:cubicBezTo>
                      <a:pt x="883" y="6477"/>
                      <a:pt x="902" y="6476"/>
                      <a:pt x="922" y="6475"/>
                    </a:cubicBezTo>
                    <a:cubicBezTo>
                      <a:pt x="1415" y="6435"/>
                      <a:pt x="1690" y="6020"/>
                      <a:pt x="1698" y="5561"/>
                    </a:cubicBezTo>
                    <a:cubicBezTo>
                      <a:pt x="1723" y="4032"/>
                      <a:pt x="2010" y="2522"/>
                      <a:pt x="2086" y="996"/>
                    </a:cubicBezTo>
                    <a:cubicBezTo>
                      <a:pt x="2108" y="538"/>
                      <a:pt x="1893" y="100"/>
                      <a:pt x="1403" y="12"/>
                    </a:cubicBezTo>
                    <a:cubicBezTo>
                      <a:pt x="1361" y="4"/>
                      <a:pt x="1318" y="1"/>
                      <a:pt x="127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2" name="Google Shape;362;p15"/>
              <p:cNvSpPr/>
              <p:nvPr/>
            </p:nvSpPr>
            <p:spPr>
              <a:xfrm>
                <a:off x="4183656" y="1880634"/>
                <a:ext cx="61076" cy="99315"/>
              </a:xfrm>
              <a:custGeom>
                <a:avLst/>
                <a:gdLst/>
                <a:ahLst/>
                <a:cxnLst/>
                <a:rect l="l" t="t" r="r" b="b"/>
                <a:pathLst>
                  <a:path w="2768" h="4501" extrusionOk="0">
                    <a:moveTo>
                      <a:pt x="855" y="1"/>
                    </a:moveTo>
                    <a:cubicBezTo>
                      <a:pt x="835" y="1"/>
                      <a:pt x="816" y="2"/>
                      <a:pt x="796" y="3"/>
                    </a:cubicBezTo>
                    <a:cubicBezTo>
                      <a:pt x="303" y="44"/>
                      <a:pt x="28" y="457"/>
                      <a:pt x="21" y="917"/>
                    </a:cubicBezTo>
                    <a:cubicBezTo>
                      <a:pt x="1" y="2074"/>
                      <a:pt x="361" y="3157"/>
                      <a:pt x="973" y="4130"/>
                    </a:cubicBezTo>
                    <a:cubicBezTo>
                      <a:pt x="1137" y="4392"/>
                      <a:pt x="1366" y="4501"/>
                      <a:pt x="1596" y="4501"/>
                    </a:cubicBezTo>
                    <a:cubicBezTo>
                      <a:pt x="2178" y="4501"/>
                      <a:pt x="2768" y="3808"/>
                      <a:pt x="2353" y="3147"/>
                    </a:cubicBezTo>
                    <a:cubicBezTo>
                      <a:pt x="1897" y="2419"/>
                      <a:pt x="1696" y="1635"/>
                      <a:pt x="1711" y="780"/>
                    </a:cubicBezTo>
                    <a:cubicBezTo>
                      <a:pt x="1718" y="342"/>
                      <a:pt x="1265" y="1"/>
                      <a:pt x="8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3" name="Google Shape;363;p15"/>
              <p:cNvSpPr/>
              <p:nvPr/>
            </p:nvSpPr>
            <p:spPr>
              <a:xfrm>
                <a:off x="4221764" y="1818518"/>
                <a:ext cx="116216" cy="46337"/>
              </a:xfrm>
              <a:custGeom>
                <a:avLst/>
                <a:gdLst/>
                <a:ahLst/>
                <a:cxnLst/>
                <a:rect l="l" t="t" r="r" b="b"/>
                <a:pathLst>
                  <a:path w="5267" h="2100" extrusionOk="0">
                    <a:moveTo>
                      <a:pt x="1732" y="1"/>
                    </a:moveTo>
                    <a:cubicBezTo>
                      <a:pt x="1511" y="1"/>
                      <a:pt x="1288" y="9"/>
                      <a:pt x="1064" y="26"/>
                    </a:cubicBezTo>
                    <a:cubicBezTo>
                      <a:pt x="1" y="108"/>
                      <a:pt x="107" y="1719"/>
                      <a:pt x="1124" y="1719"/>
                    </a:cubicBezTo>
                    <a:cubicBezTo>
                      <a:pt x="1149" y="1719"/>
                      <a:pt x="1175" y="1718"/>
                      <a:pt x="1201" y="1716"/>
                    </a:cubicBezTo>
                    <a:cubicBezTo>
                      <a:pt x="1401" y="1701"/>
                      <a:pt x="1600" y="1693"/>
                      <a:pt x="1799" y="1693"/>
                    </a:cubicBezTo>
                    <a:cubicBezTo>
                      <a:pt x="2534" y="1693"/>
                      <a:pt x="3261" y="1801"/>
                      <a:pt x="3964" y="2039"/>
                    </a:cubicBezTo>
                    <a:cubicBezTo>
                      <a:pt x="4083" y="2079"/>
                      <a:pt x="4205" y="2100"/>
                      <a:pt x="4324" y="2100"/>
                    </a:cubicBezTo>
                    <a:cubicBezTo>
                      <a:pt x="4642" y="2100"/>
                      <a:pt x="4939" y="1952"/>
                      <a:pt x="5089" y="1628"/>
                    </a:cubicBezTo>
                    <a:cubicBezTo>
                      <a:pt x="5267" y="1248"/>
                      <a:pt x="5115" y="650"/>
                      <a:pt x="4679" y="502"/>
                    </a:cubicBezTo>
                    <a:cubicBezTo>
                      <a:pt x="3712" y="175"/>
                      <a:pt x="2737" y="1"/>
                      <a:pt x="17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4" name="Google Shape;364;p15"/>
              <p:cNvSpPr/>
              <p:nvPr/>
            </p:nvSpPr>
            <p:spPr>
              <a:xfrm>
                <a:off x="4226001" y="1695876"/>
                <a:ext cx="113127" cy="89849"/>
              </a:xfrm>
              <a:custGeom>
                <a:avLst/>
                <a:gdLst/>
                <a:ahLst/>
                <a:cxnLst/>
                <a:rect l="l" t="t" r="r" b="b"/>
                <a:pathLst>
                  <a:path w="5127" h="4072" extrusionOk="0">
                    <a:moveTo>
                      <a:pt x="4140" y="1"/>
                    </a:moveTo>
                    <a:cubicBezTo>
                      <a:pt x="3820" y="1"/>
                      <a:pt x="3530" y="198"/>
                      <a:pt x="3362" y="491"/>
                    </a:cubicBezTo>
                    <a:cubicBezTo>
                      <a:pt x="2778" y="1509"/>
                      <a:pt x="1776" y="2171"/>
                      <a:pt x="650" y="2445"/>
                    </a:cubicBezTo>
                    <a:cubicBezTo>
                      <a:pt x="205" y="2553"/>
                      <a:pt x="0" y="3136"/>
                      <a:pt x="144" y="3532"/>
                    </a:cubicBezTo>
                    <a:cubicBezTo>
                      <a:pt x="280" y="3904"/>
                      <a:pt x="600" y="4071"/>
                      <a:pt x="950" y="4071"/>
                    </a:cubicBezTo>
                    <a:cubicBezTo>
                      <a:pt x="1043" y="4071"/>
                      <a:pt x="1137" y="4059"/>
                      <a:pt x="1231" y="4037"/>
                    </a:cubicBezTo>
                    <a:cubicBezTo>
                      <a:pt x="2805" y="3656"/>
                      <a:pt x="4100" y="2598"/>
                      <a:pt x="4898" y="1206"/>
                    </a:cubicBezTo>
                    <a:cubicBezTo>
                      <a:pt x="5126" y="808"/>
                      <a:pt x="4878" y="260"/>
                      <a:pt x="4487" y="80"/>
                    </a:cubicBezTo>
                    <a:cubicBezTo>
                      <a:pt x="4370" y="25"/>
                      <a:pt x="4253" y="1"/>
                      <a:pt x="414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5" name="Google Shape;365;p15"/>
              <p:cNvSpPr/>
              <p:nvPr/>
            </p:nvSpPr>
            <p:spPr>
              <a:xfrm>
                <a:off x="4195991" y="1573255"/>
                <a:ext cx="80339" cy="132964"/>
              </a:xfrm>
              <a:custGeom>
                <a:avLst/>
                <a:gdLst/>
                <a:ahLst/>
                <a:cxnLst/>
                <a:rect l="l" t="t" r="r" b="b"/>
                <a:pathLst>
                  <a:path w="3641" h="6026" extrusionOk="0">
                    <a:moveTo>
                      <a:pt x="2668" y="0"/>
                    </a:moveTo>
                    <a:cubicBezTo>
                      <a:pt x="2304" y="0"/>
                      <a:pt x="1947" y="208"/>
                      <a:pt x="1865" y="672"/>
                    </a:cubicBezTo>
                    <a:cubicBezTo>
                      <a:pt x="1603" y="2151"/>
                      <a:pt x="1025" y="3524"/>
                      <a:pt x="335" y="4851"/>
                    </a:cubicBezTo>
                    <a:cubicBezTo>
                      <a:pt x="1" y="5495"/>
                      <a:pt x="567" y="6026"/>
                      <a:pt x="1133" y="6026"/>
                    </a:cubicBezTo>
                    <a:cubicBezTo>
                      <a:pt x="1418" y="6026"/>
                      <a:pt x="1704" y="5890"/>
                      <a:pt x="1872" y="5566"/>
                    </a:cubicBezTo>
                    <a:cubicBezTo>
                      <a:pt x="2627" y="4116"/>
                      <a:pt x="3247" y="2588"/>
                      <a:pt x="3534" y="973"/>
                    </a:cubicBezTo>
                    <a:cubicBezTo>
                      <a:pt x="3641" y="361"/>
                      <a:pt x="3148" y="0"/>
                      <a:pt x="26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66" name="Google Shape;366;p15"/>
            <p:cNvSpPr/>
            <p:nvPr/>
          </p:nvSpPr>
          <p:spPr>
            <a:xfrm>
              <a:off x="5248459" y="4474097"/>
              <a:ext cx="281830" cy="367141"/>
            </a:xfrm>
            <a:custGeom>
              <a:avLst/>
              <a:gdLst/>
              <a:ahLst/>
              <a:cxnLst/>
              <a:rect l="l" t="t" r="r" b="b"/>
              <a:pathLst>
                <a:path w="30102" h="39214" extrusionOk="0">
                  <a:moveTo>
                    <a:pt x="15440" y="994"/>
                  </a:moveTo>
                  <a:cubicBezTo>
                    <a:pt x="15742" y="994"/>
                    <a:pt x="16074" y="1148"/>
                    <a:pt x="16370" y="1401"/>
                  </a:cubicBezTo>
                  <a:cubicBezTo>
                    <a:pt x="16978" y="1921"/>
                    <a:pt x="17177" y="2719"/>
                    <a:pt x="16415" y="3194"/>
                  </a:cubicBezTo>
                  <a:cubicBezTo>
                    <a:pt x="16193" y="3332"/>
                    <a:pt x="15964" y="3394"/>
                    <a:pt x="15741" y="3394"/>
                  </a:cubicBezTo>
                  <a:cubicBezTo>
                    <a:pt x="15235" y="3394"/>
                    <a:pt x="14758" y="3074"/>
                    <a:pt x="14466" y="2601"/>
                  </a:cubicBezTo>
                  <a:cubicBezTo>
                    <a:pt x="14349" y="2414"/>
                    <a:pt x="14236" y="2167"/>
                    <a:pt x="14225" y="1930"/>
                  </a:cubicBezTo>
                  <a:lnTo>
                    <a:pt x="14225" y="1930"/>
                  </a:lnTo>
                  <a:cubicBezTo>
                    <a:pt x="14230" y="1930"/>
                    <a:pt x="14235" y="1930"/>
                    <a:pt x="14240" y="1930"/>
                  </a:cubicBezTo>
                  <a:cubicBezTo>
                    <a:pt x="14401" y="1930"/>
                    <a:pt x="14557" y="1846"/>
                    <a:pt x="14634" y="1641"/>
                  </a:cubicBezTo>
                  <a:cubicBezTo>
                    <a:pt x="14671" y="1541"/>
                    <a:pt x="14716" y="1455"/>
                    <a:pt x="14764" y="1380"/>
                  </a:cubicBezTo>
                  <a:cubicBezTo>
                    <a:pt x="14832" y="1374"/>
                    <a:pt x="14902" y="1370"/>
                    <a:pt x="14967" y="1369"/>
                  </a:cubicBezTo>
                  <a:cubicBezTo>
                    <a:pt x="15230" y="1361"/>
                    <a:pt x="15369" y="1191"/>
                    <a:pt x="15399" y="995"/>
                  </a:cubicBezTo>
                  <a:cubicBezTo>
                    <a:pt x="15413" y="994"/>
                    <a:pt x="15427" y="994"/>
                    <a:pt x="15440" y="994"/>
                  </a:cubicBezTo>
                  <a:close/>
                  <a:moveTo>
                    <a:pt x="27328" y="11373"/>
                  </a:moveTo>
                  <a:cubicBezTo>
                    <a:pt x="27557" y="11373"/>
                    <a:pt x="27789" y="11630"/>
                    <a:pt x="27918" y="11784"/>
                  </a:cubicBezTo>
                  <a:cubicBezTo>
                    <a:pt x="28297" y="12234"/>
                    <a:pt x="28619" y="13000"/>
                    <a:pt x="28349" y="13576"/>
                  </a:cubicBezTo>
                  <a:cubicBezTo>
                    <a:pt x="28249" y="13788"/>
                    <a:pt x="27981" y="14080"/>
                    <a:pt x="27718" y="14080"/>
                  </a:cubicBezTo>
                  <a:cubicBezTo>
                    <a:pt x="27705" y="14080"/>
                    <a:pt x="27691" y="14079"/>
                    <a:pt x="27678" y="14077"/>
                  </a:cubicBezTo>
                  <a:cubicBezTo>
                    <a:pt x="27578" y="14066"/>
                    <a:pt x="27487" y="14006"/>
                    <a:pt x="27408" y="13928"/>
                  </a:cubicBezTo>
                  <a:cubicBezTo>
                    <a:pt x="27345" y="13778"/>
                    <a:pt x="27249" y="13643"/>
                    <a:pt x="27129" y="13536"/>
                  </a:cubicBezTo>
                  <a:cubicBezTo>
                    <a:pt x="26887" y="13092"/>
                    <a:pt x="26644" y="12324"/>
                    <a:pt x="26914" y="11877"/>
                  </a:cubicBezTo>
                  <a:cubicBezTo>
                    <a:pt x="26946" y="11826"/>
                    <a:pt x="26966" y="11775"/>
                    <a:pt x="26977" y="11727"/>
                  </a:cubicBezTo>
                  <a:cubicBezTo>
                    <a:pt x="27051" y="11560"/>
                    <a:pt x="27156" y="11383"/>
                    <a:pt x="27311" y="11373"/>
                  </a:cubicBezTo>
                  <a:cubicBezTo>
                    <a:pt x="27316" y="11373"/>
                    <a:pt x="27322" y="11373"/>
                    <a:pt x="27328" y="11373"/>
                  </a:cubicBezTo>
                  <a:close/>
                  <a:moveTo>
                    <a:pt x="2280" y="11853"/>
                  </a:moveTo>
                  <a:cubicBezTo>
                    <a:pt x="3013" y="11853"/>
                    <a:pt x="3996" y="12386"/>
                    <a:pt x="4382" y="12911"/>
                  </a:cubicBezTo>
                  <a:cubicBezTo>
                    <a:pt x="4936" y="13665"/>
                    <a:pt x="4312" y="14327"/>
                    <a:pt x="3572" y="14634"/>
                  </a:cubicBezTo>
                  <a:cubicBezTo>
                    <a:pt x="3317" y="14740"/>
                    <a:pt x="3068" y="14788"/>
                    <a:pt x="2831" y="14788"/>
                  </a:cubicBezTo>
                  <a:cubicBezTo>
                    <a:pt x="2043" y="14788"/>
                    <a:pt x="1395" y="14256"/>
                    <a:pt x="1158" y="13548"/>
                  </a:cubicBezTo>
                  <a:lnTo>
                    <a:pt x="1158" y="13548"/>
                  </a:lnTo>
                  <a:cubicBezTo>
                    <a:pt x="1159" y="13548"/>
                    <a:pt x="1160" y="13548"/>
                    <a:pt x="1162" y="13548"/>
                  </a:cubicBezTo>
                  <a:cubicBezTo>
                    <a:pt x="1472" y="13548"/>
                    <a:pt x="1747" y="13418"/>
                    <a:pt x="2003" y="13187"/>
                  </a:cubicBezTo>
                  <a:cubicBezTo>
                    <a:pt x="2335" y="12886"/>
                    <a:pt x="2142" y="12387"/>
                    <a:pt x="1832" y="12278"/>
                  </a:cubicBezTo>
                  <a:cubicBezTo>
                    <a:pt x="1958" y="12194"/>
                    <a:pt x="2015" y="12041"/>
                    <a:pt x="2004" y="11882"/>
                  </a:cubicBezTo>
                  <a:cubicBezTo>
                    <a:pt x="2090" y="11863"/>
                    <a:pt x="2183" y="11853"/>
                    <a:pt x="2280" y="11853"/>
                  </a:cubicBezTo>
                  <a:close/>
                  <a:moveTo>
                    <a:pt x="15121" y="11636"/>
                  </a:moveTo>
                  <a:cubicBezTo>
                    <a:pt x="15225" y="13207"/>
                    <a:pt x="15298" y="14782"/>
                    <a:pt x="15374" y="16363"/>
                  </a:cubicBezTo>
                  <a:cubicBezTo>
                    <a:pt x="15501" y="19007"/>
                    <a:pt x="15139" y="22252"/>
                    <a:pt x="16184" y="24727"/>
                  </a:cubicBezTo>
                  <a:cubicBezTo>
                    <a:pt x="16345" y="25109"/>
                    <a:pt x="16751" y="25373"/>
                    <a:pt x="17147" y="25373"/>
                  </a:cubicBezTo>
                  <a:cubicBezTo>
                    <a:pt x="17392" y="25373"/>
                    <a:pt x="17633" y="25272"/>
                    <a:pt x="17809" y="25036"/>
                  </a:cubicBezTo>
                  <a:cubicBezTo>
                    <a:pt x="19892" y="22245"/>
                    <a:pt x="21625" y="18791"/>
                    <a:pt x="24413" y="16634"/>
                  </a:cubicBezTo>
                  <a:lnTo>
                    <a:pt x="24413" y="16634"/>
                  </a:lnTo>
                  <a:cubicBezTo>
                    <a:pt x="23881" y="17497"/>
                    <a:pt x="23256" y="18315"/>
                    <a:pt x="22719" y="19184"/>
                  </a:cubicBezTo>
                  <a:cubicBezTo>
                    <a:pt x="21617" y="20965"/>
                    <a:pt x="20726" y="22881"/>
                    <a:pt x="20051" y="24863"/>
                  </a:cubicBezTo>
                  <a:cubicBezTo>
                    <a:pt x="18774" y="28618"/>
                    <a:pt x="18994" y="32557"/>
                    <a:pt x="18255" y="36397"/>
                  </a:cubicBezTo>
                  <a:cubicBezTo>
                    <a:pt x="16975" y="36469"/>
                    <a:pt x="15696" y="36603"/>
                    <a:pt x="14417" y="36603"/>
                  </a:cubicBezTo>
                  <a:cubicBezTo>
                    <a:pt x="14233" y="36603"/>
                    <a:pt x="14050" y="36600"/>
                    <a:pt x="13867" y="36594"/>
                  </a:cubicBezTo>
                  <a:cubicBezTo>
                    <a:pt x="13840" y="35242"/>
                    <a:pt x="13411" y="33784"/>
                    <a:pt x="13185" y="32599"/>
                  </a:cubicBezTo>
                  <a:cubicBezTo>
                    <a:pt x="12718" y="30161"/>
                    <a:pt x="11999" y="27836"/>
                    <a:pt x="11199" y="25491"/>
                  </a:cubicBezTo>
                  <a:cubicBezTo>
                    <a:pt x="10481" y="23388"/>
                    <a:pt x="9774" y="20958"/>
                    <a:pt x="8664" y="18832"/>
                  </a:cubicBezTo>
                  <a:lnTo>
                    <a:pt x="8664" y="18832"/>
                  </a:lnTo>
                  <a:cubicBezTo>
                    <a:pt x="10269" y="20608"/>
                    <a:pt x="11565" y="22620"/>
                    <a:pt x="12474" y="24997"/>
                  </a:cubicBezTo>
                  <a:cubicBezTo>
                    <a:pt x="12645" y="25442"/>
                    <a:pt x="13006" y="25640"/>
                    <a:pt x="13369" y="25640"/>
                  </a:cubicBezTo>
                  <a:cubicBezTo>
                    <a:pt x="13876" y="25640"/>
                    <a:pt x="14388" y="25253"/>
                    <a:pt x="14392" y="24609"/>
                  </a:cubicBezTo>
                  <a:cubicBezTo>
                    <a:pt x="14417" y="20252"/>
                    <a:pt x="14617" y="15932"/>
                    <a:pt x="15121" y="11636"/>
                  </a:cubicBezTo>
                  <a:close/>
                  <a:moveTo>
                    <a:pt x="15427" y="0"/>
                  </a:moveTo>
                  <a:cubicBezTo>
                    <a:pt x="14952" y="0"/>
                    <a:pt x="14505" y="174"/>
                    <a:pt x="14168" y="521"/>
                  </a:cubicBezTo>
                  <a:cubicBezTo>
                    <a:pt x="13527" y="785"/>
                    <a:pt x="13129" y="1387"/>
                    <a:pt x="13261" y="2185"/>
                  </a:cubicBezTo>
                  <a:cubicBezTo>
                    <a:pt x="13389" y="2965"/>
                    <a:pt x="13915" y="3689"/>
                    <a:pt x="14607" y="4086"/>
                  </a:cubicBezTo>
                  <a:cubicBezTo>
                    <a:pt x="14483" y="4204"/>
                    <a:pt x="14386" y="4372"/>
                    <a:pt x="14340" y="4595"/>
                  </a:cubicBezTo>
                  <a:cubicBezTo>
                    <a:pt x="13241" y="9885"/>
                    <a:pt x="12732" y="15216"/>
                    <a:pt x="12527" y="20588"/>
                  </a:cubicBezTo>
                  <a:cubicBezTo>
                    <a:pt x="10859" y="17824"/>
                    <a:pt x="8539" y="15441"/>
                    <a:pt x="5512" y="14258"/>
                  </a:cubicBezTo>
                  <a:cubicBezTo>
                    <a:pt x="5492" y="14250"/>
                    <a:pt x="5471" y="14246"/>
                    <a:pt x="5451" y="14241"/>
                  </a:cubicBezTo>
                  <a:cubicBezTo>
                    <a:pt x="6316" y="12484"/>
                    <a:pt x="3822" y="10851"/>
                    <a:pt x="2222" y="10851"/>
                  </a:cubicBezTo>
                  <a:cubicBezTo>
                    <a:pt x="2215" y="10851"/>
                    <a:pt x="2208" y="10851"/>
                    <a:pt x="2202" y="10851"/>
                  </a:cubicBezTo>
                  <a:cubicBezTo>
                    <a:pt x="1645" y="10857"/>
                    <a:pt x="1209" y="11051"/>
                    <a:pt x="907" y="11370"/>
                  </a:cubicBezTo>
                  <a:cubicBezTo>
                    <a:pt x="644" y="11411"/>
                    <a:pt x="427" y="11528"/>
                    <a:pt x="285" y="11836"/>
                  </a:cubicBezTo>
                  <a:cubicBezTo>
                    <a:pt x="93" y="12255"/>
                    <a:pt x="0" y="12727"/>
                    <a:pt x="30" y="13187"/>
                  </a:cubicBezTo>
                  <a:cubicBezTo>
                    <a:pt x="78" y="13955"/>
                    <a:pt x="484" y="14692"/>
                    <a:pt x="1087" y="15165"/>
                  </a:cubicBezTo>
                  <a:cubicBezTo>
                    <a:pt x="1600" y="15566"/>
                    <a:pt x="2223" y="15758"/>
                    <a:pt x="2846" y="15758"/>
                  </a:cubicBezTo>
                  <a:cubicBezTo>
                    <a:pt x="3265" y="15758"/>
                    <a:pt x="3685" y="15671"/>
                    <a:pt x="4072" y="15502"/>
                  </a:cubicBezTo>
                  <a:cubicBezTo>
                    <a:pt x="4087" y="15519"/>
                    <a:pt x="4102" y="15536"/>
                    <a:pt x="4119" y="15552"/>
                  </a:cubicBezTo>
                  <a:cubicBezTo>
                    <a:pt x="7379" y="18526"/>
                    <a:pt x="8540" y="23138"/>
                    <a:pt x="9886" y="27199"/>
                  </a:cubicBezTo>
                  <a:cubicBezTo>
                    <a:pt x="10653" y="29513"/>
                    <a:pt x="11268" y="31810"/>
                    <a:pt x="11644" y="34224"/>
                  </a:cubicBezTo>
                  <a:cubicBezTo>
                    <a:pt x="11872" y="35690"/>
                    <a:pt x="11724" y="37377"/>
                    <a:pt x="12463" y="38682"/>
                  </a:cubicBezTo>
                  <a:cubicBezTo>
                    <a:pt x="12562" y="38858"/>
                    <a:pt x="12734" y="38934"/>
                    <a:pt x="12911" y="38934"/>
                  </a:cubicBezTo>
                  <a:cubicBezTo>
                    <a:pt x="12987" y="38934"/>
                    <a:pt x="13065" y="38920"/>
                    <a:pt x="13139" y="38893"/>
                  </a:cubicBezTo>
                  <a:cubicBezTo>
                    <a:pt x="13352" y="39072"/>
                    <a:pt x="13626" y="39194"/>
                    <a:pt x="13965" y="39208"/>
                  </a:cubicBezTo>
                  <a:cubicBezTo>
                    <a:pt x="14073" y="39212"/>
                    <a:pt x="14181" y="39214"/>
                    <a:pt x="14289" y="39214"/>
                  </a:cubicBezTo>
                  <a:cubicBezTo>
                    <a:pt x="15956" y="39214"/>
                    <a:pt x="17597" y="38741"/>
                    <a:pt x="19260" y="38621"/>
                  </a:cubicBezTo>
                  <a:cubicBezTo>
                    <a:pt x="19773" y="38584"/>
                    <a:pt x="20190" y="38202"/>
                    <a:pt x="20301" y="37708"/>
                  </a:cubicBezTo>
                  <a:cubicBezTo>
                    <a:pt x="21363" y="32951"/>
                    <a:pt x="20886" y="28203"/>
                    <a:pt x="22791" y="23597"/>
                  </a:cubicBezTo>
                  <a:cubicBezTo>
                    <a:pt x="24013" y="20644"/>
                    <a:pt x="26530" y="18102"/>
                    <a:pt x="27349" y="15007"/>
                  </a:cubicBezTo>
                  <a:cubicBezTo>
                    <a:pt x="27466" y="15043"/>
                    <a:pt x="27591" y="15064"/>
                    <a:pt x="27721" y="15064"/>
                  </a:cubicBezTo>
                  <a:cubicBezTo>
                    <a:pt x="27836" y="15064"/>
                    <a:pt x="27955" y="15048"/>
                    <a:pt x="28077" y="15013"/>
                  </a:cubicBezTo>
                  <a:cubicBezTo>
                    <a:pt x="30101" y="14443"/>
                    <a:pt x="29564" y="11650"/>
                    <a:pt x="28196" y="10694"/>
                  </a:cubicBezTo>
                  <a:cubicBezTo>
                    <a:pt x="27911" y="10495"/>
                    <a:pt x="27623" y="10405"/>
                    <a:pt x="27351" y="10405"/>
                  </a:cubicBezTo>
                  <a:cubicBezTo>
                    <a:pt x="26777" y="10405"/>
                    <a:pt x="26273" y="10810"/>
                    <a:pt x="26016" y="11458"/>
                  </a:cubicBezTo>
                  <a:cubicBezTo>
                    <a:pt x="25687" y="12001"/>
                    <a:pt x="25789" y="12783"/>
                    <a:pt x="26002" y="13408"/>
                  </a:cubicBezTo>
                  <a:cubicBezTo>
                    <a:pt x="21981" y="15098"/>
                    <a:pt x="19817" y="18762"/>
                    <a:pt x="17461" y="22227"/>
                  </a:cubicBezTo>
                  <a:cubicBezTo>
                    <a:pt x="17053" y="19902"/>
                    <a:pt x="17261" y="17129"/>
                    <a:pt x="17152" y="15023"/>
                  </a:cubicBezTo>
                  <a:cubicBezTo>
                    <a:pt x="16972" y="11563"/>
                    <a:pt x="16806" y="8130"/>
                    <a:pt x="16187" y="4715"/>
                  </a:cubicBezTo>
                  <a:cubicBezTo>
                    <a:pt x="16164" y="4583"/>
                    <a:pt x="16117" y="4466"/>
                    <a:pt x="16054" y="4361"/>
                  </a:cubicBezTo>
                  <a:cubicBezTo>
                    <a:pt x="16879" y="4233"/>
                    <a:pt x="17664" y="3667"/>
                    <a:pt x="17871" y="2849"/>
                  </a:cubicBezTo>
                  <a:cubicBezTo>
                    <a:pt x="18131" y="1824"/>
                    <a:pt x="17418" y="835"/>
                    <a:pt x="16572" y="331"/>
                  </a:cubicBezTo>
                  <a:cubicBezTo>
                    <a:pt x="16200" y="110"/>
                    <a:pt x="15805" y="0"/>
                    <a:pt x="1542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367" name="Google Shape;367;p15"/>
            <p:cNvGrpSpPr/>
            <p:nvPr/>
          </p:nvGrpSpPr>
          <p:grpSpPr>
            <a:xfrm>
              <a:off x="8739900" y="508903"/>
              <a:ext cx="93101" cy="334443"/>
              <a:chOff x="2058353" y="1704261"/>
              <a:chExt cx="219370" cy="788036"/>
            </a:xfrm>
          </p:grpSpPr>
          <p:sp>
            <p:nvSpPr>
              <p:cNvPr id="368" name="Google Shape;368;p15"/>
              <p:cNvSpPr/>
              <p:nvPr/>
            </p:nvSpPr>
            <p:spPr>
              <a:xfrm>
                <a:off x="2058353" y="1704261"/>
                <a:ext cx="219370" cy="639620"/>
              </a:xfrm>
              <a:custGeom>
                <a:avLst/>
                <a:gdLst/>
                <a:ahLst/>
                <a:cxnLst/>
                <a:rect l="l" t="t" r="r" b="b"/>
                <a:pathLst>
                  <a:path w="9942" h="28988" extrusionOk="0">
                    <a:moveTo>
                      <a:pt x="3959" y="1650"/>
                    </a:moveTo>
                    <a:cubicBezTo>
                      <a:pt x="4379" y="1650"/>
                      <a:pt x="4804" y="1730"/>
                      <a:pt x="5187" y="1856"/>
                    </a:cubicBezTo>
                    <a:cubicBezTo>
                      <a:pt x="5913" y="2095"/>
                      <a:pt x="6686" y="2541"/>
                      <a:pt x="7124" y="3184"/>
                    </a:cubicBezTo>
                    <a:cubicBezTo>
                      <a:pt x="7175" y="3257"/>
                      <a:pt x="7220" y="3335"/>
                      <a:pt x="7264" y="3414"/>
                    </a:cubicBezTo>
                    <a:cubicBezTo>
                      <a:pt x="7247" y="3385"/>
                      <a:pt x="7239" y="3372"/>
                      <a:pt x="7238" y="3372"/>
                    </a:cubicBezTo>
                    <a:lnTo>
                      <a:pt x="7238" y="3372"/>
                    </a:lnTo>
                    <a:cubicBezTo>
                      <a:pt x="7234" y="3372"/>
                      <a:pt x="7328" y="3554"/>
                      <a:pt x="7355" y="3617"/>
                    </a:cubicBezTo>
                    <a:cubicBezTo>
                      <a:pt x="7461" y="3868"/>
                      <a:pt x="7549" y="4129"/>
                      <a:pt x="7624" y="4391"/>
                    </a:cubicBezTo>
                    <a:cubicBezTo>
                      <a:pt x="7665" y="4532"/>
                      <a:pt x="7700" y="4675"/>
                      <a:pt x="7735" y="4818"/>
                    </a:cubicBezTo>
                    <a:cubicBezTo>
                      <a:pt x="7740" y="4840"/>
                      <a:pt x="7745" y="4856"/>
                      <a:pt x="7748" y="4868"/>
                    </a:cubicBezTo>
                    <a:cubicBezTo>
                      <a:pt x="7748" y="4869"/>
                      <a:pt x="7748" y="4872"/>
                      <a:pt x="7749" y="4877"/>
                    </a:cubicBezTo>
                    <a:lnTo>
                      <a:pt x="7801" y="5130"/>
                    </a:lnTo>
                    <a:cubicBezTo>
                      <a:pt x="7867" y="5481"/>
                      <a:pt x="7920" y="5833"/>
                      <a:pt x="7966" y="6187"/>
                    </a:cubicBezTo>
                    <a:cubicBezTo>
                      <a:pt x="8066" y="6961"/>
                      <a:pt x="8123" y="7742"/>
                      <a:pt x="8155" y="8520"/>
                    </a:cubicBezTo>
                    <a:cubicBezTo>
                      <a:pt x="8313" y="12245"/>
                      <a:pt x="8006" y="16006"/>
                      <a:pt x="7439" y="19689"/>
                    </a:cubicBezTo>
                    <a:cubicBezTo>
                      <a:pt x="7189" y="21322"/>
                      <a:pt x="6879" y="22954"/>
                      <a:pt x="6434" y="24546"/>
                    </a:cubicBezTo>
                    <a:cubicBezTo>
                      <a:pt x="6291" y="25056"/>
                      <a:pt x="6175" y="25443"/>
                      <a:pt x="5973" y="25954"/>
                    </a:cubicBezTo>
                    <a:cubicBezTo>
                      <a:pt x="5294" y="23414"/>
                      <a:pt x="4459" y="20920"/>
                      <a:pt x="3730" y="18395"/>
                    </a:cubicBezTo>
                    <a:cubicBezTo>
                      <a:pt x="3309" y="16933"/>
                      <a:pt x="2921" y="15458"/>
                      <a:pt x="2638" y="13961"/>
                    </a:cubicBezTo>
                    <a:cubicBezTo>
                      <a:pt x="2374" y="12560"/>
                      <a:pt x="2255" y="11159"/>
                      <a:pt x="2133" y="9740"/>
                    </a:cubicBezTo>
                    <a:cubicBezTo>
                      <a:pt x="1971" y="7819"/>
                      <a:pt x="1587" y="5889"/>
                      <a:pt x="1688" y="3956"/>
                    </a:cubicBezTo>
                    <a:cubicBezTo>
                      <a:pt x="1707" y="3599"/>
                      <a:pt x="1772" y="3069"/>
                      <a:pt x="1861" y="2824"/>
                    </a:cubicBezTo>
                    <a:cubicBezTo>
                      <a:pt x="1902" y="2711"/>
                      <a:pt x="1952" y="2618"/>
                      <a:pt x="2004" y="2558"/>
                    </a:cubicBezTo>
                    <a:cubicBezTo>
                      <a:pt x="2178" y="2360"/>
                      <a:pt x="2331" y="2191"/>
                      <a:pt x="2552" y="2041"/>
                    </a:cubicBezTo>
                    <a:cubicBezTo>
                      <a:pt x="2965" y="1762"/>
                      <a:pt x="3459" y="1650"/>
                      <a:pt x="3959" y="1650"/>
                    </a:cubicBezTo>
                    <a:close/>
                    <a:moveTo>
                      <a:pt x="3949" y="0"/>
                    </a:moveTo>
                    <a:cubicBezTo>
                      <a:pt x="2539" y="0"/>
                      <a:pt x="1173" y="553"/>
                      <a:pt x="452" y="1885"/>
                    </a:cubicBezTo>
                    <a:cubicBezTo>
                      <a:pt x="1" y="2719"/>
                      <a:pt x="1" y="3792"/>
                      <a:pt x="8" y="4712"/>
                    </a:cubicBezTo>
                    <a:cubicBezTo>
                      <a:pt x="19" y="5842"/>
                      <a:pt x="138" y="6972"/>
                      <a:pt x="266" y="8093"/>
                    </a:cubicBezTo>
                    <a:cubicBezTo>
                      <a:pt x="379" y="9091"/>
                      <a:pt x="460" y="10085"/>
                      <a:pt x="547" y="11083"/>
                    </a:cubicBezTo>
                    <a:cubicBezTo>
                      <a:pt x="692" y="12760"/>
                      <a:pt x="1000" y="14418"/>
                      <a:pt x="1384" y="16055"/>
                    </a:cubicBezTo>
                    <a:cubicBezTo>
                      <a:pt x="2145" y="19288"/>
                      <a:pt x="3254" y="22426"/>
                      <a:pt x="4152" y="25621"/>
                    </a:cubicBezTo>
                    <a:cubicBezTo>
                      <a:pt x="4365" y="26382"/>
                      <a:pt x="4565" y="27146"/>
                      <a:pt x="4750" y="27914"/>
                    </a:cubicBezTo>
                    <a:cubicBezTo>
                      <a:pt x="4617" y="28409"/>
                      <a:pt x="5054" y="28988"/>
                      <a:pt x="5595" y="28988"/>
                    </a:cubicBezTo>
                    <a:cubicBezTo>
                      <a:pt x="5744" y="28988"/>
                      <a:pt x="5901" y="28944"/>
                      <a:pt x="6056" y="28842"/>
                    </a:cubicBezTo>
                    <a:cubicBezTo>
                      <a:pt x="6927" y="28271"/>
                      <a:pt x="7356" y="27081"/>
                      <a:pt x="7678" y="26145"/>
                    </a:cubicBezTo>
                    <a:cubicBezTo>
                      <a:pt x="8225" y="24555"/>
                      <a:pt x="8586" y="22906"/>
                      <a:pt x="8880" y="21254"/>
                    </a:cubicBezTo>
                    <a:cubicBezTo>
                      <a:pt x="9586" y="17283"/>
                      <a:pt x="9942" y="13201"/>
                      <a:pt x="9851" y="9168"/>
                    </a:cubicBezTo>
                    <a:cubicBezTo>
                      <a:pt x="9814" y="7516"/>
                      <a:pt x="9693" y="5854"/>
                      <a:pt x="9309" y="4243"/>
                    </a:cubicBezTo>
                    <a:cubicBezTo>
                      <a:pt x="8945" y="2719"/>
                      <a:pt x="8225" y="1581"/>
                      <a:pt x="6837" y="773"/>
                    </a:cubicBezTo>
                    <a:cubicBezTo>
                      <a:pt x="6001" y="286"/>
                      <a:pt x="4963" y="0"/>
                      <a:pt x="39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9" name="Google Shape;369;p15"/>
              <p:cNvSpPr/>
              <p:nvPr/>
            </p:nvSpPr>
            <p:spPr>
              <a:xfrm>
                <a:off x="2120337" y="2354898"/>
                <a:ext cx="153440" cy="137399"/>
              </a:xfrm>
              <a:custGeom>
                <a:avLst/>
                <a:gdLst/>
                <a:ahLst/>
                <a:cxnLst/>
                <a:rect l="l" t="t" r="r" b="b"/>
                <a:pathLst>
                  <a:path w="6954" h="6227" extrusionOk="0">
                    <a:moveTo>
                      <a:pt x="3799" y="1995"/>
                    </a:moveTo>
                    <a:cubicBezTo>
                      <a:pt x="4492" y="2177"/>
                      <a:pt x="4798" y="2723"/>
                      <a:pt x="4830" y="3323"/>
                    </a:cubicBezTo>
                    <a:cubicBezTo>
                      <a:pt x="4842" y="3532"/>
                      <a:pt x="4749" y="3825"/>
                      <a:pt x="4649" y="3957"/>
                    </a:cubicBezTo>
                    <a:cubicBezTo>
                      <a:pt x="4643" y="3965"/>
                      <a:pt x="4583" y="4026"/>
                      <a:pt x="4549" y="4061"/>
                    </a:cubicBezTo>
                    <a:cubicBezTo>
                      <a:pt x="4505" y="4090"/>
                      <a:pt x="4408" y="4148"/>
                      <a:pt x="4418" y="4148"/>
                    </a:cubicBezTo>
                    <a:cubicBezTo>
                      <a:pt x="4420" y="4148"/>
                      <a:pt x="4427" y="4145"/>
                      <a:pt x="4440" y="4139"/>
                    </a:cubicBezTo>
                    <a:lnTo>
                      <a:pt x="4440" y="4139"/>
                    </a:lnTo>
                    <a:cubicBezTo>
                      <a:pt x="4243" y="4234"/>
                      <a:pt x="4201" y="4230"/>
                      <a:pt x="3981" y="4232"/>
                    </a:cubicBezTo>
                    <a:cubicBezTo>
                      <a:pt x="3977" y="4232"/>
                      <a:pt x="3973" y="4232"/>
                      <a:pt x="3969" y="4232"/>
                    </a:cubicBezTo>
                    <a:cubicBezTo>
                      <a:pt x="3793" y="4232"/>
                      <a:pt x="3600" y="4207"/>
                      <a:pt x="3430" y="4153"/>
                    </a:cubicBezTo>
                    <a:cubicBezTo>
                      <a:pt x="3412" y="4145"/>
                      <a:pt x="3257" y="4080"/>
                      <a:pt x="3224" y="4068"/>
                    </a:cubicBezTo>
                    <a:cubicBezTo>
                      <a:pt x="3193" y="4045"/>
                      <a:pt x="3134" y="4001"/>
                      <a:pt x="3103" y="3976"/>
                    </a:cubicBezTo>
                    <a:cubicBezTo>
                      <a:pt x="3085" y="3954"/>
                      <a:pt x="3058" y="3920"/>
                      <a:pt x="3038" y="3893"/>
                    </a:cubicBezTo>
                    <a:cubicBezTo>
                      <a:pt x="3021" y="3852"/>
                      <a:pt x="2996" y="3772"/>
                      <a:pt x="2986" y="3747"/>
                    </a:cubicBezTo>
                    <a:cubicBezTo>
                      <a:pt x="2975" y="3674"/>
                      <a:pt x="2969" y="3600"/>
                      <a:pt x="2965" y="3527"/>
                    </a:cubicBezTo>
                    <a:cubicBezTo>
                      <a:pt x="2964" y="3498"/>
                      <a:pt x="2963" y="3480"/>
                      <a:pt x="2961" y="3468"/>
                    </a:cubicBezTo>
                    <a:cubicBezTo>
                      <a:pt x="2964" y="3458"/>
                      <a:pt x="2970" y="3434"/>
                      <a:pt x="2976" y="3389"/>
                    </a:cubicBezTo>
                    <a:cubicBezTo>
                      <a:pt x="3032" y="3030"/>
                      <a:pt x="3133" y="2767"/>
                      <a:pt x="3312" y="2488"/>
                    </a:cubicBezTo>
                    <a:cubicBezTo>
                      <a:pt x="3355" y="2420"/>
                      <a:pt x="3534" y="2193"/>
                      <a:pt x="3645" y="2083"/>
                    </a:cubicBezTo>
                    <a:lnTo>
                      <a:pt x="3645" y="2083"/>
                    </a:lnTo>
                    <a:cubicBezTo>
                      <a:pt x="3636" y="2092"/>
                      <a:pt x="3634" y="2096"/>
                      <a:pt x="3637" y="2096"/>
                    </a:cubicBezTo>
                    <a:cubicBezTo>
                      <a:pt x="3649" y="2096"/>
                      <a:pt x="3733" y="2041"/>
                      <a:pt x="3799" y="1995"/>
                    </a:cubicBezTo>
                    <a:close/>
                    <a:moveTo>
                      <a:pt x="3880" y="1"/>
                    </a:moveTo>
                    <a:cubicBezTo>
                      <a:pt x="3803" y="1"/>
                      <a:pt x="3731" y="10"/>
                      <a:pt x="3664" y="28"/>
                    </a:cubicBezTo>
                    <a:cubicBezTo>
                      <a:pt x="3601" y="14"/>
                      <a:pt x="3537" y="7"/>
                      <a:pt x="3473" y="7"/>
                    </a:cubicBezTo>
                    <a:cubicBezTo>
                      <a:pt x="3362" y="7"/>
                      <a:pt x="3252" y="29"/>
                      <a:pt x="3146" y="77"/>
                    </a:cubicBezTo>
                    <a:cubicBezTo>
                      <a:pt x="1271" y="958"/>
                      <a:pt x="0" y="4099"/>
                      <a:pt x="1932" y="5583"/>
                    </a:cubicBezTo>
                    <a:cubicBezTo>
                      <a:pt x="2480" y="6003"/>
                      <a:pt x="3210" y="6226"/>
                      <a:pt x="3933" y="6226"/>
                    </a:cubicBezTo>
                    <a:cubicBezTo>
                      <a:pt x="4548" y="6226"/>
                      <a:pt x="5158" y="6064"/>
                      <a:pt x="5645" y="5724"/>
                    </a:cubicBezTo>
                    <a:cubicBezTo>
                      <a:pt x="6541" y="5098"/>
                      <a:pt x="6953" y="3926"/>
                      <a:pt x="6783" y="2864"/>
                    </a:cubicBezTo>
                    <a:cubicBezTo>
                      <a:pt x="6551" y="1424"/>
                      <a:pt x="5537" y="380"/>
                      <a:pt x="4133" y="33"/>
                    </a:cubicBezTo>
                    <a:cubicBezTo>
                      <a:pt x="4044" y="11"/>
                      <a:pt x="3959" y="1"/>
                      <a:pt x="388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70" name="Google Shape;370;p15"/>
            <p:cNvSpPr/>
            <p:nvPr/>
          </p:nvSpPr>
          <p:spPr>
            <a:xfrm>
              <a:off x="3612925" y="176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1" name="Google Shape;371;p15"/>
            <p:cNvSpPr/>
            <p:nvPr/>
          </p:nvSpPr>
          <p:spPr>
            <a:xfrm>
              <a:off x="433925" y="12292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2" name="Google Shape;372;p15"/>
            <p:cNvSpPr/>
            <p:nvPr/>
          </p:nvSpPr>
          <p:spPr>
            <a:xfrm>
              <a:off x="8618875" y="1769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3" name="Google Shape;373;p15"/>
            <p:cNvSpPr/>
            <p:nvPr/>
          </p:nvSpPr>
          <p:spPr>
            <a:xfrm>
              <a:off x="8833000" y="2924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4" name="Google Shape;374;p15"/>
            <p:cNvSpPr/>
            <p:nvPr/>
          </p:nvSpPr>
          <p:spPr>
            <a:xfrm>
              <a:off x="3926100" y="203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5" name="Google Shape;375;p15"/>
            <p:cNvSpPr/>
            <p:nvPr/>
          </p:nvSpPr>
          <p:spPr>
            <a:xfrm>
              <a:off x="278025" y="14208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6" name="Google Shape;376;p15"/>
            <p:cNvSpPr/>
            <p:nvPr/>
          </p:nvSpPr>
          <p:spPr>
            <a:xfrm>
              <a:off x="8405400" y="3296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7" name="Google Shape;377;p15"/>
            <p:cNvSpPr/>
            <p:nvPr/>
          </p:nvSpPr>
          <p:spPr>
            <a:xfrm>
              <a:off x="5102950" y="4762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8" name="Google Shape;378;p15"/>
            <p:cNvSpPr/>
            <p:nvPr/>
          </p:nvSpPr>
          <p:spPr>
            <a:xfrm>
              <a:off x="3755150" y="2663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9" name="Google Shape;379;p15"/>
            <p:cNvSpPr/>
            <p:nvPr/>
          </p:nvSpPr>
          <p:spPr>
            <a:xfrm>
              <a:off x="433913" y="26826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0" name="Google Shape;380;p15"/>
            <p:cNvSpPr/>
            <p:nvPr/>
          </p:nvSpPr>
          <p:spPr>
            <a:xfrm>
              <a:off x="367425" y="3063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1" name="Google Shape;381;p15"/>
            <p:cNvSpPr/>
            <p:nvPr/>
          </p:nvSpPr>
          <p:spPr>
            <a:xfrm>
              <a:off x="278025" y="28068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41533841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ext">
  <p:cSld name="1_Title and text">
    <p:bg>
      <p:bgPr>
        <a:gradFill>
          <a:gsLst>
            <a:gs pos="0">
              <a:schemeClr val="lt1"/>
            </a:gs>
            <a:gs pos="50000">
              <a:schemeClr val="dk2"/>
            </a:gs>
            <a:gs pos="100000">
              <a:schemeClr val="lt2"/>
            </a:gs>
          </a:gsLst>
          <a:path path="circle">
            <a:fillToRect l="100000" t="100000"/>
          </a:path>
          <a:tileRect r="-100000" b="-100000"/>
        </a:gradFill>
        <a:effectLst/>
      </p:bgPr>
    </p:bg>
    <p:spTree>
      <p:nvGrpSpPr>
        <p:cNvPr id="1" name="Shape 345"/>
        <p:cNvGrpSpPr/>
        <p:nvPr/>
      </p:nvGrpSpPr>
      <p:grpSpPr>
        <a:xfrm>
          <a:off x="0" y="0"/>
          <a:ext cx="0" cy="0"/>
          <a:chOff x="0" y="0"/>
          <a:chExt cx="0" cy="0"/>
        </a:xfrm>
      </p:grpSpPr>
      <p:sp>
        <p:nvSpPr>
          <p:cNvPr id="346" name="Google Shape;346;p15"/>
          <p:cNvSpPr txBox="1">
            <a:spLocks noGrp="1"/>
          </p:cNvSpPr>
          <p:nvPr>
            <p:ph type="subTitle" idx="1"/>
          </p:nvPr>
        </p:nvSpPr>
        <p:spPr>
          <a:xfrm>
            <a:off x="6917251" y="3452817"/>
            <a:ext cx="3760400" cy="131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47" name="Google Shape;347;p15"/>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348" name="Google Shape;348;p15"/>
          <p:cNvGrpSpPr/>
          <p:nvPr/>
        </p:nvGrpSpPr>
        <p:grpSpPr>
          <a:xfrm>
            <a:off x="1" y="1806968"/>
            <a:ext cx="12192001" cy="5051033"/>
            <a:chOff x="0" y="1355225"/>
            <a:chExt cx="9144001" cy="3788275"/>
          </a:xfrm>
        </p:grpSpPr>
        <p:pic>
          <p:nvPicPr>
            <p:cNvPr id="349" name="Google Shape;349;p15"/>
            <p:cNvPicPr preferRelativeResize="0"/>
            <p:nvPr/>
          </p:nvPicPr>
          <p:blipFill rotWithShape="1">
            <a:blip r:embed="rId2">
              <a:alphaModFix/>
            </a:blip>
            <a:srcRect r="26964"/>
            <a:stretch/>
          </p:blipFill>
          <p:spPr>
            <a:xfrm>
              <a:off x="7801975" y="1355225"/>
              <a:ext cx="1342025" cy="1234400"/>
            </a:xfrm>
            <a:prstGeom prst="rect">
              <a:avLst/>
            </a:prstGeom>
            <a:noFill/>
            <a:ln>
              <a:noFill/>
            </a:ln>
          </p:spPr>
        </p:pic>
        <p:pic>
          <p:nvPicPr>
            <p:cNvPr id="350" name="Google Shape;350;p15"/>
            <p:cNvPicPr preferRelativeResize="0"/>
            <p:nvPr/>
          </p:nvPicPr>
          <p:blipFill rotWithShape="1">
            <a:blip r:embed="rId3">
              <a:alphaModFix/>
            </a:blip>
            <a:srcRect b="56356"/>
            <a:stretch/>
          </p:blipFill>
          <p:spPr>
            <a:xfrm>
              <a:off x="5655800" y="3951450"/>
              <a:ext cx="1477350" cy="1192049"/>
            </a:xfrm>
            <a:prstGeom prst="rect">
              <a:avLst/>
            </a:prstGeom>
            <a:noFill/>
            <a:ln>
              <a:noFill/>
            </a:ln>
          </p:spPr>
        </p:pic>
        <p:pic>
          <p:nvPicPr>
            <p:cNvPr id="351" name="Google Shape;351;p15"/>
            <p:cNvPicPr preferRelativeResize="0"/>
            <p:nvPr/>
          </p:nvPicPr>
          <p:blipFill rotWithShape="1">
            <a:blip r:embed="rId4">
              <a:alphaModFix/>
            </a:blip>
            <a:srcRect r="10530" b="33119"/>
            <a:stretch/>
          </p:blipFill>
          <p:spPr>
            <a:xfrm>
              <a:off x="5655800" y="3004046"/>
              <a:ext cx="3488201" cy="2139450"/>
            </a:xfrm>
            <a:prstGeom prst="rect">
              <a:avLst/>
            </a:prstGeom>
            <a:noFill/>
            <a:ln>
              <a:noFill/>
            </a:ln>
          </p:spPr>
        </p:pic>
        <p:pic>
          <p:nvPicPr>
            <p:cNvPr id="352" name="Google Shape;352;p15"/>
            <p:cNvPicPr preferRelativeResize="0"/>
            <p:nvPr/>
          </p:nvPicPr>
          <p:blipFill rotWithShape="1">
            <a:blip r:embed="rId5">
              <a:alphaModFix/>
            </a:blip>
            <a:srcRect b="40971"/>
            <a:stretch/>
          </p:blipFill>
          <p:spPr>
            <a:xfrm>
              <a:off x="5418175" y="4121149"/>
              <a:ext cx="2820301" cy="1022350"/>
            </a:xfrm>
            <a:prstGeom prst="rect">
              <a:avLst/>
            </a:prstGeom>
            <a:noFill/>
            <a:ln>
              <a:noFill/>
            </a:ln>
          </p:spPr>
        </p:pic>
        <p:pic>
          <p:nvPicPr>
            <p:cNvPr id="353" name="Google Shape;353;p15"/>
            <p:cNvPicPr preferRelativeResize="0"/>
            <p:nvPr/>
          </p:nvPicPr>
          <p:blipFill rotWithShape="1">
            <a:blip r:embed="rId6">
              <a:alphaModFix/>
            </a:blip>
            <a:srcRect l="44040" b="14258"/>
            <a:stretch/>
          </p:blipFill>
          <p:spPr>
            <a:xfrm>
              <a:off x="0" y="3358350"/>
              <a:ext cx="1487374" cy="1785150"/>
            </a:xfrm>
            <a:prstGeom prst="rect">
              <a:avLst/>
            </a:prstGeom>
            <a:noFill/>
            <a:ln>
              <a:noFill/>
            </a:ln>
          </p:spPr>
        </p:pic>
      </p:grpSp>
      <p:grpSp>
        <p:nvGrpSpPr>
          <p:cNvPr id="354" name="Google Shape;354;p15"/>
          <p:cNvGrpSpPr/>
          <p:nvPr/>
        </p:nvGrpSpPr>
        <p:grpSpPr>
          <a:xfrm>
            <a:off x="370701" y="235867"/>
            <a:ext cx="11456233" cy="6219117"/>
            <a:chOff x="278025" y="176900"/>
            <a:chExt cx="8592175" cy="4664338"/>
          </a:xfrm>
        </p:grpSpPr>
        <p:grpSp>
          <p:nvGrpSpPr>
            <p:cNvPr id="355" name="Google Shape;355;p15"/>
            <p:cNvGrpSpPr/>
            <p:nvPr/>
          </p:nvGrpSpPr>
          <p:grpSpPr>
            <a:xfrm>
              <a:off x="367426" y="1663768"/>
              <a:ext cx="170184" cy="199027"/>
              <a:chOff x="3938129" y="1563480"/>
              <a:chExt cx="400999" cy="468962"/>
            </a:xfrm>
          </p:grpSpPr>
          <p:sp>
            <p:nvSpPr>
              <p:cNvPr id="356" name="Google Shape;356;p15"/>
              <p:cNvSpPr/>
              <p:nvPr/>
            </p:nvSpPr>
            <p:spPr>
              <a:xfrm>
                <a:off x="4100688" y="1731578"/>
                <a:ext cx="96181" cy="89782"/>
              </a:xfrm>
              <a:custGeom>
                <a:avLst/>
                <a:gdLst/>
                <a:ahLst/>
                <a:cxnLst/>
                <a:rect l="l" t="t" r="r" b="b"/>
                <a:pathLst>
                  <a:path w="4359" h="4069" extrusionOk="0">
                    <a:moveTo>
                      <a:pt x="3382" y="0"/>
                    </a:moveTo>
                    <a:cubicBezTo>
                      <a:pt x="3287" y="0"/>
                      <a:pt x="3187" y="19"/>
                      <a:pt x="3087" y="61"/>
                    </a:cubicBezTo>
                    <a:cubicBezTo>
                      <a:pt x="2793" y="184"/>
                      <a:pt x="2431" y="280"/>
                      <a:pt x="2100" y="421"/>
                    </a:cubicBezTo>
                    <a:cubicBezTo>
                      <a:pt x="1988" y="390"/>
                      <a:pt x="1873" y="375"/>
                      <a:pt x="1756" y="375"/>
                    </a:cubicBezTo>
                    <a:cubicBezTo>
                      <a:pt x="1573" y="375"/>
                      <a:pt x="1388" y="412"/>
                      <a:pt x="1212" y="479"/>
                    </a:cubicBezTo>
                    <a:cubicBezTo>
                      <a:pt x="857" y="617"/>
                      <a:pt x="661" y="944"/>
                      <a:pt x="659" y="1313"/>
                    </a:cubicBezTo>
                    <a:cubicBezTo>
                      <a:pt x="614" y="1428"/>
                      <a:pt x="589" y="1555"/>
                      <a:pt x="589" y="1690"/>
                    </a:cubicBezTo>
                    <a:lnTo>
                      <a:pt x="589" y="2275"/>
                    </a:lnTo>
                    <a:cubicBezTo>
                      <a:pt x="481" y="2453"/>
                      <a:pt x="381" y="2634"/>
                      <a:pt x="277" y="2809"/>
                    </a:cubicBezTo>
                    <a:cubicBezTo>
                      <a:pt x="0" y="3279"/>
                      <a:pt x="395" y="3922"/>
                      <a:pt x="895" y="4000"/>
                    </a:cubicBezTo>
                    <a:cubicBezTo>
                      <a:pt x="1164" y="4042"/>
                      <a:pt x="1441" y="4069"/>
                      <a:pt x="1717" y="4069"/>
                    </a:cubicBezTo>
                    <a:cubicBezTo>
                      <a:pt x="2418" y="4069"/>
                      <a:pt x="3108" y="3896"/>
                      <a:pt x="3623" y="3372"/>
                    </a:cubicBezTo>
                    <a:cubicBezTo>
                      <a:pt x="4291" y="2693"/>
                      <a:pt x="4359" y="1679"/>
                      <a:pt x="4222" y="789"/>
                    </a:cubicBezTo>
                    <a:cubicBezTo>
                      <a:pt x="4158" y="367"/>
                      <a:pt x="3804" y="0"/>
                      <a:pt x="33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7" name="Google Shape;357;p15"/>
              <p:cNvSpPr/>
              <p:nvPr/>
            </p:nvSpPr>
            <p:spPr>
              <a:xfrm>
                <a:off x="4046649" y="1563480"/>
                <a:ext cx="70520" cy="116349"/>
              </a:xfrm>
              <a:custGeom>
                <a:avLst/>
                <a:gdLst/>
                <a:ahLst/>
                <a:cxnLst/>
                <a:rect l="l" t="t" r="r" b="b"/>
                <a:pathLst>
                  <a:path w="3196" h="5273" extrusionOk="0">
                    <a:moveTo>
                      <a:pt x="1167" y="0"/>
                    </a:moveTo>
                    <a:cubicBezTo>
                      <a:pt x="592" y="0"/>
                      <a:pt x="1" y="693"/>
                      <a:pt x="404" y="1359"/>
                    </a:cubicBezTo>
                    <a:cubicBezTo>
                      <a:pt x="988" y="2326"/>
                      <a:pt x="1326" y="3403"/>
                      <a:pt x="1446" y="4525"/>
                    </a:cubicBezTo>
                    <a:cubicBezTo>
                      <a:pt x="1499" y="5033"/>
                      <a:pt x="1898" y="5273"/>
                      <a:pt x="2296" y="5273"/>
                    </a:cubicBezTo>
                    <a:cubicBezTo>
                      <a:pt x="2747" y="5273"/>
                      <a:pt x="3195" y="4964"/>
                      <a:pt x="3135" y="4387"/>
                    </a:cubicBezTo>
                    <a:cubicBezTo>
                      <a:pt x="2983" y="2953"/>
                      <a:pt x="2530" y="1609"/>
                      <a:pt x="1784" y="376"/>
                    </a:cubicBezTo>
                    <a:cubicBezTo>
                      <a:pt x="1623" y="110"/>
                      <a:pt x="1396" y="0"/>
                      <a:pt x="11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8" name="Google Shape;358;p15"/>
              <p:cNvSpPr/>
              <p:nvPr/>
            </p:nvSpPr>
            <p:spPr>
              <a:xfrm>
                <a:off x="3957194" y="1633539"/>
                <a:ext cx="99844" cy="90996"/>
              </a:xfrm>
              <a:custGeom>
                <a:avLst/>
                <a:gdLst/>
                <a:ahLst/>
                <a:cxnLst/>
                <a:rect l="l" t="t" r="r" b="b"/>
                <a:pathLst>
                  <a:path w="4525" h="4124" extrusionOk="0">
                    <a:moveTo>
                      <a:pt x="1183" y="1"/>
                    </a:moveTo>
                    <a:cubicBezTo>
                      <a:pt x="541" y="1"/>
                      <a:pt x="1" y="940"/>
                      <a:pt x="619" y="1535"/>
                    </a:cubicBezTo>
                    <a:cubicBezTo>
                      <a:pt x="1433" y="2314"/>
                      <a:pt x="2232" y="3111"/>
                      <a:pt x="3012" y="3927"/>
                    </a:cubicBezTo>
                    <a:cubicBezTo>
                      <a:pt x="3143" y="4064"/>
                      <a:pt x="3324" y="4124"/>
                      <a:pt x="3511" y="4124"/>
                    </a:cubicBezTo>
                    <a:cubicBezTo>
                      <a:pt x="3775" y="4124"/>
                      <a:pt x="4049" y="4004"/>
                      <a:pt x="4206" y="3814"/>
                    </a:cubicBezTo>
                    <a:cubicBezTo>
                      <a:pt x="4525" y="3429"/>
                      <a:pt x="4411" y="2953"/>
                      <a:pt x="4094" y="2621"/>
                    </a:cubicBezTo>
                    <a:cubicBezTo>
                      <a:pt x="3314" y="1806"/>
                      <a:pt x="2515" y="1010"/>
                      <a:pt x="1701" y="228"/>
                    </a:cubicBezTo>
                    <a:cubicBezTo>
                      <a:pt x="1535" y="68"/>
                      <a:pt x="1355" y="1"/>
                      <a:pt x="118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9" name="Google Shape;359;p15"/>
              <p:cNvSpPr/>
              <p:nvPr/>
            </p:nvSpPr>
            <p:spPr>
              <a:xfrm>
                <a:off x="3938129" y="1775004"/>
                <a:ext cx="124800" cy="43799"/>
              </a:xfrm>
              <a:custGeom>
                <a:avLst/>
                <a:gdLst/>
                <a:ahLst/>
                <a:cxnLst/>
                <a:rect l="l" t="t" r="r" b="b"/>
                <a:pathLst>
                  <a:path w="5656" h="1985" extrusionOk="0">
                    <a:moveTo>
                      <a:pt x="1224" y="0"/>
                    </a:moveTo>
                    <a:cubicBezTo>
                      <a:pt x="437" y="0"/>
                      <a:pt x="0" y="1223"/>
                      <a:pt x="870" y="1620"/>
                    </a:cubicBezTo>
                    <a:cubicBezTo>
                      <a:pt x="1437" y="1879"/>
                      <a:pt x="2045" y="1985"/>
                      <a:pt x="2660" y="1985"/>
                    </a:cubicBezTo>
                    <a:cubicBezTo>
                      <a:pt x="3353" y="1985"/>
                      <a:pt x="4053" y="1850"/>
                      <a:pt x="4707" y="1648"/>
                    </a:cubicBezTo>
                    <a:cubicBezTo>
                      <a:pt x="5655" y="1354"/>
                      <a:pt x="5259" y="12"/>
                      <a:pt x="4397" y="12"/>
                    </a:cubicBezTo>
                    <a:cubicBezTo>
                      <a:pt x="4311" y="12"/>
                      <a:pt x="4220" y="25"/>
                      <a:pt x="4125" y="55"/>
                    </a:cubicBezTo>
                    <a:cubicBezTo>
                      <a:pt x="3673" y="195"/>
                      <a:pt x="3169" y="301"/>
                      <a:pt x="2675" y="301"/>
                    </a:cubicBezTo>
                    <a:cubicBezTo>
                      <a:pt x="2297" y="301"/>
                      <a:pt x="1924" y="239"/>
                      <a:pt x="1584" y="83"/>
                    </a:cubicBezTo>
                    <a:cubicBezTo>
                      <a:pt x="1459" y="26"/>
                      <a:pt x="1338" y="0"/>
                      <a:pt x="12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0" name="Google Shape;360;p15"/>
              <p:cNvSpPr/>
              <p:nvPr/>
            </p:nvSpPr>
            <p:spPr>
              <a:xfrm>
                <a:off x="3987777" y="1836811"/>
                <a:ext cx="110413" cy="124491"/>
              </a:xfrm>
              <a:custGeom>
                <a:avLst/>
                <a:gdLst/>
                <a:ahLst/>
                <a:cxnLst/>
                <a:rect l="l" t="t" r="r" b="b"/>
                <a:pathLst>
                  <a:path w="5004" h="5642" extrusionOk="0">
                    <a:moveTo>
                      <a:pt x="3738" y="0"/>
                    </a:moveTo>
                    <a:cubicBezTo>
                      <a:pt x="3587" y="0"/>
                      <a:pt x="3427" y="45"/>
                      <a:pt x="3270" y="150"/>
                    </a:cubicBezTo>
                    <a:cubicBezTo>
                      <a:pt x="1679" y="1210"/>
                      <a:pt x="554" y="2809"/>
                      <a:pt x="137" y="4676"/>
                    </a:cubicBezTo>
                    <a:cubicBezTo>
                      <a:pt x="0" y="5283"/>
                      <a:pt x="482" y="5641"/>
                      <a:pt x="966" y="5641"/>
                    </a:cubicBezTo>
                    <a:cubicBezTo>
                      <a:pt x="1333" y="5641"/>
                      <a:pt x="1701" y="5436"/>
                      <a:pt x="1804" y="4978"/>
                    </a:cubicBezTo>
                    <a:cubicBezTo>
                      <a:pt x="2128" y="3530"/>
                      <a:pt x="3029" y="2344"/>
                      <a:pt x="4253" y="1530"/>
                    </a:cubicBezTo>
                    <a:cubicBezTo>
                      <a:pt x="5003" y="1031"/>
                      <a:pt x="4462" y="0"/>
                      <a:pt x="37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1" name="Google Shape;361;p15"/>
              <p:cNvSpPr/>
              <p:nvPr/>
            </p:nvSpPr>
            <p:spPr>
              <a:xfrm>
                <a:off x="4095944" y="1889505"/>
                <a:ext cx="46535" cy="142937"/>
              </a:xfrm>
              <a:custGeom>
                <a:avLst/>
                <a:gdLst/>
                <a:ahLst/>
                <a:cxnLst/>
                <a:rect l="l" t="t" r="r" b="b"/>
                <a:pathLst>
                  <a:path w="2109" h="6478" extrusionOk="0">
                    <a:moveTo>
                      <a:pt x="1274" y="1"/>
                    </a:moveTo>
                    <a:cubicBezTo>
                      <a:pt x="888" y="1"/>
                      <a:pt x="439" y="282"/>
                      <a:pt x="417" y="694"/>
                    </a:cubicBezTo>
                    <a:cubicBezTo>
                      <a:pt x="332" y="2368"/>
                      <a:pt x="36" y="4020"/>
                      <a:pt x="8" y="5698"/>
                    </a:cubicBezTo>
                    <a:cubicBezTo>
                      <a:pt x="0" y="6136"/>
                      <a:pt x="452" y="6477"/>
                      <a:pt x="863" y="6477"/>
                    </a:cubicBezTo>
                    <a:cubicBezTo>
                      <a:pt x="883" y="6477"/>
                      <a:pt x="902" y="6476"/>
                      <a:pt x="922" y="6475"/>
                    </a:cubicBezTo>
                    <a:cubicBezTo>
                      <a:pt x="1415" y="6435"/>
                      <a:pt x="1690" y="6020"/>
                      <a:pt x="1698" y="5561"/>
                    </a:cubicBezTo>
                    <a:cubicBezTo>
                      <a:pt x="1723" y="4032"/>
                      <a:pt x="2010" y="2522"/>
                      <a:pt x="2086" y="996"/>
                    </a:cubicBezTo>
                    <a:cubicBezTo>
                      <a:pt x="2108" y="538"/>
                      <a:pt x="1893" y="100"/>
                      <a:pt x="1403" y="12"/>
                    </a:cubicBezTo>
                    <a:cubicBezTo>
                      <a:pt x="1361" y="4"/>
                      <a:pt x="1318" y="1"/>
                      <a:pt x="127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2" name="Google Shape;362;p15"/>
              <p:cNvSpPr/>
              <p:nvPr/>
            </p:nvSpPr>
            <p:spPr>
              <a:xfrm>
                <a:off x="4183656" y="1880634"/>
                <a:ext cx="61076" cy="99315"/>
              </a:xfrm>
              <a:custGeom>
                <a:avLst/>
                <a:gdLst/>
                <a:ahLst/>
                <a:cxnLst/>
                <a:rect l="l" t="t" r="r" b="b"/>
                <a:pathLst>
                  <a:path w="2768" h="4501" extrusionOk="0">
                    <a:moveTo>
                      <a:pt x="855" y="1"/>
                    </a:moveTo>
                    <a:cubicBezTo>
                      <a:pt x="835" y="1"/>
                      <a:pt x="816" y="2"/>
                      <a:pt x="796" y="3"/>
                    </a:cubicBezTo>
                    <a:cubicBezTo>
                      <a:pt x="303" y="44"/>
                      <a:pt x="28" y="457"/>
                      <a:pt x="21" y="917"/>
                    </a:cubicBezTo>
                    <a:cubicBezTo>
                      <a:pt x="1" y="2074"/>
                      <a:pt x="361" y="3157"/>
                      <a:pt x="973" y="4130"/>
                    </a:cubicBezTo>
                    <a:cubicBezTo>
                      <a:pt x="1137" y="4392"/>
                      <a:pt x="1366" y="4501"/>
                      <a:pt x="1596" y="4501"/>
                    </a:cubicBezTo>
                    <a:cubicBezTo>
                      <a:pt x="2178" y="4501"/>
                      <a:pt x="2768" y="3808"/>
                      <a:pt x="2353" y="3147"/>
                    </a:cubicBezTo>
                    <a:cubicBezTo>
                      <a:pt x="1897" y="2419"/>
                      <a:pt x="1696" y="1635"/>
                      <a:pt x="1711" y="780"/>
                    </a:cubicBezTo>
                    <a:cubicBezTo>
                      <a:pt x="1718" y="342"/>
                      <a:pt x="1265" y="1"/>
                      <a:pt x="8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3" name="Google Shape;363;p15"/>
              <p:cNvSpPr/>
              <p:nvPr/>
            </p:nvSpPr>
            <p:spPr>
              <a:xfrm>
                <a:off x="4221764" y="1818518"/>
                <a:ext cx="116216" cy="46337"/>
              </a:xfrm>
              <a:custGeom>
                <a:avLst/>
                <a:gdLst/>
                <a:ahLst/>
                <a:cxnLst/>
                <a:rect l="l" t="t" r="r" b="b"/>
                <a:pathLst>
                  <a:path w="5267" h="2100" extrusionOk="0">
                    <a:moveTo>
                      <a:pt x="1732" y="1"/>
                    </a:moveTo>
                    <a:cubicBezTo>
                      <a:pt x="1511" y="1"/>
                      <a:pt x="1288" y="9"/>
                      <a:pt x="1064" y="26"/>
                    </a:cubicBezTo>
                    <a:cubicBezTo>
                      <a:pt x="1" y="108"/>
                      <a:pt x="107" y="1719"/>
                      <a:pt x="1124" y="1719"/>
                    </a:cubicBezTo>
                    <a:cubicBezTo>
                      <a:pt x="1149" y="1719"/>
                      <a:pt x="1175" y="1718"/>
                      <a:pt x="1201" y="1716"/>
                    </a:cubicBezTo>
                    <a:cubicBezTo>
                      <a:pt x="1401" y="1701"/>
                      <a:pt x="1600" y="1693"/>
                      <a:pt x="1799" y="1693"/>
                    </a:cubicBezTo>
                    <a:cubicBezTo>
                      <a:pt x="2534" y="1693"/>
                      <a:pt x="3261" y="1801"/>
                      <a:pt x="3964" y="2039"/>
                    </a:cubicBezTo>
                    <a:cubicBezTo>
                      <a:pt x="4083" y="2079"/>
                      <a:pt x="4205" y="2100"/>
                      <a:pt x="4324" y="2100"/>
                    </a:cubicBezTo>
                    <a:cubicBezTo>
                      <a:pt x="4642" y="2100"/>
                      <a:pt x="4939" y="1952"/>
                      <a:pt x="5089" y="1628"/>
                    </a:cubicBezTo>
                    <a:cubicBezTo>
                      <a:pt x="5267" y="1248"/>
                      <a:pt x="5115" y="650"/>
                      <a:pt x="4679" y="502"/>
                    </a:cubicBezTo>
                    <a:cubicBezTo>
                      <a:pt x="3712" y="175"/>
                      <a:pt x="2737" y="1"/>
                      <a:pt x="17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4" name="Google Shape;364;p15"/>
              <p:cNvSpPr/>
              <p:nvPr/>
            </p:nvSpPr>
            <p:spPr>
              <a:xfrm>
                <a:off x="4226001" y="1695876"/>
                <a:ext cx="113127" cy="89849"/>
              </a:xfrm>
              <a:custGeom>
                <a:avLst/>
                <a:gdLst/>
                <a:ahLst/>
                <a:cxnLst/>
                <a:rect l="l" t="t" r="r" b="b"/>
                <a:pathLst>
                  <a:path w="5127" h="4072" extrusionOk="0">
                    <a:moveTo>
                      <a:pt x="4140" y="1"/>
                    </a:moveTo>
                    <a:cubicBezTo>
                      <a:pt x="3820" y="1"/>
                      <a:pt x="3530" y="198"/>
                      <a:pt x="3362" y="491"/>
                    </a:cubicBezTo>
                    <a:cubicBezTo>
                      <a:pt x="2778" y="1509"/>
                      <a:pt x="1776" y="2171"/>
                      <a:pt x="650" y="2445"/>
                    </a:cubicBezTo>
                    <a:cubicBezTo>
                      <a:pt x="205" y="2553"/>
                      <a:pt x="0" y="3136"/>
                      <a:pt x="144" y="3532"/>
                    </a:cubicBezTo>
                    <a:cubicBezTo>
                      <a:pt x="280" y="3904"/>
                      <a:pt x="600" y="4071"/>
                      <a:pt x="950" y="4071"/>
                    </a:cubicBezTo>
                    <a:cubicBezTo>
                      <a:pt x="1043" y="4071"/>
                      <a:pt x="1137" y="4059"/>
                      <a:pt x="1231" y="4037"/>
                    </a:cubicBezTo>
                    <a:cubicBezTo>
                      <a:pt x="2805" y="3656"/>
                      <a:pt x="4100" y="2598"/>
                      <a:pt x="4898" y="1206"/>
                    </a:cubicBezTo>
                    <a:cubicBezTo>
                      <a:pt x="5126" y="808"/>
                      <a:pt x="4878" y="260"/>
                      <a:pt x="4487" y="80"/>
                    </a:cubicBezTo>
                    <a:cubicBezTo>
                      <a:pt x="4370" y="25"/>
                      <a:pt x="4253" y="1"/>
                      <a:pt x="414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5" name="Google Shape;365;p15"/>
              <p:cNvSpPr/>
              <p:nvPr/>
            </p:nvSpPr>
            <p:spPr>
              <a:xfrm>
                <a:off x="4195991" y="1573255"/>
                <a:ext cx="80339" cy="132964"/>
              </a:xfrm>
              <a:custGeom>
                <a:avLst/>
                <a:gdLst/>
                <a:ahLst/>
                <a:cxnLst/>
                <a:rect l="l" t="t" r="r" b="b"/>
                <a:pathLst>
                  <a:path w="3641" h="6026" extrusionOk="0">
                    <a:moveTo>
                      <a:pt x="2668" y="0"/>
                    </a:moveTo>
                    <a:cubicBezTo>
                      <a:pt x="2304" y="0"/>
                      <a:pt x="1947" y="208"/>
                      <a:pt x="1865" y="672"/>
                    </a:cubicBezTo>
                    <a:cubicBezTo>
                      <a:pt x="1603" y="2151"/>
                      <a:pt x="1025" y="3524"/>
                      <a:pt x="335" y="4851"/>
                    </a:cubicBezTo>
                    <a:cubicBezTo>
                      <a:pt x="1" y="5495"/>
                      <a:pt x="567" y="6026"/>
                      <a:pt x="1133" y="6026"/>
                    </a:cubicBezTo>
                    <a:cubicBezTo>
                      <a:pt x="1418" y="6026"/>
                      <a:pt x="1704" y="5890"/>
                      <a:pt x="1872" y="5566"/>
                    </a:cubicBezTo>
                    <a:cubicBezTo>
                      <a:pt x="2627" y="4116"/>
                      <a:pt x="3247" y="2588"/>
                      <a:pt x="3534" y="973"/>
                    </a:cubicBezTo>
                    <a:cubicBezTo>
                      <a:pt x="3641" y="361"/>
                      <a:pt x="3148" y="0"/>
                      <a:pt x="26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66" name="Google Shape;366;p15"/>
            <p:cNvSpPr/>
            <p:nvPr/>
          </p:nvSpPr>
          <p:spPr>
            <a:xfrm>
              <a:off x="5248459" y="4474097"/>
              <a:ext cx="281830" cy="367141"/>
            </a:xfrm>
            <a:custGeom>
              <a:avLst/>
              <a:gdLst/>
              <a:ahLst/>
              <a:cxnLst/>
              <a:rect l="l" t="t" r="r" b="b"/>
              <a:pathLst>
                <a:path w="30102" h="39214" extrusionOk="0">
                  <a:moveTo>
                    <a:pt x="15440" y="994"/>
                  </a:moveTo>
                  <a:cubicBezTo>
                    <a:pt x="15742" y="994"/>
                    <a:pt x="16074" y="1148"/>
                    <a:pt x="16370" y="1401"/>
                  </a:cubicBezTo>
                  <a:cubicBezTo>
                    <a:pt x="16978" y="1921"/>
                    <a:pt x="17177" y="2719"/>
                    <a:pt x="16415" y="3194"/>
                  </a:cubicBezTo>
                  <a:cubicBezTo>
                    <a:pt x="16193" y="3332"/>
                    <a:pt x="15964" y="3394"/>
                    <a:pt x="15741" y="3394"/>
                  </a:cubicBezTo>
                  <a:cubicBezTo>
                    <a:pt x="15235" y="3394"/>
                    <a:pt x="14758" y="3074"/>
                    <a:pt x="14466" y="2601"/>
                  </a:cubicBezTo>
                  <a:cubicBezTo>
                    <a:pt x="14349" y="2414"/>
                    <a:pt x="14236" y="2167"/>
                    <a:pt x="14225" y="1930"/>
                  </a:cubicBezTo>
                  <a:lnTo>
                    <a:pt x="14225" y="1930"/>
                  </a:lnTo>
                  <a:cubicBezTo>
                    <a:pt x="14230" y="1930"/>
                    <a:pt x="14235" y="1930"/>
                    <a:pt x="14240" y="1930"/>
                  </a:cubicBezTo>
                  <a:cubicBezTo>
                    <a:pt x="14401" y="1930"/>
                    <a:pt x="14557" y="1846"/>
                    <a:pt x="14634" y="1641"/>
                  </a:cubicBezTo>
                  <a:cubicBezTo>
                    <a:pt x="14671" y="1541"/>
                    <a:pt x="14716" y="1455"/>
                    <a:pt x="14764" y="1380"/>
                  </a:cubicBezTo>
                  <a:cubicBezTo>
                    <a:pt x="14832" y="1374"/>
                    <a:pt x="14902" y="1370"/>
                    <a:pt x="14967" y="1369"/>
                  </a:cubicBezTo>
                  <a:cubicBezTo>
                    <a:pt x="15230" y="1361"/>
                    <a:pt x="15369" y="1191"/>
                    <a:pt x="15399" y="995"/>
                  </a:cubicBezTo>
                  <a:cubicBezTo>
                    <a:pt x="15413" y="994"/>
                    <a:pt x="15427" y="994"/>
                    <a:pt x="15440" y="994"/>
                  </a:cubicBezTo>
                  <a:close/>
                  <a:moveTo>
                    <a:pt x="27328" y="11373"/>
                  </a:moveTo>
                  <a:cubicBezTo>
                    <a:pt x="27557" y="11373"/>
                    <a:pt x="27789" y="11630"/>
                    <a:pt x="27918" y="11784"/>
                  </a:cubicBezTo>
                  <a:cubicBezTo>
                    <a:pt x="28297" y="12234"/>
                    <a:pt x="28619" y="13000"/>
                    <a:pt x="28349" y="13576"/>
                  </a:cubicBezTo>
                  <a:cubicBezTo>
                    <a:pt x="28249" y="13788"/>
                    <a:pt x="27981" y="14080"/>
                    <a:pt x="27718" y="14080"/>
                  </a:cubicBezTo>
                  <a:cubicBezTo>
                    <a:pt x="27705" y="14080"/>
                    <a:pt x="27691" y="14079"/>
                    <a:pt x="27678" y="14077"/>
                  </a:cubicBezTo>
                  <a:cubicBezTo>
                    <a:pt x="27578" y="14066"/>
                    <a:pt x="27487" y="14006"/>
                    <a:pt x="27408" y="13928"/>
                  </a:cubicBezTo>
                  <a:cubicBezTo>
                    <a:pt x="27345" y="13778"/>
                    <a:pt x="27249" y="13643"/>
                    <a:pt x="27129" y="13536"/>
                  </a:cubicBezTo>
                  <a:cubicBezTo>
                    <a:pt x="26887" y="13092"/>
                    <a:pt x="26644" y="12324"/>
                    <a:pt x="26914" y="11877"/>
                  </a:cubicBezTo>
                  <a:cubicBezTo>
                    <a:pt x="26946" y="11826"/>
                    <a:pt x="26966" y="11775"/>
                    <a:pt x="26977" y="11727"/>
                  </a:cubicBezTo>
                  <a:cubicBezTo>
                    <a:pt x="27051" y="11560"/>
                    <a:pt x="27156" y="11383"/>
                    <a:pt x="27311" y="11373"/>
                  </a:cubicBezTo>
                  <a:cubicBezTo>
                    <a:pt x="27316" y="11373"/>
                    <a:pt x="27322" y="11373"/>
                    <a:pt x="27328" y="11373"/>
                  </a:cubicBezTo>
                  <a:close/>
                  <a:moveTo>
                    <a:pt x="2280" y="11853"/>
                  </a:moveTo>
                  <a:cubicBezTo>
                    <a:pt x="3013" y="11853"/>
                    <a:pt x="3996" y="12386"/>
                    <a:pt x="4382" y="12911"/>
                  </a:cubicBezTo>
                  <a:cubicBezTo>
                    <a:pt x="4936" y="13665"/>
                    <a:pt x="4312" y="14327"/>
                    <a:pt x="3572" y="14634"/>
                  </a:cubicBezTo>
                  <a:cubicBezTo>
                    <a:pt x="3317" y="14740"/>
                    <a:pt x="3068" y="14788"/>
                    <a:pt x="2831" y="14788"/>
                  </a:cubicBezTo>
                  <a:cubicBezTo>
                    <a:pt x="2043" y="14788"/>
                    <a:pt x="1395" y="14256"/>
                    <a:pt x="1158" y="13548"/>
                  </a:cubicBezTo>
                  <a:lnTo>
                    <a:pt x="1158" y="13548"/>
                  </a:lnTo>
                  <a:cubicBezTo>
                    <a:pt x="1159" y="13548"/>
                    <a:pt x="1160" y="13548"/>
                    <a:pt x="1162" y="13548"/>
                  </a:cubicBezTo>
                  <a:cubicBezTo>
                    <a:pt x="1472" y="13548"/>
                    <a:pt x="1747" y="13418"/>
                    <a:pt x="2003" y="13187"/>
                  </a:cubicBezTo>
                  <a:cubicBezTo>
                    <a:pt x="2335" y="12886"/>
                    <a:pt x="2142" y="12387"/>
                    <a:pt x="1832" y="12278"/>
                  </a:cubicBezTo>
                  <a:cubicBezTo>
                    <a:pt x="1958" y="12194"/>
                    <a:pt x="2015" y="12041"/>
                    <a:pt x="2004" y="11882"/>
                  </a:cubicBezTo>
                  <a:cubicBezTo>
                    <a:pt x="2090" y="11863"/>
                    <a:pt x="2183" y="11853"/>
                    <a:pt x="2280" y="11853"/>
                  </a:cubicBezTo>
                  <a:close/>
                  <a:moveTo>
                    <a:pt x="15121" y="11636"/>
                  </a:moveTo>
                  <a:cubicBezTo>
                    <a:pt x="15225" y="13207"/>
                    <a:pt x="15298" y="14782"/>
                    <a:pt x="15374" y="16363"/>
                  </a:cubicBezTo>
                  <a:cubicBezTo>
                    <a:pt x="15501" y="19007"/>
                    <a:pt x="15139" y="22252"/>
                    <a:pt x="16184" y="24727"/>
                  </a:cubicBezTo>
                  <a:cubicBezTo>
                    <a:pt x="16345" y="25109"/>
                    <a:pt x="16751" y="25373"/>
                    <a:pt x="17147" y="25373"/>
                  </a:cubicBezTo>
                  <a:cubicBezTo>
                    <a:pt x="17392" y="25373"/>
                    <a:pt x="17633" y="25272"/>
                    <a:pt x="17809" y="25036"/>
                  </a:cubicBezTo>
                  <a:cubicBezTo>
                    <a:pt x="19892" y="22245"/>
                    <a:pt x="21625" y="18791"/>
                    <a:pt x="24413" y="16634"/>
                  </a:cubicBezTo>
                  <a:lnTo>
                    <a:pt x="24413" y="16634"/>
                  </a:lnTo>
                  <a:cubicBezTo>
                    <a:pt x="23881" y="17497"/>
                    <a:pt x="23256" y="18315"/>
                    <a:pt x="22719" y="19184"/>
                  </a:cubicBezTo>
                  <a:cubicBezTo>
                    <a:pt x="21617" y="20965"/>
                    <a:pt x="20726" y="22881"/>
                    <a:pt x="20051" y="24863"/>
                  </a:cubicBezTo>
                  <a:cubicBezTo>
                    <a:pt x="18774" y="28618"/>
                    <a:pt x="18994" y="32557"/>
                    <a:pt x="18255" y="36397"/>
                  </a:cubicBezTo>
                  <a:cubicBezTo>
                    <a:pt x="16975" y="36469"/>
                    <a:pt x="15696" y="36603"/>
                    <a:pt x="14417" y="36603"/>
                  </a:cubicBezTo>
                  <a:cubicBezTo>
                    <a:pt x="14233" y="36603"/>
                    <a:pt x="14050" y="36600"/>
                    <a:pt x="13867" y="36594"/>
                  </a:cubicBezTo>
                  <a:cubicBezTo>
                    <a:pt x="13840" y="35242"/>
                    <a:pt x="13411" y="33784"/>
                    <a:pt x="13185" y="32599"/>
                  </a:cubicBezTo>
                  <a:cubicBezTo>
                    <a:pt x="12718" y="30161"/>
                    <a:pt x="11999" y="27836"/>
                    <a:pt x="11199" y="25491"/>
                  </a:cubicBezTo>
                  <a:cubicBezTo>
                    <a:pt x="10481" y="23388"/>
                    <a:pt x="9774" y="20958"/>
                    <a:pt x="8664" y="18832"/>
                  </a:cubicBezTo>
                  <a:lnTo>
                    <a:pt x="8664" y="18832"/>
                  </a:lnTo>
                  <a:cubicBezTo>
                    <a:pt x="10269" y="20608"/>
                    <a:pt x="11565" y="22620"/>
                    <a:pt x="12474" y="24997"/>
                  </a:cubicBezTo>
                  <a:cubicBezTo>
                    <a:pt x="12645" y="25442"/>
                    <a:pt x="13006" y="25640"/>
                    <a:pt x="13369" y="25640"/>
                  </a:cubicBezTo>
                  <a:cubicBezTo>
                    <a:pt x="13876" y="25640"/>
                    <a:pt x="14388" y="25253"/>
                    <a:pt x="14392" y="24609"/>
                  </a:cubicBezTo>
                  <a:cubicBezTo>
                    <a:pt x="14417" y="20252"/>
                    <a:pt x="14617" y="15932"/>
                    <a:pt x="15121" y="11636"/>
                  </a:cubicBezTo>
                  <a:close/>
                  <a:moveTo>
                    <a:pt x="15427" y="0"/>
                  </a:moveTo>
                  <a:cubicBezTo>
                    <a:pt x="14952" y="0"/>
                    <a:pt x="14505" y="174"/>
                    <a:pt x="14168" y="521"/>
                  </a:cubicBezTo>
                  <a:cubicBezTo>
                    <a:pt x="13527" y="785"/>
                    <a:pt x="13129" y="1387"/>
                    <a:pt x="13261" y="2185"/>
                  </a:cubicBezTo>
                  <a:cubicBezTo>
                    <a:pt x="13389" y="2965"/>
                    <a:pt x="13915" y="3689"/>
                    <a:pt x="14607" y="4086"/>
                  </a:cubicBezTo>
                  <a:cubicBezTo>
                    <a:pt x="14483" y="4204"/>
                    <a:pt x="14386" y="4372"/>
                    <a:pt x="14340" y="4595"/>
                  </a:cubicBezTo>
                  <a:cubicBezTo>
                    <a:pt x="13241" y="9885"/>
                    <a:pt x="12732" y="15216"/>
                    <a:pt x="12527" y="20588"/>
                  </a:cubicBezTo>
                  <a:cubicBezTo>
                    <a:pt x="10859" y="17824"/>
                    <a:pt x="8539" y="15441"/>
                    <a:pt x="5512" y="14258"/>
                  </a:cubicBezTo>
                  <a:cubicBezTo>
                    <a:pt x="5492" y="14250"/>
                    <a:pt x="5471" y="14246"/>
                    <a:pt x="5451" y="14241"/>
                  </a:cubicBezTo>
                  <a:cubicBezTo>
                    <a:pt x="6316" y="12484"/>
                    <a:pt x="3822" y="10851"/>
                    <a:pt x="2222" y="10851"/>
                  </a:cubicBezTo>
                  <a:cubicBezTo>
                    <a:pt x="2215" y="10851"/>
                    <a:pt x="2208" y="10851"/>
                    <a:pt x="2202" y="10851"/>
                  </a:cubicBezTo>
                  <a:cubicBezTo>
                    <a:pt x="1645" y="10857"/>
                    <a:pt x="1209" y="11051"/>
                    <a:pt x="907" y="11370"/>
                  </a:cubicBezTo>
                  <a:cubicBezTo>
                    <a:pt x="644" y="11411"/>
                    <a:pt x="427" y="11528"/>
                    <a:pt x="285" y="11836"/>
                  </a:cubicBezTo>
                  <a:cubicBezTo>
                    <a:pt x="93" y="12255"/>
                    <a:pt x="0" y="12727"/>
                    <a:pt x="30" y="13187"/>
                  </a:cubicBezTo>
                  <a:cubicBezTo>
                    <a:pt x="78" y="13955"/>
                    <a:pt x="484" y="14692"/>
                    <a:pt x="1087" y="15165"/>
                  </a:cubicBezTo>
                  <a:cubicBezTo>
                    <a:pt x="1600" y="15566"/>
                    <a:pt x="2223" y="15758"/>
                    <a:pt x="2846" y="15758"/>
                  </a:cubicBezTo>
                  <a:cubicBezTo>
                    <a:pt x="3265" y="15758"/>
                    <a:pt x="3685" y="15671"/>
                    <a:pt x="4072" y="15502"/>
                  </a:cubicBezTo>
                  <a:cubicBezTo>
                    <a:pt x="4087" y="15519"/>
                    <a:pt x="4102" y="15536"/>
                    <a:pt x="4119" y="15552"/>
                  </a:cubicBezTo>
                  <a:cubicBezTo>
                    <a:pt x="7379" y="18526"/>
                    <a:pt x="8540" y="23138"/>
                    <a:pt x="9886" y="27199"/>
                  </a:cubicBezTo>
                  <a:cubicBezTo>
                    <a:pt x="10653" y="29513"/>
                    <a:pt x="11268" y="31810"/>
                    <a:pt x="11644" y="34224"/>
                  </a:cubicBezTo>
                  <a:cubicBezTo>
                    <a:pt x="11872" y="35690"/>
                    <a:pt x="11724" y="37377"/>
                    <a:pt x="12463" y="38682"/>
                  </a:cubicBezTo>
                  <a:cubicBezTo>
                    <a:pt x="12562" y="38858"/>
                    <a:pt x="12734" y="38934"/>
                    <a:pt x="12911" y="38934"/>
                  </a:cubicBezTo>
                  <a:cubicBezTo>
                    <a:pt x="12987" y="38934"/>
                    <a:pt x="13065" y="38920"/>
                    <a:pt x="13139" y="38893"/>
                  </a:cubicBezTo>
                  <a:cubicBezTo>
                    <a:pt x="13352" y="39072"/>
                    <a:pt x="13626" y="39194"/>
                    <a:pt x="13965" y="39208"/>
                  </a:cubicBezTo>
                  <a:cubicBezTo>
                    <a:pt x="14073" y="39212"/>
                    <a:pt x="14181" y="39214"/>
                    <a:pt x="14289" y="39214"/>
                  </a:cubicBezTo>
                  <a:cubicBezTo>
                    <a:pt x="15956" y="39214"/>
                    <a:pt x="17597" y="38741"/>
                    <a:pt x="19260" y="38621"/>
                  </a:cubicBezTo>
                  <a:cubicBezTo>
                    <a:pt x="19773" y="38584"/>
                    <a:pt x="20190" y="38202"/>
                    <a:pt x="20301" y="37708"/>
                  </a:cubicBezTo>
                  <a:cubicBezTo>
                    <a:pt x="21363" y="32951"/>
                    <a:pt x="20886" y="28203"/>
                    <a:pt x="22791" y="23597"/>
                  </a:cubicBezTo>
                  <a:cubicBezTo>
                    <a:pt x="24013" y="20644"/>
                    <a:pt x="26530" y="18102"/>
                    <a:pt x="27349" y="15007"/>
                  </a:cubicBezTo>
                  <a:cubicBezTo>
                    <a:pt x="27466" y="15043"/>
                    <a:pt x="27591" y="15064"/>
                    <a:pt x="27721" y="15064"/>
                  </a:cubicBezTo>
                  <a:cubicBezTo>
                    <a:pt x="27836" y="15064"/>
                    <a:pt x="27955" y="15048"/>
                    <a:pt x="28077" y="15013"/>
                  </a:cubicBezTo>
                  <a:cubicBezTo>
                    <a:pt x="30101" y="14443"/>
                    <a:pt x="29564" y="11650"/>
                    <a:pt x="28196" y="10694"/>
                  </a:cubicBezTo>
                  <a:cubicBezTo>
                    <a:pt x="27911" y="10495"/>
                    <a:pt x="27623" y="10405"/>
                    <a:pt x="27351" y="10405"/>
                  </a:cubicBezTo>
                  <a:cubicBezTo>
                    <a:pt x="26777" y="10405"/>
                    <a:pt x="26273" y="10810"/>
                    <a:pt x="26016" y="11458"/>
                  </a:cubicBezTo>
                  <a:cubicBezTo>
                    <a:pt x="25687" y="12001"/>
                    <a:pt x="25789" y="12783"/>
                    <a:pt x="26002" y="13408"/>
                  </a:cubicBezTo>
                  <a:cubicBezTo>
                    <a:pt x="21981" y="15098"/>
                    <a:pt x="19817" y="18762"/>
                    <a:pt x="17461" y="22227"/>
                  </a:cubicBezTo>
                  <a:cubicBezTo>
                    <a:pt x="17053" y="19902"/>
                    <a:pt x="17261" y="17129"/>
                    <a:pt x="17152" y="15023"/>
                  </a:cubicBezTo>
                  <a:cubicBezTo>
                    <a:pt x="16972" y="11563"/>
                    <a:pt x="16806" y="8130"/>
                    <a:pt x="16187" y="4715"/>
                  </a:cubicBezTo>
                  <a:cubicBezTo>
                    <a:pt x="16164" y="4583"/>
                    <a:pt x="16117" y="4466"/>
                    <a:pt x="16054" y="4361"/>
                  </a:cubicBezTo>
                  <a:cubicBezTo>
                    <a:pt x="16879" y="4233"/>
                    <a:pt x="17664" y="3667"/>
                    <a:pt x="17871" y="2849"/>
                  </a:cubicBezTo>
                  <a:cubicBezTo>
                    <a:pt x="18131" y="1824"/>
                    <a:pt x="17418" y="835"/>
                    <a:pt x="16572" y="331"/>
                  </a:cubicBezTo>
                  <a:cubicBezTo>
                    <a:pt x="16200" y="110"/>
                    <a:pt x="15805" y="0"/>
                    <a:pt x="1542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367" name="Google Shape;367;p15"/>
            <p:cNvGrpSpPr/>
            <p:nvPr/>
          </p:nvGrpSpPr>
          <p:grpSpPr>
            <a:xfrm>
              <a:off x="8739900" y="508903"/>
              <a:ext cx="93101" cy="334443"/>
              <a:chOff x="2058353" y="1704261"/>
              <a:chExt cx="219370" cy="788036"/>
            </a:xfrm>
          </p:grpSpPr>
          <p:sp>
            <p:nvSpPr>
              <p:cNvPr id="368" name="Google Shape;368;p15"/>
              <p:cNvSpPr/>
              <p:nvPr/>
            </p:nvSpPr>
            <p:spPr>
              <a:xfrm>
                <a:off x="2058353" y="1704261"/>
                <a:ext cx="219370" cy="639620"/>
              </a:xfrm>
              <a:custGeom>
                <a:avLst/>
                <a:gdLst/>
                <a:ahLst/>
                <a:cxnLst/>
                <a:rect l="l" t="t" r="r" b="b"/>
                <a:pathLst>
                  <a:path w="9942" h="28988" extrusionOk="0">
                    <a:moveTo>
                      <a:pt x="3959" y="1650"/>
                    </a:moveTo>
                    <a:cubicBezTo>
                      <a:pt x="4379" y="1650"/>
                      <a:pt x="4804" y="1730"/>
                      <a:pt x="5187" y="1856"/>
                    </a:cubicBezTo>
                    <a:cubicBezTo>
                      <a:pt x="5913" y="2095"/>
                      <a:pt x="6686" y="2541"/>
                      <a:pt x="7124" y="3184"/>
                    </a:cubicBezTo>
                    <a:cubicBezTo>
                      <a:pt x="7175" y="3257"/>
                      <a:pt x="7220" y="3335"/>
                      <a:pt x="7264" y="3414"/>
                    </a:cubicBezTo>
                    <a:cubicBezTo>
                      <a:pt x="7247" y="3385"/>
                      <a:pt x="7239" y="3372"/>
                      <a:pt x="7238" y="3372"/>
                    </a:cubicBezTo>
                    <a:lnTo>
                      <a:pt x="7238" y="3372"/>
                    </a:lnTo>
                    <a:cubicBezTo>
                      <a:pt x="7234" y="3372"/>
                      <a:pt x="7328" y="3554"/>
                      <a:pt x="7355" y="3617"/>
                    </a:cubicBezTo>
                    <a:cubicBezTo>
                      <a:pt x="7461" y="3868"/>
                      <a:pt x="7549" y="4129"/>
                      <a:pt x="7624" y="4391"/>
                    </a:cubicBezTo>
                    <a:cubicBezTo>
                      <a:pt x="7665" y="4532"/>
                      <a:pt x="7700" y="4675"/>
                      <a:pt x="7735" y="4818"/>
                    </a:cubicBezTo>
                    <a:cubicBezTo>
                      <a:pt x="7740" y="4840"/>
                      <a:pt x="7745" y="4856"/>
                      <a:pt x="7748" y="4868"/>
                    </a:cubicBezTo>
                    <a:cubicBezTo>
                      <a:pt x="7748" y="4869"/>
                      <a:pt x="7748" y="4872"/>
                      <a:pt x="7749" y="4877"/>
                    </a:cubicBezTo>
                    <a:lnTo>
                      <a:pt x="7801" y="5130"/>
                    </a:lnTo>
                    <a:cubicBezTo>
                      <a:pt x="7867" y="5481"/>
                      <a:pt x="7920" y="5833"/>
                      <a:pt x="7966" y="6187"/>
                    </a:cubicBezTo>
                    <a:cubicBezTo>
                      <a:pt x="8066" y="6961"/>
                      <a:pt x="8123" y="7742"/>
                      <a:pt x="8155" y="8520"/>
                    </a:cubicBezTo>
                    <a:cubicBezTo>
                      <a:pt x="8313" y="12245"/>
                      <a:pt x="8006" y="16006"/>
                      <a:pt x="7439" y="19689"/>
                    </a:cubicBezTo>
                    <a:cubicBezTo>
                      <a:pt x="7189" y="21322"/>
                      <a:pt x="6879" y="22954"/>
                      <a:pt x="6434" y="24546"/>
                    </a:cubicBezTo>
                    <a:cubicBezTo>
                      <a:pt x="6291" y="25056"/>
                      <a:pt x="6175" y="25443"/>
                      <a:pt x="5973" y="25954"/>
                    </a:cubicBezTo>
                    <a:cubicBezTo>
                      <a:pt x="5294" y="23414"/>
                      <a:pt x="4459" y="20920"/>
                      <a:pt x="3730" y="18395"/>
                    </a:cubicBezTo>
                    <a:cubicBezTo>
                      <a:pt x="3309" y="16933"/>
                      <a:pt x="2921" y="15458"/>
                      <a:pt x="2638" y="13961"/>
                    </a:cubicBezTo>
                    <a:cubicBezTo>
                      <a:pt x="2374" y="12560"/>
                      <a:pt x="2255" y="11159"/>
                      <a:pt x="2133" y="9740"/>
                    </a:cubicBezTo>
                    <a:cubicBezTo>
                      <a:pt x="1971" y="7819"/>
                      <a:pt x="1587" y="5889"/>
                      <a:pt x="1688" y="3956"/>
                    </a:cubicBezTo>
                    <a:cubicBezTo>
                      <a:pt x="1707" y="3599"/>
                      <a:pt x="1772" y="3069"/>
                      <a:pt x="1861" y="2824"/>
                    </a:cubicBezTo>
                    <a:cubicBezTo>
                      <a:pt x="1902" y="2711"/>
                      <a:pt x="1952" y="2618"/>
                      <a:pt x="2004" y="2558"/>
                    </a:cubicBezTo>
                    <a:cubicBezTo>
                      <a:pt x="2178" y="2360"/>
                      <a:pt x="2331" y="2191"/>
                      <a:pt x="2552" y="2041"/>
                    </a:cubicBezTo>
                    <a:cubicBezTo>
                      <a:pt x="2965" y="1762"/>
                      <a:pt x="3459" y="1650"/>
                      <a:pt x="3959" y="1650"/>
                    </a:cubicBezTo>
                    <a:close/>
                    <a:moveTo>
                      <a:pt x="3949" y="0"/>
                    </a:moveTo>
                    <a:cubicBezTo>
                      <a:pt x="2539" y="0"/>
                      <a:pt x="1173" y="553"/>
                      <a:pt x="452" y="1885"/>
                    </a:cubicBezTo>
                    <a:cubicBezTo>
                      <a:pt x="1" y="2719"/>
                      <a:pt x="1" y="3792"/>
                      <a:pt x="8" y="4712"/>
                    </a:cubicBezTo>
                    <a:cubicBezTo>
                      <a:pt x="19" y="5842"/>
                      <a:pt x="138" y="6972"/>
                      <a:pt x="266" y="8093"/>
                    </a:cubicBezTo>
                    <a:cubicBezTo>
                      <a:pt x="379" y="9091"/>
                      <a:pt x="460" y="10085"/>
                      <a:pt x="547" y="11083"/>
                    </a:cubicBezTo>
                    <a:cubicBezTo>
                      <a:pt x="692" y="12760"/>
                      <a:pt x="1000" y="14418"/>
                      <a:pt x="1384" y="16055"/>
                    </a:cubicBezTo>
                    <a:cubicBezTo>
                      <a:pt x="2145" y="19288"/>
                      <a:pt x="3254" y="22426"/>
                      <a:pt x="4152" y="25621"/>
                    </a:cubicBezTo>
                    <a:cubicBezTo>
                      <a:pt x="4365" y="26382"/>
                      <a:pt x="4565" y="27146"/>
                      <a:pt x="4750" y="27914"/>
                    </a:cubicBezTo>
                    <a:cubicBezTo>
                      <a:pt x="4617" y="28409"/>
                      <a:pt x="5054" y="28988"/>
                      <a:pt x="5595" y="28988"/>
                    </a:cubicBezTo>
                    <a:cubicBezTo>
                      <a:pt x="5744" y="28988"/>
                      <a:pt x="5901" y="28944"/>
                      <a:pt x="6056" y="28842"/>
                    </a:cubicBezTo>
                    <a:cubicBezTo>
                      <a:pt x="6927" y="28271"/>
                      <a:pt x="7356" y="27081"/>
                      <a:pt x="7678" y="26145"/>
                    </a:cubicBezTo>
                    <a:cubicBezTo>
                      <a:pt x="8225" y="24555"/>
                      <a:pt x="8586" y="22906"/>
                      <a:pt x="8880" y="21254"/>
                    </a:cubicBezTo>
                    <a:cubicBezTo>
                      <a:pt x="9586" y="17283"/>
                      <a:pt x="9942" y="13201"/>
                      <a:pt x="9851" y="9168"/>
                    </a:cubicBezTo>
                    <a:cubicBezTo>
                      <a:pt x="9814" y="7516"/>
                      <a:pt x="9693" y="5854"/>
                      <a:pt x="9309" y="4243"/>
                    </a:cubicBezTo>
                    <a:cubicBezTo>
                      <a:pt x="8945" y="2719"/>
                      <a:pt x="8225" y="1581"/>
                      <a:pt x="6837" y="773"/>
                    </a:cubicBezTo>
                    <a:cubicBezTo>
                      <a:pt x="6001" y="286"/>
                      <a:pt x="4963" y="0"/>
                      <a:pt x="39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9" name="Google Shape;369;p15"/>
              <p:cNvSpPr/>
              <p:nvPr/>
            </p:nvSpPr>
            <p:spPr>
              <a:xfrm>
                <a:off x="2120337" y="2354898"/>
                <a:ext cx="153440" cy="137399"/>
              </a:xfrm>
              <a:custGeom>
                <a:avLst/>
                <a:gdLst/>
                <a:ahLst/>
                <a:cxnLst/>
                <a:rect l="l" t="t" r="r" b="b"/>
                <a:pathLst>
                  <a:path w="6954" h="6227" extrusionOk="0">
                    <a:moveTo>
                      <a:pt x="3799" y="1995"/>
                    </a:moveTo>
                    <a:cubicBezTo>
                      <a:pt x="4492" y="2177"/>
                      <a:pt x="4798" y="2723"/>
                      <a:pt x="4830" y="3323"/>
                    </a:cubicBezTo>
                    <a:cubicBezTo>
                      <a:pt x="4842" y="3532"/>
                      <a:pt x="4749" y="3825"/>
                      <a:pt x="4649" y="3957"/>
                    </a:cubicBezTo>
                    <a:cubicBezTo>
                      <a:pt x="4643" y="3965"/>
                      <a:pt x="4583" y="4026"/>
                      <a:pt x="4549" y="4061"/>
                    </a:cubicBezTo>
                    <a:cubicBezTo>
                      <a:pt x="4505" y="4090"/>
                      <a:pt x="4408" y="4148"/>
                      <a:pt x="4418" y="4148"/>
                    </a:cubicBezTo>
                    <a:cubicBezTo>
                      <a:pt x="4420" y="4148"/>
                      <a:pt x="4427" y="4145"/>
                      <a:pt x="4440" y="4139"/>
                    </a:cubicBezTo>
                    <a:lnTo>
                      <a:pt x="4440" y="4139"/>
                    </a:lnTo>
                    <a:cubicBezTo>
                      <a:pt x="4243" y="4234"/>
                      <a:pt x="4201" y="4230"/>
                      <a:pt x="3981" y="4232"/>
                    </a:cubicBezTo>
                    <a:cubicBezTo>
                      <a:pt x="3977" y="4232"/>
                      <a:pt x="3973" y="4232"/>
                      <a:pt x="3969" y="4232"/>
                    </a:cubicBezTo>
                    <a:cubicBezTo>
                      <a:pt x="3793" y="4232"/>
                      <a:pt x="3600" y="4207"/>
                      <a:pt x="3430" y="4153"/>
                    </a:cubicBezTo>
                    <a:cubicBezTo>
                      <a:pt x="3412" y="4145"/>
                      <a:pt x="3257" y="4080"/>
                      <a:pt x="3224" y="4068"/>
                    </a:cubicBezTo>
                    <a:cubicBezTo>
                      <a:pt x="3193" y="4045"/>
                      <a:pt x="3134" y="4001"/>
                      <a:pt x="3103" y="3976"/>
                    </a:cubicBezTo>
                    <a:cubicBezTo>
                      <a:pt x="3085" y="3954"/>
                      <a:pt x="3058" y="3920"/>
                      <a:pt x="3038" y="3893"/>
                    </a:cubicBezTo>
                    <a:cubicBezTo>
                      <a:pt x="3021" y="3852"/>
                      <a:pt x="2996" y="3772"/>
                      <a:pt x="2986" y="3747"/>
                    </a:cubicBezTo>
                    <a:cubicBezTo>
                      <a:pt x="2975" y="3674"/>
                      <a:pt x="2969" y="3600"/>
                      <a:pt x="2965" y="3527"/>
                    </a:cubicBezTo>
                    <a:cubicBezTo>
                      <a:pt x="2964" y="3498"/>
                      <a:pt x="2963" y="3480"/>
                      <a:pt x="2961" y="3468"/>
                    </a:cubicBezTo>
                    <a:cubicBezTo>
                      <a:pt x="2964" y="3458"/>
                      <a:pt x="2970" y="3434"/>
                      <a:pt x="2976" y="3389"/>
                    </a:cubicBezTo>
                    <a:cubicBezTo>
                      <a:pt x="3032" y="3030"/>
                      <a:pt x="3133" y="2767"/>
                      <a:pt x="3312" y="2488"/>
                    </a:cubicBezTo>
                    <a:cubicBezTo>
                      <a:pt x="3355" y="2420"/>
                      <a:pt x="3534" y="2193"/>
                      <a:pt x="3645" y="2083"/>
                    </a:cubicBezTo>
                    <a:lnTo>
                      <a:pt x="3645" y="2083"/>
                    </a:lnTo>
                    <a:cubicBezTo>
                      <a:pt x="3636" y="2092"/>
                      <a:pt x="3634" y="2096"/>
                      <a:pt x="3637" y="2096"/>
                    </a:cubicBezTo>
                    <a:cubicBezTo>
                      <a:pt x="3649" y="2096"/>
                      <a:pt x="3733" y="2041"/>
                      <a:pt x="3799" y="1995"/>
                    </a:cubicBezTo>
                    <a:close/>
                    <a:moveTo>
                      <a:pt x="3880" y="1"/>
                    </a:moveTo>
                    <a:cubicBezTo>
                      <a:pt x="3803" y="1"/>
                      <a:pt x="3731" y="10"/>
                      <a:pt x="3664" y="28"/>
                    </a:cubicBezTo>
                    <a:cubicBezTo>
                      <a:pt x="3601" y="14"/>
                      <a:pt x="3537" y="7"/>
                      <a:pt x="3473" y="7"/>
                    </a:cubicBezTo>
                    <a:cubicBezTo>
                      <a:pt x="3362" y="7"/>
                      <a:pt x="3252" y="29"/>
                      <a:pt x="3146" y="77"/>
                    </a:cubicBezTo>
                    <a:cubicBezTo>
                      <a:pt x="1271" y="958"/>
                      <a:pt x="0" y="4099"/>
                      <a:pt x="1932" y="5583"/>
                    </a:cubicBezTo>
                    <a:cubicBezTo>
                      <a:pt x="2480" y="6003"/>
                      <a:pt x="3210" y="6226"/>
                      <a:pt x="3933" y="6226"/>
                    </a:cubicBezTo>
                    <a:cubicBezTo>
                      <a:pt x="4548" y="6226"/>
                      <a:pt x="5158" y="6064"/>
                      <a:pt x="5645" y="5724"/>
                    </a:cubicBezTo>
                    <a:cubicBezTo>
                      <a:pt x="6541" y="5098"/>
                      <a:pt x="6953" y="3926"/>
                      <a:pt x="6783" y="2864"/>
                    </a:cubicBezTo>
                    <a:cubicBezTo>
                      <a:pt x="6551" y="1424"/>
                      <a:pt x="5537" y="380"/>
                      <a:pt x="4133" y="33"/>
                    </a:cubicBezTo>
                    <a:cubicBezTo>
                      <a:pt x="4044" y="11"/>
                      <a:pt x="3959" y="1"/>
                      <a:pt x="388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70" name="Google Shape;370;p15"/>
            <p:cNvSpPr/>
            <p:nvPr/>
          </p:nvSpPr>
          <p:spPr>
            <a:xfrm>
              <a:off x="3612925" y="176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1" name="Google Shape;371;p15"/>
            <p:cNvSpPr/>
            <p:nvPr/>
          </p:nvSpPr>
          <p:spPr>
            <a:xfrm>
              <a:off x="433925" y="12292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2" name="Google Shape;372;p15"/>
            <p:cNvSpPr/>
            <p:nvPr/>
          </p:nvSpPr>
          <p:spPr>
            <a:xfrm>
              <a:off x="8618875" y="1769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3" name="Google Shape;373;p15"/>
            <p:cNvSpPr/>
            <p:nvPr/>
          </p:nvSpPr>
          <p:spPr>
            <a:xfrm>
              <a:off x="8833000" y="2924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4" name="Google Shape;374;p15"/>
            <p:cNvSpPr/>
            <p:nvPr/>
          </p:nvSpPr>
          <p:spPr>
            <a:xfrm>
              <a:off x="3926100" y="203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5" name="Google Shape;375;p15"/>
            <p:cNvSpPr/>
            <p:nvPr/>
          </p:nvSpPr>
          <p:spPr>
            <a:xfrm>
              <a:off x="278025" y="14208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6" name="Google Shape;376;p15"/>
            <p:cNvSpPr/>
            <p:nvPr/>
          </p:nvSpPr>
          <p:spPr>
            <a:xfrm>
              <a:off x="8405400" y="3296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7" name="Google Shape;377;p15"/>
            <p:cNvSpPr/>
            <p:nvPr/>
          </p:nvSpPr>
          <p:spPr>
            <a:xfrm>
              <a:off x="5102950" y="4762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8" name="Google Shape;378;p15"/>
            <p:cNvSpPr/>
            <p:nvPr/>
          </p:nvSpPr>
          <p:spPr>
            <a:xfrm>
              <a:off x="3755150" y="2663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9" name="Google Shape;379;p15"/>
            <p:cNvSpPr/>
            <p:nvPr/>
          </p:nvSpPr>
          <p:spPr>
            <a:xfrm>
              <a:off x="433913" y="26826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0" name="Google Shape;380;p15"/>
            <p:cNvSpPr/>
            <p:nvPr/>
          </p:nvSpPr>
          <p:spPr>
            <a:xfrm>
              <a:off x="367425" y="3063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1" name="Google Shape;381;p15"/>
            <p:cNvSpPr/>
            <p:nvPr/>
          </p:nvSpPr>
          <p:spPr>
            <a:xfrm>
              <a:off x="278025" y="28068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9463266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ext">
  <p:cSld name="1_Title and text">
    <p:bg>
      <p:bgPr>
        <a:gradFill>
          <a:gsLst>
            <a:gs pos="0">
              <a:schemeClr val="lt1"/>
            </a:gs>
            <a:gs pos="50000">
              <a:schemeClr val="dk2"/>
            </a:gs>
            <a:gs pos="100000">
              <a:schemeClr val="lt2"/>
            </a:gs>
          </a:gsLst>
          <a:path path="circle">
            <a:fillToRect l="100000" t="100000"/>
          </a:path>
          <a:tileRect r="-100000" b="-100000"/>
        </a:gradFill>
        <a:effectLst/>
      </p:bgPr>
    </p:bg>
    <p:spTree>
      <p:nvGrpSpPr>
        <p:cNvPr id="1" name="Shape 345"/>
        <p:cNvGrpSpPr/>
        <p:nvPr/>
      </p:nvGrpSpPr>
      <p:grpSpPr>
        <a:xfrm>
          <a:off x="0" y="0"/>
          <a:ext cx="0" cy="0"/>
          <a:chOff x="0" y="0"/>
          <a:chExt cx="0" cy="0"/>
        </a:xfrm>
      </p:grpSpPr>
      <p:sp>
        <p:nvSpPr>
          <p:cNvPr id="346" name="Google Shape;346;p15"/>
          <p:cNvSpPr txBox="1">
            <a:spLocks noGrp="1"/>
          </p:cNvSpPr>
          <p:nvPr>
            <p:ph type="subTitle" idx="1"/>
          </p:nvPr>
        </p:nvSpPr>
        <p:spPr>
          <a:xfrm>
            <a:off x="6917251" y="3452817"/>
            <a:ext cx="3760400" cy="131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47" name="Google Shape;347;p15"/>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348" name="Google Shape;348;p15"/>
          <p:cNvGrpSpPr/>
          <p:nvPr/>
        </p:nvGrpSpPr>
        <p:grpSpPr>
          <a:xfrm>
            <a:off x="1" y="1806968"/>
            <a:ext cx="12192001" cy="5051033"/>
            <a:chOff x="0" y="1355225"/>
            <a:chExt cx="9144001" cy="3788275"/>
          </a:xfrm>
        </p:grpSpPr>
        <p:pic>
          <p:nvPicPr>
            <p:cNvPr id="349" name="Google Shape;349;p15"/>
            <p:cNvPicPr preferRelativeResize="0"/>
            <p:nvPr/>
          </p:nvPicPr>
          <p:blipFill rotWithShape="1">
            <a:blip r:embed="rId2">
              <a:alphaModFix/>
            </a:blip>
            <a:srcRect r="26964"/>
            <a:stretch/>
          </p:blipFill>
          <p:spPr>
            <a:xfrm>
              <a:off x="7801975" y="1355225"/>
              <a:ext cx="1342025" cy="1234400"/>
            </a:xfrm>
            <a:prstGeom prst="rect">
              <a:avLst/>
            </a:prstGeom>
            <a:noFill/>
            <a:ln>
              <a:noFill/>
            </a:ln>
          </p:spPr>
        </p:pic>
        <p:pic>
          <p:nvPicPr>
            <p:cNvPr id="350" name="Google Shape;350;p15"/>
            <p:cNvPicPr preferRelativeResize="0"/>
            <p:nvPr/>
          </p:nvPicPr>
          <p:blipFill rotWithShape="1">
            <a:blip r:embed="rId3">
              <a:alphaModFix/>
            </a:blip>
            <a:srcRect b="56356"/>
            <a:stretch/>
          </p:blipFill>
          <p:spPr>
            <a:xfrm>
              <a:off x="5655800" y="3951450"/>
              <a:ext cx="1477350" cy="1192049"/>
            </a:xfrm>
            <a:prstGeom prst="rect">
              <a:avLst/>
            </a:prstGeom>
            <a:noFill/>
            <a:ln>
              <a:noFill/>
            </a:ln>
          </p:spPr>
        </p:pic>
        <p:pic>
          <p:nvPicPr>
            <p:cNvPr id="351" name="Google Shape;351;p15"/>
            <p:cNvPicPr preferRelativeResize="0"/>
            <p:nvPr/>
          </p:nvPicPr>
          <p:blipFill rotWithShape="1">
            <a:blip r:embed="rId4">
              <a:alphaModFix/>
            </a:blip>
            <a:srcRect r="10530" b="33119"/>
            <a:stretch/>
          </p:blipFill>
          <p:spPr>
            <a:xfrm>
              <a:off x="5655800" y="3004046"/>
              <a:ext cx="3488201" cy="2139450"/>
            </a:xfrm>
            <a:prstGeom prst="rect">
              <a:avLst/>
            </a:prstGeom>
            <a:noFill/>
            <a:ln>
              <a:noFill/>
            </a:ln>
          </p:spPr>
        </p:pic>
        <p:pic>
          <p:nvPicPr>
            <p:cNvPr id="352" name="Google Shape;352;p15"/>
            <p:cNvPicPr preferRelativeResize="0"/>
            <p:nvPr/>
          </p:nvPicPr>
          <p:blipFill rotWithShape="1">
            <a:blip r:embed="rId5">
              <a:alphaModFix/>
            </a:blip>
            <a:srcRect b="40971"/>
            <a:stretch/>
          </p:blipFill>
          <p:spPr>
            <a:xfrm>
              <a:off x="5418175" y="4121149"/>
              <a:ext cx="2820301" cy="1022350"/>
            </a:xfrm>
            <a:prstGeom prst="rect">
              <a:avLst/>
            </a:prstGeom>
            <a:noFill/>
            <a:ln>
              <a:noFill/>
            </a:ln>
          </p:spPr>
        </p:pic>
        <p:pic>
          <p:nvPicPr>
            <p:cNvPr id="353" name="Google Shape;353;p15"/>
            <p:cNvPicPr preferRelativeResize="0"/>
            <p:nvPr/>
          </p:nvPicPr>
          <p:blipFill rotWithShape="1">
            <a:blip r:embed="rId6">
              <a:alphaModFix/>
            </a:blip>
            <a:srcRect l="44040" b="14258"/>
            <a:stretch/>
          </p:blipFill>
          <p:spPr>
            <a:xfrm>
              <a:off x="0" y="3358350"/>
              <a:ext cx="1487374" cy="1785150"/>
            </a:xfrm>
            <a:prstGeom prst="rect">
              <a:avLst/>
            </a:prstGeom>
            <a:noFill/>
            <a:ln>
              <a:noFill/>
            </a:ln>
          </p:spPr>
        </p:pic>
      </p:grpSp>
      <p:grpSp>
        <p:nvGrpSpPr>
          <p:cNvPr id="354" name="Google Shape;354;p15"/>
          <p:cNvGrpSpPr/>
          <p:nvPr/>
        </p:nvGrpSpPr>
        <p:grpSpPr>
          <a:xfrm>
            <a:off x="370701" y="235867"/>
            <a:ext cx="11456233" cy="6219117"/>
            <a:chOff x="278025" y="176900"/>
            <a:chExt cx="8592175" cy="4664338"/>
          </a:xfrm>
        </p:grpSpPr>
        <p:grpSp>
          <p:nvGrpSpPr>
            <p:cNvPr id="355" name="Google Shape;355;p15"/>
            <p:cNvGrpSpPr/>
            <p:nvPr/>
          </p:nvGrpSpPr>
          <p:grpSpPr>
            <a:xfrm>
              <a:off x="367426" y="1663768"/>
              <a:ext cx="170184" cy="199027"/>
              <a:chOff x="3938129" y="1563480"/>
              <a:chExt cx="400999" cy="468962"/>
            </a:xfrm>
          </p:grpSpPr>
          <p:sp>
            <p:nvSpPr>
              <p:cNvPr id="356" name="Google Shape;356;p15"/>
              <p:cNvSpPr/>
              <p:nvPr/>
            </p:nvSpPr>
            <p:spPr>
              <a:xfrm>
                <a:off x="4100688" y="1731578"/>
                <a:ext cx="96181" cy="89782"/>
              </a:xfrm>
              <a:custGeom>
                <a:avLst/>
                <a:gdLst/>
                <a:ahLst/>
                <a:cxnLst/>
                <a:rect l="l" t="t" r="r" b="b"/>
                <a:pathLst>
                  <a:path w="4359" h="4069" extrusionOk="0">
                    <a:moveTo>
                      <a:pt x="3382" y="0"/>
                    </a:moveTo>
                    <a:cubicBezTo>
                      <a:pt x="3287" y="0"/>
                      <a:pt x="3187" y="19"/>
                      <a:pt x="3087" y="61"/>
                    </a:cubicBezTo>
                    <a:cubicBezTo>
                      <a:pt x="2793" y="184"/>
                      <a:pt x="2431" y="280"/>
                      <a:pt x="2100" y="421"/>
                    </a:cubicBezTo>
                    <a:cubicBezTo>
                      <a:pt x="1988" y="390"/>
                      <a:pt x="1873" y="375"/>
                      <a:pt x="1756" y="375"/>
                    </a:cubicBezTo>
                    <a:cubicBezTo>
                      <a:pt x="1573" y="375"/>
                      <a:pt x="1388" y="412"/>
                      <a:pt x="1212" y="479"/>
                    </a:cubicBezTo>
                    <a:cubicBezTo>
                      <a:pt x="857" y="617"/>
                      <a:pt x="661" y="944"/>
                      <a:pt x="659" y="1313"/>
                    </a:cubicBezTo>
                    <a:cubicBezTo>
                      <a:pt x="614" y="1428"/>
                      <a:pt x="589" y="1555"/>
                      <a:pt x="589" y="1690"/>
                    </a:cubicBezTo>
                    <a:lnTo>
                      <a:pt x="589" y="2275"/>
                    </a:lnTo>
                    <a:cubicBezTo>
                      <a:pt x="481" y="2453"/>
                      <a:pt x="381" y="2634"/>
                      <a:pt x="277" y="2809"/>
                    </a:cubicBezTo>
                    <a:cubicBezTo>
                      <a:pt x="0" y="3279"/>
                      <a:pt x="395" y="3922"/>
                      <a:pt x="895" y="4000"/>
                    </a:cubicBezTo>
                    <a:cubicBezTo>
                      <a:pt x="1164" y="4042"/>
                      <a:pt x="1441" y="4069"/>
                      <a:pt x="1717" y="4069"/>
                    </a:cubicBezTo>
                    <a:cubicBezTo>
                      <a:pt x="2418" y="4069"/>
                      <a:pt x="3108" y="3896"/>
                      <a:pt x="3623" y="3372"/>
                    </a:cubicBezTo>
                    <a:cubicBezTo>
                      <a:pt x="4291" y="2693"/>
                      <a:pt x="4359" y="1679"/>
                      <a:pt x="4222" y="789"/>
                    </a:cubicBezTo>
                    <a:cubicBezTo>
                      <a:pt x="4158" y="367"/>
                      <a:pt x="3804" y="0"/>
                      <a:pt x="33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7" name="Google Shape;357;p15"/>
              <p:cNvSpPr/>
              <p:nvPr/>
            </p:nvSpPr>
            <p:spPr>
              <a:xfrm>
                <a:off x="4046649" y="1563480"/>
                <a:ext cx="70520" cy="116349"/>
              </a:xfrm>
              <a:custGeom>
                <a:avLst/>
                <a:gdLst/>
                <a:ahLst/>
                <a:cxnLst/>
                <a:rect l="l" t="t" r="r" b="b"/>
                <a:pathLst>
                  <a:path w="3196" h="5273" extrusionOk="0">
                    <a:moveTo>
                      <a:pt x="1167" y="0"/>
                    </a:moveTo>
                    <a:cubicBezTo>
                      <a:pt x="592" y="0"/>
                      <a:pt x="1" y="693"/>
                      <a:pt x="404" y="1359"/>
                    </a:cubicBezTo>
                    <a:cubicBezTo>
                      <a:pt x="988" y="2326"/>
                      <a:pt x="1326" y="3403"/>
                      <a:pt x="1446" y="4525"/>
                    </a:cubicBezTo>
                    <a:cubicBezTo>
                      <a:pt x="1499" y="5033"/>
                      <a:pt x="1898" y="5273"/>
                      <a:pt x="2296" y="5273"/>
                    </a:cubicBezTo>
                    <a:cubicBezTo>
                      <a:pt x="2747" y="5273"/>
                      <a:pt x="3195" y="4964"/>
                      <a:pt x="3135" y="4387"/>
                    </a:cubicBezTo>
                    <a:cubicBezTo>
                      <a:pt x="2983" y="2953"/>
                      <a:pt x="2530" y="1609"/>
                      <a:pt x="1784" y="376"/>
                    </a:cubicBezTo>
                    <a:cubicBezTo>
                      <a:pt x="1623" y="110"/>
                      <a:pt x="1396" y="0"/>
                      <a:pt x="11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8" name="Google Shape;358;p15"/>
              <p:cNvSpPr/>
              <p:nvPr/>
            </p:nvSpPr>
            <p:spPr>
              <a:xfrm>
                <a:off x="3957194" y="1633539"/>
                <a:ext cx="99844" cy="90996"/>
              </a:xfrm>
              <a:custGeom>
                <a:avLst/>
                <a:gdLst/>
                <a:ahLst/>
                <a:cxnLst/>
                <a:rect l="l" t="t" r="r" b="b"/>
                <a:pathLst>
                  <a:path w="4525" h="4124" extrusionOk="0">
                    <a:moveTo>
                      <a:pt x="1183" y="1"/>
                    </a:moveTo>
                    <a:cubicBezTo>
                      <a:pt x="541" y="1"/>
                      <a:pt x="1" y="940"/>
                      <a:pt x="619" y="1535"/>
                    </a:cubicBezTo>
                    <a:cubicBezTo>
                      <a:pt x="1433" y="2314"/>
                      <a:pt x="2232" y="3111"/>
                      <a:pt x="3012" y="3927"/>
                    </a:cubicBezTo>
                    <a:cubicBezTo>
                      <a:pt x="3143" y="4064"/>
                      <a:pt x="3324" y="4124"/>
                      <a:pt x="3511" y="4124"/>
                    </a:cubicBezTo>
                    <a:cubicBezTo>
                      <a:pt x="3775" y="4124"/>
                      <a:pt x="4049" y="4004"/>
                      <a:pt x="4206" y="3814"/>
                    </a:cubicBezTo>
                    <a:cubicBezTo>
                      <a:pt x="4525" y="3429"/>
                      <a:pt x="4411" y="2953"/>
                      <a:pt x="4094" y="2621"/>
                    </a:cubicBezTo>
                    <a:cubicBezTo>
                      <a:pt x="3314" y="1806"/>
                      <a:pt x="2515" y="1010"/>
                      <a:pt x="1701" y="228"/>
                    </a:cubicBezTo>
                    <a:cubicBezTo>
                      <a:pt x="1535" y="68"/>
                      <a:pt x="1355" y="1"/>
                      <a:pt x="118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9" name="Google Shape;359;p15"/>
              <p:cNvSpPr/>
              <p:nvPr/>
            </p:nvSpPr>
            <p:spPr>
              <a:xfrm>
                <a:off x="3938129" y="1775004"/>
                <a:ext cx="124800" cy="43799"/>
              </a:xfrm>
              <a:custGeom>
                <a:avLst/>
                <a:gdLst/>
                <a:ahLst/>
                <a:cxnLst/>
                <a:rect l="l" t="t" r="r" b="b"/>
                <a:pathLst>
                  <a:path w="5656" h="1985" extrusionOk="0">
                    <a:moveTo>
                      <a:pt x="1224" y="0"/>
                    </a:moveTo>
                    <a:cubicBezTo>
                      <a:pt x="437" y="0"/>
                      <a:pt x="0" y="1223"/>
                      <a:pt x="870" y="1620"/>
                    </a:cubicBezTo>
                    <a:cubicBezTo>
                      <a:pt x="1437" y="1879"/>
                      <a:pt x="2045" y="1985"/>
                      <a:pt x="2660" y="1985"/>
                    </a:cubicBezTo>
                    <a:cubicBezTo>
                      <a:pt x="3353" y="1985"/>
                      <a:pt x="4053" y="1850"/>
                      <a:pt x="4707" y="1648"/>
                    </a:cubicBezTo>
                    <a:cubicBezTo>
                      <a:pt x="5655" y="1354"/>
                      <a:pt x="5259" y="12"/>
                      <a:pt x="4397" y="12"/>
                    </a:cubicBezTo>
                    <a:cubicBezTo>
                      <a:pt x="4311" y="12"/>
                      <a:pt x="4220" y="25"/>
                      <a:pt x="4125" y="55"/>
                    </a:cubicBezTo>
                    <a:cubicBezTo>
                      <a:pt x="3673" y="195"/>
                      <a:pt x="3169" y="301"/>
                      <a:pt x="2675" y="301"/>
                    </a:cubicBezTo>
                    <a:cubicBezTo>
                      <a:pt x="2297" y="301"/>
                      <a:pt x="1924" y="239"/>
                      <a:pt x="1584" y="83"/>
                    </a:cubicBezTo>
                    <a:cubicBezTo>
                      <a:pt x="1459" y="26"/>
                      <a:pt x="1338" y="0"/>
                      <a:pt x="12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0" name="Google Shape;360;p15"/>
              <p:cNvSpPr/>
              <p:nvPr/>
            </p:nvSpPr>
            <p:spPr>
              <a:xfrm>
                <a:off x="3987777" y="1836811"/>
                <a:ext cx="110413" cy="124491"/>
              </a:xfrm>
              <a:custGeom>
                <a:avLst/>
                <a:gdLst/>
                <a:ahLst/>
                <a:cxnLst/>
                <a:rect l="l" t="t" r="r" b="b"/>
                <a:pathLst>
                  <a:path w="5004" h="5642" extrusionOk="0">
                    <a:moveTo>
                      <a:pt x="3738" y="0"/>
                    </a:moveTo>
                    <a:cubicBezTo>
                      <a:pt x="3587" y="0"/>
                      <a:pt x="3427" y="45"/>
                      <a:pt x="3270" y="150"/>
                    </a:cubicBezTo>
                    <a:cubicBezTo>
                      <a:pt x="1679" y="1210"/>
                      <a:pt x="554" y="2809"/>
                      <a:pt x="137" y="4676"/>
                    </a:cubicBezTo>
                    <a:cubicBezTo>
                      <a:pt x="0" y="5283"/>
                      <a:pt x="482" y="5641"/>
                      <a:pt x="966" y="5641"/>
                    </a:cubicBezTo>
                    <a:cubicBezTo>
                      <a:pt x="1333" y="5641"/>
                      <a:pt x="1701" y="5436"/>
                      <a:pt x="1804" y="4978"/>
                    </a:cubicBezTo>
                    <a:cubicBezTo>
                      <a:pt x="2128" y="3530"/>
                      <a:pt x="3029" y="2344"/>
                      <a:pt x="4253" y="1530"/>
                    </a:cubicBezTo>
                    <a:cubicBezTo>
                      <a:pt x="5003" y="1031"/>
                      <a:pt x="4462" y="0"/>
                      <a:pt x="37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1" name="Google Shape;361;p15"/>
              <p:cNvSpPr/>
              <p:nvPr/>
            </p:nvSpPr>
            <p:spPr>
              <a:xfrm>
                <a:off x="4095944" y="1889505"/>
                <a:ext cx="46535" cy="142937"/>
              </a:xfrm>
              <a:custGeom>
                <a:avLst/>
                <a:gdLst/>
                <a:ahLst/>
                <a:cxnLst/>
                <a:rect l="l" t="t" r="r" b="b"/>
                <a:pathLst>
                  <a:path w="2109" h="6478" extrusionOk="0">
                    <a:moveTo>
                      <a:pt x="1274" y="1"/>
                    </a:moveTo>
                    <a:cubicBezTo>
                      <a:pt x="888" y="1"/>
                      <a:pt x="439" y="282"/>
                      <a:pt x="417" y="694"/>
                    </a:cubicBezTo>
                    <a:cubicBezTo>
                      <a:pt x="332" y="2368"/>
                      <a:pt x="36" y="4020"/>
                      <a:pt x="8" y="5698"/>
                    </a:cubicBezTo>
                    <a:cubicBezTo>
                      <a:pt x="0" y="6136"/>
                      <a:pt x="452" y="6477"/>
                      <a:pt x="863" y="6477"/>
                    </a:cubicBezTo>
                    <a:cubicBezTo>
                      <a:pt x="883" y="6477"/>
                      <a:pt x="902" y="6476"/>
                      <a:pt x="922" y="6475"/>
                    </a:cubicBezTo>
                    <a:cubicBezTo>
                      <a:pt x="1415" y="6435"/>
                      <a:pt x="1690" y="6020"/>
                      <a:pt x="1698" y="5561"/>
                    </a:cubicBezTo>
                    <a:cubicBezTo>
                      <a:pt x="1723" y="4032"/>
                      <a:pt x="2010" y="2522"/>
                      <a:pt x="2086" y="996"/>
                    </a:cubicBezTo>
                    <a:cubicBezTo>
                      <a:pt x="2108" y="538"/>
                      <a:pt x="1893" y="100"/>
                      <a:pt x="1403" y="12"/>
                    </a:cubicBezTo>
                    <a:cubicBezTo>
                      <a:pt x="1361" y="4"/>
                      <a:pt x="1318" y="1"/>
                      <a:pt x="127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2" name="Google Shape;362;p15"/>
              <p:cNvSpPr/>
              <p:nvPr/>
            </p:nvSpPr>
            <p:spPr>
              <a:xfrm>
                <a:off x="4183656" y="1880634"/>
                <a:ext cx="61076" cy="99315"/>
              </a:xfrm>
              <a:custGeom>
                <a:avLst/>
                <a:gdLst/>
                <a:ahLst/>
                <a:cxnLst/>
                <a:rect l="l" t="t" r="r" b="b"/>
                <a:pathLst>
                  <a:path w="2768" h="4501" extrusionOk="0">
                    <a:moveTo>
                      <a:pt x="855" y="1"/>
                    </a:moveTo>
                    <a:cubicBezTo>
                      <a:pt x="835" y="1"/>
                      <a:pt x="816" y="2"/>
                      <a:pt x="796" y="3"/>
                    </a:cubicBezTo>
                    <a:cubicBezTo>
                      <a:pt x="303" y="44"/>
                      <a:pt x="28" y="457"/>
                      <a:pt x="21" y="917"/>
                    </a:cubicBezTo>
                    <a:cubicBezTo>
                      <a:pt x="1" y="2074"/>
                      <a:pt x="361" y="3157"/>
                      <a:pt x="973" y="4130"/>
                    </a:cubicBezTo>
                    <a:cubicBezTo>
                      <a:pt x="1137" y="4392"/>
                      <a:pt x="1366" y="4501"/>
                      <a:pt x="1596" y="4501"/>
                    </a:cubicBezTo>
                    <a:cubicBezTo>
                      <a:pt x="2178" y="4501"/>
                      <a:pt x="2768" y="3808"/>
                      <a:pt x="2353" y="3147"/>
                    </a:cubicBezTo>
                    <a:cubicBezTo>
                      <a:pt x="1897" y="2419"/>
                      <a:pt x="1696" y="1635"/>
                      <a:pt x="1711" y="780"/>
                    </a:cubicBezTo>
                    <a:cubicBezTo>
                      <a:pt x="1718" y="342"/>
                      <a:pt x="1265" y="1"/>
                      <a:pt x="8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3" name="Google Shape;363;p15"/>
              <p:cNvSpPr/>
              <p:nvPr/>
            </p:nvSpPr>
            <p:spPr>
              <a:xfrm>
                <a:off x="4221764" y="1818518"/>
                <a:ext cx="116216" cy="46337"/>
              </a:xfrm>
              <a:custGeom>
                <a:avLst/>
                <a:gdLst/>
                <a:ahLst/>
                <a:cxnLst/>
                <a:rect l="l" t="t" r="r" b="b"/>
                <a:pathLst>
                  <a:path w="5267" h="2100" extrusionOk="0">
                    <a:moveTo>
                      <a:pt x="1732" y="1"/>
                    </a:moveTo>
                    <a:cubicBezTo>
                      <a:pt x="1511" y="1"/>
                      <a:pt x="1288" y="9"/>
                      <a:pt x="1064" y="26"/>
                    </a:cubicBezTo>
                    <a:cubicBezTo>
                      <a:pt x="1" y="108"/>
                      <a:pt x="107" y="1719"/>
                      <a:pt x="1124" y="1719"/>
                    </a:cubicBezTo>
                    <a:cubicBezTo>
                      <a:pt x="1149" y="1719"/>
                      <a:pt x="1175" y="1718"/>
                      <a:pt x="1201" y="1716"/>
                    </a:cubicBezTo>
                    <a:cubicBezTo>
                      <a:pt x="1401" y="1701"/>
                      <a:pt x="1600" y="1693"/>
                      <a:pt x="1799" y="1693"/>
                    </a:cubicBezTo>
                    <a:cubicBezTo>
                      <a:pt x="2534" y="1693"/>
                      <a:pt x="3261" y="1801"/>
                      <a:pt x="3964" y="2039"/>
                    </a:cubicBezTo>
                    <a:cubicBezTo>
                      <a:pt x="4083" y="2079"/>
                      <a:pt x="4205" y="2100"/>
                      <a:pt x="4324" y="2100"/>
                    </a:cubicBezTo>
                    <a:cubicBezTo>
                      <a:pt x="4642" y="2100"/>
                      <a:pt x="4939" y="1952"/>
                      <a:pt x="5089" y="1628"/>
                    </a:cubicBezTo>
                    <a:cubicBezTo>
                      <a:pt x="5267" y="1248"/>
                      <a:pt x="5115" y="650"/>
                      <a:pt x="4679" y="502"/>
                    </a:cubicBezTo>
                    <a:cubicBezTo>
                      <a:pt x="3712" y="175"/>
                      <a:pt x="2737" y="1"/>
                      <a:pt x="17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4" name="Google Shape;364;p15"/>
              <p:cNvSpPr/>
              <p:nvPr/>
            </p:nvSpPr>
            <p:spPr>
              <a:xfrm>
                <a:off x="4226001" y="1695876"/>
                <a:ext cx="113127" cy="89849"/>
              </a:xfrm>
              <a:custGeom>
                <a:avLst/>
                <a:gdLst/>
                <a:ahLst/>
                <a:cxnLst/>
                <a:rect l="l" t="t" r="r" b="b"/>
                <a:pathLst>
                  <a:path w="5127" h="4072" extrusionOk="0">
                    <a:moveTo>
                      <a:pt x="4140" y="1"/>
                    </a:moveTo>
                    <a:cubicBezTo>
                      <a:pt x="3820" y="1"/>
                      <a:pt x="3530" y="198"/>
                      <a:pt x="3362" y="491"/>
                    </a:cubicBezTo>
                    <a:cubicBezTo>
                      <a:pt x="2778" y="1509"/>
                      <a:pt x="1776" y="2171"/>
                      <a:pt x="650" y="2445"/>
                    </a:cubicBezTo>
                    <a:cubicBezTo>
                      <a:pt x="205" y="2553"/>
                      <a:pt x="0" y="3136"/>
                      <a:pt x="144" y="3532"/>
                    </a:cubicBezTo>
                    <a:cubicBezTo>
                      <a:pt x="280" y="3904"/>
                      <a:pt x="600" y="4071"/>
                      <a:pt x="950" y="4071"/>
                    </a:cubicBezTo>
                    <a:cubicBezTo>
                      <a:pt x="1043" y="4071"/>
                      <a:pt x="1137" y="4059"/>
                      <a:pt x="1231" y="4037"/>
                    </a:cubicBezTo>
                    <a:cubicBezTo>
                      <a:pt x="2805" y="3656"/>
                      <a:pt x="4100" y="2598"/>
                      <a:pt x="4898" y="1206"/>
                    </a:cubicBezTo>
                    <a:cubicBezTo>
                      <a:pt x="5126" y="808"/>
                      <a:pt x="4878" y="260"/>
                      <a:pt x="4487" y="80"/>
                    </a:cubicBezTo>
                    <a:cubicBezTo>
                      <a:pt x="4370" y="25"/>
                      <a:pt x="4253" y="1"/>
                      <a:pt x="414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5" name="Google Shape;365;p15"/>
              <p:cNvSpPr/>
              <p:nvPr/>
            </p:nvSpPr>
            <p:spPr>
              <a:xfrm>
                <a:off x="4195991" y="1573255"/>
                <a:ext cx="80339" cy="132964"/>
              </a:xfrm>
              <a:custGeom>
                <a:avLst/>
                <a:gdLst/>
                <a:ahLst/>
                <a:cxnLst/>
                <a:rect l="l" t="t" r="r" b="b"/>
                <a:pathLst>
                  <a:path w="3641" h="6026" extrusionOk="0">
                    <a:moveTo>
                      <a:pt x="2668" y="0"/>
                    </a:moveTo>
                    <a:cubicBezTo>
                      <a:pt x="2304" y="0"/>
                      <a:pt x="1947" y="208"/>
                      <a:pt x="1865" y="672"/>
                    </a:cubicBezTo>
                    <a:cubicBezTo>
                      <a:pt x="1603" y="2151"/>
                      <a:pt x="1025" y="3524"/>
                      <a:pt x="335" y="4851"/>
                    </a:cubicBezTo>
                    <a:cubicBezTo>
                      <a:pt x="1" y="5495"/>
                      <a:pt x="567" y="6026"/>
                      <a:pt x="1133" y="6026"/>
                    </a:cubicBezTo>
                    <a:cubicBezTo>
                      <a:pt x="1418" y="6026"/>
                      <a:pt x="1704" y="5890"/>
                      <a:pt x="1872" y="5566"/>
                    </a:cubicBezTo>
                    <a:cubicBezTo>
                      <a:pt x="2627" y="4116"/>
                      <a:pt x="3247" y="2588"/>
                      <a:pt x="3534" y="973"/>
                    </a:cubicBezTo>
                    <a:cubicBezTo>
                      <a:pt x="3641" y="361"/>
                      <a:pt x="3148" y="0"/>
                      <a:pt x="26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66" name="Google Shape;366;p15"/>
            <p:cNvSpPr/>
            <p:nvPr/>
          </p:nvSpPr>
          <p:spPr>
            <a:xfrm>
              <a:off x="5248459" y="4474097"/>
              <a:ext cx="281830" cy="367141"/>
            </a:xfrm>
            <a:custGeom>
              <a:avLst/>
              <a:gdLst/>
              <a:ahLst/>
              <a:cxnLst/>
              <a:rect l="l" t="t" r="r" b="b"/>
              <a:pathLst>
                <a:path w="30102" h="39214" extrusionOk="0">
                  <a:moveTo>
                    <a:pt x="15440" y="994"/>
                  </a:moveTo>
                  <a:cubicBezTo>
                    <a:pt x="15742" y="994"/>
                    <a:pt x="16074" y="1148"/>
                    <a:pt x="16370" y="1401"/>
                  </a:cubicBezTo>
                  <a:cubicBezTo>
                    <a:pt x="16978" y="1921"/>
                    <a:pt x="17177" y="2719"/>
                    <a:pt x="16415" y="3194"/>
                  </a:cubicBezTo>
                  <a:cubicBezTo>
                    <a:pt x="16193" y="3332"/>
                    <a:pt x="15964" y="3394"/>
                    <a:pt x="15741" y="3394"/>
                  </a:cubicBezTo>
                  <a:cubicBezTo>
                    <a:pt x="15235" y="3394"/>
                    <a:pt x="14758" y="3074"/>
                    <a:pt x="14466" y="2601"/>
                  </a:cubicBezTo>
                  <a:cubicBezTo>
                    <a:pt x="14349" y="2414"/>
                    <a:pt x="14236" y="2167"/>
                    <a:pt x="14225" y="1930"/>
                  </a:cubicBezTo>
                  <a:lnTo>
                    <a:pt x="14225" y="1930"/>
                  </a:lnTo>
                  <a:cubicBezTo>
                    <a:pt x="14230" y="1930"/>
                    <a:pt x="14235" y="1930"/>
                    <a:pt x="14240" y="1930"/>
                  </a:cubicBezTo>
                  <a:cubicBezTo>
                    <a:pt x="14401" y="1930"/>
                    <a:pt x="14557" y="1846"/>
                    <a:pt x="14634" y="1641"/>
                  </a:cubicBezTo>
                  <a:cubicBezTo>
                    <a:pt x="14671" y="1541"/>
                    <a:pt x="14716" y="1455"/>
                    <a:pt x="14764" y="1380"/>
                  </a:cubicBezTo>
                  <a:cubicBezTo>
                    <a:pt x="14832" y="1374"/>
                    <a:pt x="14902" y="1370"/>
                    <a:pt x="14967" y="1369"/>
                  </a:cubicBezTo>
                  <a:cubicBezTo>
                    <a:pt x="15230" y="1361"/>
                    <a:pt x="15369" y="1191"/>
                    <a:pt x="15399" y="995"/>
                  </a:cubicBezTo>
                  <a:cubicBezTo>
                    <a:pt x="15413" y="994"/>
                    <a:pt x="15427" y="994"/>
                    <a:pt x="15440" y="994"/>
                  </a:cubicBezTo>
                  <a:close/>
                  <a:moveTo>
                    <a:pt x="27328" y="11373"/>
                  </a:moveTo>
                  <a:cubicBezTo>
                    <a:pt x="27557" y="11373"/>
                    <a:pt x="27789" y="11630"/>
                    <a:pt x="27918" y="11784"/>
                  </a:cubicBezTo>
                  <a:cubicBezTo>
                    <a:pt x="28297" y="12234"/>
                    <a:pt x="28619" y="13000"/>
                    <a:pt x="28349" y="13576"/>
                  </a:cubicBezTo>
                  <a:cubicBezTo>
                    <a:pt x="28249" y="13788"/>
                    <a:pt x="27981" y="14080"/>
                    <a:pt x="27718" y="14080"/>
                  </a:cubicBezTo>
                  <a:cubicBezTo>
                    <a:pt x="27705" y="14080"/>
                    <a:pt x="27691" y="14079"/>
                    <a:pt x="27678" y="14077"/>
                  </a:cubicBezTo>
                  <a:cubicBezTo>
                    <a:pt x="27578" y="14066"/>
                    <a:pt x="27487" y="14006"/>
                    <a:pt x="27408" y="13928"/>
                  </a:cubicBezTo>
                  <a:cubicBezTo>
                    <a:pt x="27345" y="13778"/>
                    <a:pt x="27249" y="13643"/>
                    <a:pt x="27129" y="13536"/>
                  </a:cubicBezTo>
                  <a:cubicBezTo>
                    <a:pt x="26887" y="13092"/>
                    <a:pt x="26644" y="12324"/>
                    <a:pt x="26914" y="11877"/>
                  </a:cubicBezTo>
                  <a:cubicBezTo>
                    <a:pt x="26946" y="11826"/>
                    <a:pt x="26966" y="11775"/>
                    <a:pt x="26977" y="11727"/>
                  </a:cubicBezTo>
                  <a:cubicBezTo>
                    <a:pt x="27051" y="11560"/>
                    <a:pt x="27156" y="11383"/>
                    <a:pt x="27311" y="11373"/>
                  </a:cubicBezTo>
                  <a:cubicBezTo>
                    <a:pt x="27316" y="11373"/>
                    <a:pt x="27322" y="11373"/>
                    <a:pt x="27328" y="11373"/>
                  </a:cubicBezTo>
                  <a:close/>
                  <a:moveTo>
                    <a:pt x="2280" y="11853"/>
                  </a:moveTo>
                  <a:cubicBezTo>
                    <a:pt x="3013" y="11853"/>
                    <a:pt x="3996" y="12386"/>
                    <a:pt x="4382" y="12911"/>
                  </a:cubicBezTo>
                  <a:cubicBezTo>
                    <a:pt x="4936" y="13665"/>
                    <a:pt x="4312" y="14327"/>
                    <a:pt x="3572" y="14634"/>
                  </a:cubicBezTo>
                  <a:cubicBezTo>
                    <a:pt x="3317" y="14740"/>
                    <a:pt x="3068" y="14788"/>
                    <a:pt x="2831" y="14788"/>
                  </a:cubicBezTo>
                  <a:cubicBezTo>
                    <a:pt x="2043" y="14788"/>
                    <a:pt x="1395" y="14256"/>
                    <a:pt x="1158" y="13548"/>
                  </a:cubicBezTo>
                  <a:lnTo>
                    <a:pt x="1158" y="13548"/>
                  </a:lnTo>
                  <a:cubicBezTo>
                    <a:pt x="1159" y="13548"/>
                    <a:pt x="1160" y="13548"/>
                    <a:pt x="1162" y="13548"/>
                  </a:cubicBezTo>
                  <a:cubicBezTo>
                    <a:pt x="1472" y="13548"/>
                    <a:pt x="1747" y="13418"/>
                    <a:pt x="2003" y="13187"/>
                  </a:cubicBezTo>
                  <a:cubicBezTo>
                    <a:pt x="2335" y="12886"/>
                    <a:pt x="2142" y="12387"/>
                    <a:pt x="1832" y="12278"/>
                  </a:cubicBezTo>
                  <a:cubicBezTo>
                    <a:pt x="1958" y="12194"/>
                    <a:pt x="2015" y="12041"/>
                    <a:pt x="2004" y="11882"/>
                  </a:cubicBezTo>
                  <a:cubicBezTo>
                    <a:pt x="2090" y="11863"/>
                    <a:pt x="2183" y="11853"/>
                    <a:pt x="2280" y="11853"/>
                  </a:cubicBezTo>
                  <a:close/>
                  <a:moveTo>
                    <a:pt x="15121" y="11636"/>
                  </a:moveTo>
                  <a:cubicBezTo>
                    <a:pt x="15225" y="13207"/>
                    <a:pt x="15298" y="14782"/>
                    <a:pt x="15374" y="16363"/>
                  </a:cubicBezTo>
                  <a:cubicBezTo>
                    <a:pt x="15501" y="19007"/>
                    <a:pt x="15139" y="22252"/>
                    <a:pt x="16184" y="24727"/>
                  </a:cubicBezTo>
                  <a:cubicBezTo>
                    <a:pt x="16345" y="25109"/>
                    <a:pt x="16751" y="25373"/>
                    <a:pt x="17147" y="25373"/>
                  </a:cubicBezTo>
                  <a:cubicBezTo>
                    <a:pt x="17392" y="25373"/>
                    <a:pt x="17633" y="25272"/>
                    <a:pt x="17809" y="25036"/>
                  </a:cubicBezTo>
                  <a:cubicBezTo>
                    <a:pt x="19892" y="22245"/>
                    <a:pt x="21625" y="18791"/>
                    <a:pt x="24413" y="16634"/>
                  </a:cubicBezTo>
                  <a:lnTo>
                    <a:pt x="24413" y="16634"/>
                  </a:lnTo>
                  <a:cubicBezTo>
                    <a:pt x="23881" y="17497"/>
                    <a:pt x="23256" y="18315"/>
                    <a:pt x="22719" y="19184"/>
                  </a:cubicBezTo>
                  <a:cubicBezTo>
                    <a:pt x="21617" y="20965"/>
                    <a:pt x="20726" y="22881"/>
                    <a:pt x="20051" y="24863"/>
                  </a:cubicBezTo>
                  <a:cubicBezTo>
                    <a:pt x="18774" y="28618"/>
                    <a:pt x="18994" y="32557"/>
                    <a:pt x="18255" y="36397"/>
                  </a:cubicBezTo>
                  <a:cubicBezTo>
                    <a:pt x="16975" y="36469"/>
                    <a:pt x="15696" y="36603"/>
                    <a:pt x="14417" y="36603"/>
                  </a:cubicBezTo>
                  <a:cubicBezTo>
                    <a:pt x="14233" y="36603"/>
                    <a:pt x="14050" y="36600"/>
                    <a:pt x="13867" y="36594"/>
                  </a:cubicBezTo>
                  <a:cubicBezTo>
                    <a:pt x="13840" y="35242"/>
                    <a:pt x="13411" y="33784"/>
                    <a:pt x="13185" y="32599"/>
                  </a:cubicBezTo>
                  <a:cubicBezTo>
                    <a:pt x="12718" y="30161"/>
                    <a:pt x="11999" y="27836"/>
                    <a:pt x="11199" y="25491"/>
                  </a:cubicBezTo>
                  <a:cubicBezTo>
                    <a:pt x="10481" y="23388"/>
                    <a:pt x="9774" y="20958"/>
                    <a:pt x="8664" y="18832"/>
                  </a:cubicBezTo>
                  <a:lnTo>
                    <a:pt x="8664" y="18832"/>
                  </a:lnTo>
                  <a:cubicBezTo>
                    <a:pt x="10269" y="20608"/>
                    <a:pt x="11565" y="22620"/>
                    <a:pt x="12474" y="24997"/>
                  </a:cubicBezTo>
                  <a:cubicBezTo>
                    <a:pt x="12645" y="25442"/>
                    <a:pt x="13006" y="25640"/>
                    <a:pt x="13369" y="25640"/>
                  </a:cubicBezTo>
                  <a:cubicBezTo>
                    <a:pt x="13876" y="25640"/>
                    <a:pt x="14388" y="25253"/>
                    <a:pt x="14392" y="24609"/>
                  </a:cubicBezTo>
                  <a:cubicBezTo>
                    <a:pt x="14417" y="20252"/>
                    <a:pt x="14617" y="15932"/>
                    <a:pt x="15121" y="11636"/>
                  </a:cubicBezTo>
                  <a:close/>
                  <a:moveTo>
                    <a:pt x="15427" y="0"/>
                  </a:moveTo>
                  <a:cubicBezTo>
                    <a:pt x="14952" y="0"/>
                    <a:pt x="14505" y="174"/>
                    <a:pt x="14168" y="521"/>
                  </a:cubicBezTo>
                  <a:cubicBezTo>
                    <a:pt x="13527" y="785"/>
                    <a:pt x="13129" y="1387"/>
                    <a:pt x="13261" y="2185"/>
                  </a:cubicBezTo>
                  <a:cubicBezTo>
                    <a:pt x="13389" y="2965"/>
                    <a:pt x="13915" y="3689"/>
                    <a:pt x="14607" y="4086"/>
                  </a:cubicBezTo>
                  <a:cubicBezTo>
                    <a:pt x="14483" y="4204"/>
                    <a:pt x="14386" y="4372"/>
                    <a:pt x="14340" y="4595"/>
                  </a:cubicBezTo>
                  <a:cubicBezTo>
                    <a:pt x="13241" y="9885"/>
                    <a:pt x="12732" y="15216"/>
                    <a:pt x="12527" y="20588"/>
                  </a:cubicBezTo>
                  <a:cubicBezTo>
                    <a:pt x="10859" y="17824"/>
                    <a:pt x="8539" y="15441"/>
                    <a:pt x="5512" y="14258"/>
                  </a:cubicBezTo>
                  <a:cubicBezTo>
                    <a:pt x="5492" y="14250"/>
                    <a:pt x="5471" y="14246"/>
                    <a:pt x="5451" y="14241"/>
                  </a:cubicBezTo>
                  <a:cubicBezTo>
                    <a:pt x="6316" y="12484"/>
                    <a:pt x="3822" y="10851"/>
                    <a:pt x="2222" y="10851"/>
                  </a:cubicBezTo>
                  <a:cubicBezTo>
                    <a:pt x="2215" y="10851"/>
                    <a:pt x="2208" y="10851"/>
                    <a:pt x="2202" y="10851"/>
                  </a:cubicBezTo>
                  <a:cubicBezTo>
                    <a:pt x="1645" y="10857"/>
                    <a:pt x="1209" y="11051"/>
                    <a:pt x="907" y="11370"/>
                  </a:cubicBezTo>
                  <a:cubicBezTo>
                    <a:pt x="644" y="11411"/>
                    <a:pt x="427" y="11528"/>
                    <a:pt x="285" y="11836"/>
                  </a:cubicBezTo>
                  <a:cubicBezTo>
                    <a:pt x="93" y="12255"/>
                    <a:pt x="0" y="12727"/>
                    <a:pt x="30" y="13187"/>
                  </a:cubicBezTo>
                  <a:cubicBezTo>
                    <a:pt x="78" y="13955"/>
                    <a:pt x="484" y="14692"/>
                    <a:pt x="1087" y="15165"/>
                  </a:cubicBezTo>
                  <a:cubicBezTo>
                    <a:pt x="1600" y="15566"/>
                    <a:pt x="2223" y="15758"/>
                    <a:pt x="2846" y="15758"/>
                  </a:cubicBezTo>
                  <a:cubicBezTo>
                    <a:pt x="3265" y="15758"/>
                    <a:pt x="3685" y="15671"/>
                    <a:pt x="4072" y="15502"/>
                  </a:cubicBezTo>
                  <a:cubicBezTo>
                    <a:pt x="4087" y="15519"/>
                    <a:pt x="4102" y="15536"/>
                    <a:pt x="4119" y="15552"/>
                  </a:cubicBezTo>
                  <a:cubicBezTo>
                    <a:pt x="7379" y="18526"/>
                    <a:pt x="8540" y="23138"/>
                    <a:pt x="9886" y="27199"/>
                  </a:cubicBezTo>
                  <a:cubicBezTo>
                    <a:pt x="10653" y="29513"/>
                    <a:pt x="11268" y="31810"/>
                    <a:pt x="11644" y="34224"/>
                  </a:cubicBezTo>
                  <a:cubicBezTo>
                    <a:pt x="11872" y="35690"/>
                    <a:pt x="11724" y="37377"/>
                    <a:pt x="12463" y="38682"/>
                  </a:cubicBezTo>
                  <a:cubicBezTo>
                    <a:pt x="12562" y="38858"/>
                    <a:pt x="12734" y="38934"/>
                    <a:pt x="12911" y="38934"/>
                  </a:cubicBezTo>
                  <a:cubicBezTo>
                    <a:pt x="12987" y="38934"/>
                    <a:pt x="13065" y="38920"/>
                    <a:pt x="13139" y="38893"/>
                  </a:cubicBezTo>
                  <a:cubicBezTo>
                    <a:pt x="13352" y="39072"/>
                    <a:pt x="13626" y="39194"/>
                    <a:pt x="13965" y="39208"/>
                  </a:cubicBezTo>
                  <a:cubicBezTo>
                    <a:pt x="14073" y="39212"/>
                    <a:pt x="14181" y="39214"/>
                    <a:pt x="14289" y="39214"/>
                  </a:cubicBezTo>
                  <a:cubicBezTo>
                    <a:pt x="15956" y="39214"/>
                    <a:pt x="17597" y="38741"/>
                    <a:pt x="19260" y="38621"/>
                  </a:cubicBezTo>
                  <a:cubicBezTo>
                    <a:pt x="19773" y="38584"/>
                    <a:pt x="20190" y="38202"/>
                    <a:pt x="20301" y="37708"/>
                  </a:cubicBezTo>
                  <a:cubicBezTo>
                    <a:pt x="21363" y="32951"/>
                    <a:pt x="20886" y="28203"/>
                    <a:pt x="22791" y="23597"/>
                  </a:cubicBezTo>
                  <a:cubicBezTo>
                    <a:pt x="24013" y="20644"/>
                    <a:pt x="26530" y="18102"/>
                    <a:pt x="27349" y="15007"/>
                  </a:cubicBezTo>
                  <a:cubicBezTo>
                    <a:pt x="27466" y="15043"/>
                    <a:pt x="27591" y="15064"/>
                    <a:pt x="27721" y="15064"/>
                  </a:cubicBezTo>
                  <a:cubicBezTo>
                    <a:pt x="27836" y="15064"/>
                    <a:pt x="27955" y="15048"/>
                    <a:pt x="28077" y="15013"/>
                  </a:cubicBezTo>
                  <a:cubicBezTo>
                    <a:pt x="30101" y="14443"/>
                    <a:pt x="29564" y="11650"/>
                    <a:pt x="28196" y="10694"/>
                  </a:cubicBezTo>
                  <a:cubicBezTo>
                    <a:pt x="27911" y="10495"/>
                    <a:pt x="27623" y="10405"/>
                    <a:pt x="27351" y="10405"/>
                  </a:cubicBezTo>
                  <a:cubicBezTo>
                    <a:pt x="26777" y="10405"/>
                    <a:pt x="26273" y="10810"/>
                    <a:pt x="26016" y="11458"/>
                  </a:cubicBezTo>
                  <a:cubicBezTo>
                    <a:pt x="25687" y="12001"/>
                    <a:pt x="25789" y="12783"/>
                    <a:pt x="26002" y="13408"/>
                  </a:cubicBezTo>
                  <a:cubicBezTo>
                    <a:pt x="21981" y="15098"/>
                    <a:pt x="19817" y="18762"/>
                    <a:pt x="17461" y="22227"/>
                  </a:cubicBezTo>
                  <a:cubicBezTo>
                    <a:pt x="17053" y="19902"/>
                    <a:pt x="17261" y="17129"/>
                    <a:pt x="17152" y="15023"/>
                  </a:cubicBezTo>
                  <a:cubicBezTo>
                    <a:pt x="16972" y="11563"/>
                    <a:pt x="16806" y="8130"/>
                    <a:pt x="16187" y="4715"/>
                  </a:cubicBezTo>
                  <a:cubicBezTo>
                    <a:pt x="16164" y="4583"/>
                    <a:pt x="16117" y="4466"/>
                    <a:pt x="16054" y="4361"/>
                  </a:cubicBezTo>
                  <a:cubicBezTo>
                    <a:pt x="16879" y="4233"/>
                    <a:pt x="17664" y="3667"/>
                    <a:pt x="17871" y="2849"/>
                  </a:cubicBezTo>
                  <a:cubicBezTo>
                    <a:pt x="18131" y="1824"/>
                    <a:pt x="17418" y="835"/>
                    <a:pt x="16572" y="331"/>
                  </a:cubicBezTo>
                  <a:cubicBezTo>
                    <a:pt x="16200" y="110"/>
                    <a:pt x="15805" y="0"/>
                    <a:pt x="1542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367" name="Google Shape;367;p15"/>
            <p:cNvGrpSpPr/>
            <p:nvPr/>
          </p:nvGrpSpPr>
          <p:grpSpPr>
            <a:xfrm>
              <a:off x="8739900" y="508903"/>
              <a:ext cx="93101" cy="334443"/>
              <a:chOff x="2058353" y="1704261"/>
              <a:chExt cx="219370" cy="788036"/>
            </a:xfrm>
          </p:grpSpPr>
          <p:sp>
            <p:nvSpPr>
              <p:cNvPr id="368" name="Google Shape;368;p15"/>
              <p:cNvSpPr/>
              <p:nvPr/>
            </p:nvSpPr>
            <p:spPr>
              <a:xfrm>
                <a:off x="2058353" y="1704261"/>
                <a:ext cx="219370" cy="639620"/>
              </a:xfrm>
              <a:custGeom>
                <a:avLst/>
                <a:gdLst/>
                <a:ahLst/>
                <a:cxnLst/>
                <a:rect l="l" t="t" r="r" b="b"/>
                <a:pathLst>
                  <a:path w="9942" h="28988" extrusionOk="0">
                    <a:moveTo>
                      <a:pt x="3959" y="1650"/>
                    </a:moveTo>
                    <a:cubicBezTo>
                      <a:pt x="4379" y="1650"/>
                      <a:pt x="4804" y="1730"/>
                      <a:pt x="5187" y="1856"/>
                    </a:cubicBezTo>
                    <a:cubicBezTo>
                      <a:pt x="5913" y="2095"/>
                      <a:pt x="6686" y="2541"/>
                      <a:pt x="7124" y="3184"/>
                    </a:cubicBezTo>
                    <a:cubicBezTo>
                      <a:pt x="7175" y="3257"/>
                      <a:pt x="7220" y="3335"/>
                      <a:pt x="7264" y="3414"/>
                    </a:cubicBezTo>
                    <a:cubicBezTo>
                      <a:pt x="7247" y="3385"/>
                      <a:pt x="7239" y="3372"/>
                      <a:pt x="7238" y="3372"/>
                    </a:cubicBezTo>
                    <a:lnTo>
                      <a:pt x="7238" y="3372"/>
                    </a:lnTo>
                    <a:cubicBezTo>
                      <a:pt x="7234" y="3372"/>
                      <a:pt x="7328" y="3554"/>
                      <a:pt x="7355" y="3617"/>
                    </a:cubicBezTo>
                    <a:cubicBezTo>
                      <a:pt x="7461" y="3868"/>
                      <a:pt x="7549" y="4129"/>
                      <a:pt x="7624" y="4391"/>
                    </a:cubicBezTo>
                    <a:cubicBezTo>
                      <a:pt x="7665" y="4532"/>
                      <a:pt x="7700" y="4675"/>
                      <a:pt x="7735" y="4818"/>
                    </a:cubicBezTo>
                    <a:cubicBezTo>
                      <a:pt x="7740" y="4840"/>
                      <a:pt x="7745" y="4856"/>
                      <a:pt x="7748" y="4868"/>
                    </a:cubicBezTo>
                    <a:cubicBezTo>
                      <a:pt x="7748" y="4869"/>
                      <a:pt x="7748" y="4872"/>
                      <a:pt x="7749" y="4877"/>
                    </a:cubicBezTo>
                    <a:lnTo>
                      <a:pt x="7801" y="5130"/>
                    </a:lnTo>
                    <a:cubicBezTo>
                      <a:pt x="7867" y="5481"/>
                      <a:pt x="7920" y="5833"/>
                      <a:pt x="7966" y="6187"/>
                    </a:cubicBezTo>
                    <a:cubicBezTo>
                      <a:pt x="8066" y="6961"/>
                      <a:pt x="8123" y="7742"/>
                      <a:pt x="8155" y="8520"/>
                    </a:cubicBezTo>
                    <a:cubicBezTo>
                      <a:pt x="8313" y="12245"/>
                      <a:pt x="8006" y="16006"/>
                      <a:pt x="7439" y="19689"/>
                    </a:cubicBezTo>
                    <a:cubicBezTo>
                      <a:pt x="7189" y="21322"/>
                      <a:pt x="6879" y="22954"/>
                      <a:pt x="6434" y="24546"/>
                    </a:cubicBezTo>
                    <a:cubicBezTo>
                      <a:pt x="6291" y="25056"/>
                      <a:pt x="6175" y="25443"/>
                      <a:pt x="5973" y="25954"/>
                    </a:cubicBezTo>
                    <a:cubicBezTo>
                      <a:pt x="5294" y="23414"/>
                      <a:pt x="4459" y="20920"/>
                      <a:pt x="3730" y="18395"/>
                    </a:cubicBezTo>
                    <a:cubicBezTo>
                      <a:pt x="3309" y="16933"/>
                      <a:pt x="2921" y="15458"/>
                      <a:pt x="2638" y="13961"/>
                    </a:cubicBezTo>
                    <a:cubicBezTo>
                      <a:pt x="2374" y="12560"/>
                      <a:pt x="2255" y="11159"/>
                      <a:pt x="2133" y="9740"/>
                    </a:cubicBezTo>
                    <a:cubicBezTo>
                      <a:pt x="1971" y="7819"/>
                      <a:pt x="1587" y="5889"/>
                      <a:pt x="1688" y="3956"/>
                    </a:cubicBezTo>
                    <a:cubicBezTo>
                      <a:pt x="1707" y="3599"/>
                      <a:pt x="1772" y="3069"/>
                      <a:pt x="1861" y="2824"/>
                    </a:cubicBezTo>
                    <a:cubicBezTo>
                      <a:pt x="1902" y="2711"/>
                      <a:pt x="1952" y="2618"/>
                      <a:pt x="2004" y="2558"/>
                    </a:cubicBezTo>
                    <a:cubicBezTo>
                      <a:pt x="2178" y="2360"/>
                      <a:pt x="2331" y="2191"/>
                      <a:pt x="2552" y="2041"/>
                    </a:cubicBezTo>
                    <a:cubicBezTo>
                      <a:pt x="2965" y="1762"/>
                      <a:pt x="3459" y="1650"/>
                      <a:pt x="3959" y="1650"/>
                    </a:cubicBezTo>
                    <a:close/>
                    <a:moveTo>
                      <a:pt x="3949" y="0"/>
                    </a:moveTo>
                    <a:cubicBezTo>
                      <a:pt x="2539" y="0"/>
                      <a:pt x="1173" y="553"/>
                      <a:pt x="452" y="1885"/>
                    </a:cubicBezTo>
                    <a:cubicBezTo>
                      <a:pt x="1" y="2719"/>
                      <a:pt x="1" y="3792"/>
                      <a:pt x="8" y="4712"/>
                    </a:cubicBezTo>
                    <a:cubicBezTo>
                      <a:pt x="19" y="5842"/>
                      <a:pt x="138" y="6972"/>
                      <a:pt x="266" y="8093"/>
                    </a:cubicBezTo>
                    <a:cubicBezTo>
                      <a:pt x="379" y="9091"/>
                      <a:pt x="460" y="10085"/>
                      <a:pt x="547" y="11083"/>
                    </a:cubicBezTo>
                    <a:cubicBezTo>
                      <a:pt x="692" y="12760"/>
                      <a:pt x="1000" y="14418"/>
                      <a:pt x="1384" y="16055"/>
                    </a:cubicBezTo>
                    <a:cubicBezTo>
                      <a:pt x="2145" y="19288"/>
                      <a:pt x="3254" y="22426"/>
                      <a:pt x="4152" y="25621"/>
                    </a:cubicBezTo>
                    <a:cubicBezTo>
                      <a:pt x="4365" y="26382"/>
                      <a:pt x="4565" y="27146"/>
                      <a:pt x="4750" y="27914"/>
                    </a:cubicBezTo>
                    <a:cubicBezTo>
                      <a:pt x="4617" y="28409"/>
                      <a:pt x="5054" y="28988"/>
                      <a:pt x="5595" y="28988"/>
                    </a:cubicBezTo>
                    <a:cubicBezTo>
                      <a:pt x="5744" y="28988"/>
                      <a:pt x="5901" y="28944"/>
                      <a:pt x="6056" y="28842"/>
                    </a:cubicBezTo>
                    <a:cubicBezTo>
                      <a:pt x="6927" y="28271"/>
                      <a:pt x="7356" y="27081"/>
                      <a:pt x="7678" y="26145"/>
                    </a:cubicBezTo>
                    <a:cubicBezTo>
                      <a:pt x="8225" y="24555"/>
                      <a:pt x="8586" y="22906"/>
                      <a:pt x="8880" y="21254"/>
                    </a:cubicBezTo>
                    <a:cubicBezTo>
                      <a:pt x="9586" y="17283"/>
                      <a:pt x="9942" y="13201"/>
                      <a:pt x="9851" y="9168"/>
                    </a:cubicBezTo>
                    <a:cubicBezTo>
                      <a:pt x="9814" y="7516"/>
                      <a:pt x="9693" y="5854"/>
                      <a:pt x="9309" y="4243"/>
                    </a:cubicBezTo>
                    <a:cubicBezTo>
                      <a:pt x="8945" y="2719"/>
                      <a:pt x="8225" y="1581"/>
                      <a:pt x="6837" y="773"/>
                    </a:cubicBezTo>
                    <a:cubicBezTo>
                      <a:pt x="6001" y="286"/>
                      <a:pt x="4963" y="0"/>
                      <a:pt x="39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9" name="Google Shape;369;p15"/>
              <p:cNvSpPr/>
              <p:nvPr/>
            </p:nvSpPr>
            <p:spPr>
              <a:xfrm>
                <a:off x="2120337" y="2354898"/>
                <a:ext cx="153440" cy="137399"/>
              </a:xfrm>
              <a:custGeom>
                <a:avLst/>
                <a:gdLst/>
                <a:ahLst/>
                <a:cxnLst/>
                <a:rect l="l" t="t" r="r" b="b"/>
                <a:pathLst>
                  <a:path w="6954" h="6227" extrusionOk="0">
                    <a:moveTo>
                      <a:pt x="3799" y="1995"/>
                    </a:moveTo>
                    <a:cubicBezTo>
                      <a:pt x="4492" y="2177"/>
                      <a:pt x="4798" y="2723"/>
                      <a:pt x="4830" y="3323"/>
                    </a:cubicBezTo>
                    <a:cubicBezTo>
                      <a:pt x="4842" y="3532"/>
                      <a:pt x="4749" y="3825"/>
                      <a:pt x="4649" y="3957"/>
                    </a:cubicBezTo>
                    <a:cubicBezTo>
                      <a:pt x="4643" y="3965"/>
                      <a:pt x="4583" y="4026"/>
                      <a:pt x="4549" y="4061"/>
                    </a:cubicBezTo>
                    <a:cubicBezTo>
                      <a:pt x="4505" y="4090"/>
                      <a:pt x="4408" y="4148"/>
                      <a:pt x="4418" y="4148"/>
                    </a:cubicBezTo>
                    <a:cubicBezTo>
                      <a:pt x="4420" y="4148"/>
                      <a:pt x="4427" y="4145"/>
                      <a:pt x="4440" y="4139"/>
                    </a:cubicBezTo>
                    <a:lnTo>
                      <a:pt x="4440" y="4139"/>
                    </a:lnTo>
                    <a:cubicBezTo>
                      <a:pt x="4243" y="4234"/>
                      <a:pt x="4201" y="4230"/>
                      <a:pt x="3981" y="4232"/>
                    </a:cubicBezTo>
                    <a:cubicBezTo>
                      <a:pt x="3977" y="4232"/>
                      <a:pt x="3973" y="4232"/>
                      <a:pt x="3969" y="4232"/>
                    </a:cubicBezTo>
                    <a:cubicBezTo>
                      <a:pt x="3793" y="4232"/>
                      <a:pt x="3600" y="4207"/>
                      <a:pt x="3430" y="4153"/>
                    </a:cubicBezTo>
                    <a:cubicBezTo>
                      <a:pt x="3412" y="4145"/>
                      <a:pt x="3257" y="4080"/>
                      <a:pt x="3224" y="4068"/>
                    </a:cubicBezTo>
                    <a:cubicBezTo>
                      <a:pt x="3193" y="4045"/>
                      <a:pt x="3134" y="4001"/>
                      <a:pt x="3103" y="3976"/>
                    </a:cubicBezTo>
                    <a:cubicBezTo>
                      <a:pt x="3085" y="3954"/>
                      <a:pt x="3058" y="3920"/>
                      <a:pt x="3038" y="3893"/>
                    </a:cubicBezTo>
                    <a:cubicBezTo>
                      <a:pt x="3021" y="3852"/>
                      <a:pt x="2996" y="3772"/>
                      <a:pt x="2986" y="3747"/>
                    </a:cubicBezTo>
                    <a:cubicBezTo>
                      <a:pt x="2975" y="3674"/>
                      <a:pt x="2969" y="3600"/>
                      <a:pt x="2965" y="3527"/>
                    </a:cubicBezTo>
                    <a:cubicBezTo>
                      <a:pt x="2964" y="3498"/>
                      <a:pt x="2963" y="3480"/>
                      <a:pt x="2961" y="3468"/>
                    </a:cubicBezTo>
                    <a:cubicBezTo>
                      <a:pt x="2964" y="3458"/>
                      <a:pt x="2970" y="3434"/>
                      <a:pt x="2976" y="3389"/>
                    </a:cubicBezTo>
                    <a:cubicBezTo>
                      <a:pt x="3032" y="3030"/>
                      <a:pt x="3133" y="2767"/>
                      <a:pt x="3312" y="2488"/>
                    </a:cubicBezTo>
                    <a:cubicBezTo>
                      <a:pt x="3355" y="2420"/>
                      <a:pt x="3534" y="2193"/>
                      <a:pt x="3645" y="2083"/>
                    </a:cubicBezTo>
                    <a:lnTo>
                      <a:pt x="3645" y="2083"/>
                    </a:lnTo>
                    <a:cubicBezTo>
                      <a:pt x="3636" y="2092"/>
                      <a:pt x="3634" y="2096"/>
                      <a:pt x="3637" y="2096"/>
                    </a:cubicBezTo>
                    <a:cubicBezTo>
                      <a:pt x="3649" y="2096"/>
                      <a:pt x="3733" y="2041"/>
                      <a:pt x="3799" y="1995"/>
                    </a:cubicBezTo>
                    <a:close/>
                    <a:moveTo>
                      <a:pt x="3880" y="1"/>
                    </a:moveTo>
                    <a:cubicBezTo>
                      <a:pt x="3803" y="1"/>
                      <a:pt x="3731" y="10"/>
                      <a:pt x="3664" y="28"/>
                    </a:cubicBezTo>
                    <a:cubicBezTo>
                      <a:pt x="3601" y="14"/>
                      <a:pt x="3537" y="7"/>
                      <a:pt x="3473" y="7"/>
                    </a:cubicBezTo>
                    <a:cubicBezTo>
                      <a:pt x="3362" y="7"/>
                      <a:pt x="3252" y="29"/>
                      <a:pt x="3146" y="77"/>
                    </a:cubicBezTo>
                    <a:cubicBezTo>
                      <a:pt x="1271" y="958"/>
                      <a:pt x="0" y="4099"/>
                      <a:pt x="1932" y="5583"/>
                    </a:cubicBezTo>
                    <a:cubicBezTo>
                      <a:pt x="2480" y="6003"/>
                      <a:pt x="3210" y="6226"/>
                      <a:pt x="3933" y="6226"/>
                    </a:cubicBezTo>
                    <a:cubicBezTo>
                      <a:pt x="4548" y="6226"/>
                      <a:pt x="5158" y="6064"/>
                      <a:pt x="5645" y="5724"/>
                    </a:cubicBezTo>
                    <a:cubicBezTo>
                      <a:pt x="6541" y="5098"/>
                      <a:pt x="6953" y="3926"/>
                      <a:pt x="6783" y="2864"/>
                    </a:cubicBezTo>
                    <a:cubicBezTo>
                      <a:pt x="6551" y="1424"/>
                      <a:pt x="5537" y="380"/>
                      <a:pt x="4133" y="33"/>
                    </a:cubicBezTo>
                    <a:cubicBezTo>
                      <a:pt x="4044" y="11"/>
                      <a:pt x="3959" y="1"/>
                      <a:pt x="388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70" name="Google Shape;370;p15"/>
            <p:cNvSpPr/>
            <p:nvPr/>
          </p:nvSpPr>
          <p:spPr>
            <a:xfrm>
              <a:off x="3612925" y="176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1" name="Google Shape;371;p15"/>
            <p:cNvSpPr/>
            <p:nvPr/>
          </p:nvSpPr>
          <p:spPr>
            <a:xfrm>
              <a:off x="433925" y="12292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2" name="Google Shape;372;p15"/>
            <p:cNvSpPr/>
            <p:nvPr/>
          </p:nvSpPr>
          <p:spPr>
            <a:xfrm>
              <a:off x="8618875" y="1769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3" name="Google Shape;373;p15"/>
            <p:cNvSpPr/>
            <p:nvPr/>
          </p:nvSpPr>
          <p:spPr>
            <a:xfrm>
              <a:off x="8833000" y="2924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4" name="Google Shape;374;p15"/>
            <p:cNvSpPr/>
            <p:nvPr/>
          </p:nvSpPr>
          <p:spPr>
            <a:xfrm>
              <a:off x="3926100" y="203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5" name="Google Shape;375;p15"/>
            <p:cNvSpPr/>
            <p:nvPr/>
          </p:nvSpPr>
          <p:spPr>
            <a:xfrm>
              <a:off x="278025" y="14208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6" name="Google Shape;376;p15"/>
            <p:cNvSpPr/>
            <p:nvPr/>
          </p:nvSpPr>
          <p:spPr>
            <a:xfrm>
              <a:off x="8405400" y="3296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7" name="Google Shape;377;p15"/>
            <p:cNvSpPr/>
            <p:nvPr/>
          </p:nvSpPr>
          <p:spPr>
            <a:xfrm>
              <a:off x="5102950" y="4762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8" name="Google Shape;378;p15"/>
            <p:cNvSpPr/>
            <p:nvPr/>
          </p:nvSpPr>
          <p:spPr>
            <a:xfrm>
              <a:off x="3755150" y="2663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9" name="Google Shape;379;p15"/>
            <p:cNvSpPr/>
            <p:nvPr/>
          </p:nvSpPr>
          <p:spPr>
            <a:xfrm>
              <a:off x="433913" y="26826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0" name="Google Shape;380;p15"/>
            <p:cNvSpPr/>
            <p:nvPr/>
          </p:nvSpPr>
          <p:spPr>
            <a:xfrm>
              <a:off x="367425" y="3063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1" name="Google Shape;381;p15"/>
            <p:cNvSpPr/>
            <p:nvPr/>
          </p:nvSpPr>
          <p:spPr>
            <a:xfrm>
              <a:off x="278025" y="28068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3703695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Numbers and text">
  <p:cSld name="1_Numbers and text">
    <p:spTree>
      <p:nvGrpSpPr>
        <p:cNvPr id="1" name="Shape 495"/>
        <p:cNvGrpSpPr/>
        <p:nvPr/>
      </p:nvGrpSpPr>
      <p:grpSpPr>
        <a:xfrm>
          <a:off x="0" y="0"/>
          <a:ext cx="0" cy="0"/>
          <a:chOff x="0" y="0"/>
          <a:chExt cx="0" cy="0"/>
        </a:xfrm>
      </p:grpSpPr>
      <p:sp>
        <p:nvSpPr>
          <p:cNvPr id="496" name="Google Shape;496;p19"/>
          <p:cNvSpPr txBox="1">
            <a:spLocks noGrp="1"/>
          </p:cNvSpPr>
          <p:nvPr>
            <p:ph type="title" hasCustomPrompt="1"/>
          </p:nvPr>
        </p:nvSpPr>
        <p:spPr>
          <a:xfrm rot="-358">
            <a:off x="6861267" y="1112125"/>
            <a:ext cx="3841600" cy="14628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rtl="0">
              <a:spcBef>
                <a:spcPts val="0"/>
              </a:spcBef>
              <a:spcAft>
                <a:spcPts val="0"/>
              </a:spcAft>
              <a:buSzPts val="6200"/>
              <a:buNone/>
              <a:defRPr sz="8266"/>
            </a:lvl2pPr>
            <a:lvl3pPr lvl="2" rtl="0">
              <a:spcBef>
                <a:spcPts val="0"/>
              </a:spcBef>
              <a:spcAft>
                <a:spcPts val="0"/>
              </a:spcAft>
              <a:buSzPts val="6200"/>
              <a:buNone/>
              <a:defRPr sz="8266"/>
            </a:lvl3pPr>
            <a:lvl4pPr lvl="3" rtl="0">
              <a:spcBef>
                <a:spcPts val="0"/>
              </a:spcBef>
              <a:spcAft>
                <a:spcPts val="0"/>
              </a:spcAft>
              <a:buSzPts val="6200"/>
              <a:buNone/>
              <a:defRPr sz="8266"/>
            </a:lvl4pPr>
            <a:lvl5pPr lvl="4" rtl="0">
              <a:spcBef>
                <a:spcPts val="0"/>
              </a:spcBef>
              <a:spcAft>
                <a:spcPts val="0"/>
              </a:spcAft>
              <a:buSzPts val="6200"/>
              <a:buNone/>
              <a:defRPr sz="8266"/>
            </a:lvl5pPr>
            <a:lvl6pPr lvl="5" rtl="0">
              <a:spcBef>
                <a:spcPts val="0"/>
              </a:spcBef>
              <a:spcAft>
                <a:spcPts val="0"/>
              </a:spcAft>
              <a:buSzPts val="6200"/>
              <a:buNone/>
              <a:defRPr sz="8266"/>
            </a:lvl6pPr>
            <a:lvl7pPr lvl="6" rtl="0">
              <a:spcBef>
                <a:spcPts val="0"/>
              </a:spcBef>
              <a:spcAft>
                <a:spcPts val="0"/>
              </a:spcAft>
              <a:buSzPts val="6200"/>
              <a:buNone/>
              <a:defRPr sz="8266"/>
            </a:lvl7pPr>
            <a:lvl8pPr lvl="7" rtl="0">
              <a:spcBef>
                <a:spcPts val="0"/>
              </a:spcBef>
              <a:spcAft>
                <a:spcPts val="0"/>
              </a:spcAft>
              <a:buSzPts val="6200"/>
              <a:buNone/>
              <a:defRPr sz="8266"/>
            </a:lvl8pPr>
            <a:lvl9pPr lvl="8" rtl="0">
              <a:spcBef>
                <a:spcPts val="0"/>
              </a:spcBef>
              <a:spcAft>
                <a:spcPts val="0"/>
              </a:spcAft>
              <a:buSzPts val="6200"/>
              <a:buNone/>
              <a:defRPr sz="8266"/>
            </a:lvl9pPr>
          </a:lstStyle>
          <a:p>
            <a:r>
              <a:t>xx%</a:t>
            </a:r>
          </a:p>
        </p:txBody>
      </p:sp>
      <p:sp>
        <p:nvSpPr>
          <p:cNvPr id="497" name="Google Shape;497;p19"/>
          <p:cNvSpPr txBox="1">
            <a:spLocks noGrp="1"/>
          </p:cNvSpPr>
          <p:nvPr>
            <p:ph type="subTitle" idx="1"/>
          </p:nvPr>
        </p:nvSpPr>
        <p:spPr>
          <a:xfrm>
            <a:off x="6861236" y="2575016"/>
            <a:ext cx="3841600" cy="52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98" name="Google Shape;498;p19"/>
          <p:cNvSpPr txBox="1">
            <a:spLocks noGrp="1"/>
          </p:cNvSpPr>
          <p:nvPr>
            <p:ph type="title" idx="2" hasCustomPrompt="1"/>
          </p:nvPr>
        </p:nvSpPr>
        <p:spPr>
          <a:xfrm>
            <a:off x="6861267" y="3761833"/>
            <a:ext cx="3841600" cy="14632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rtl="0">
              <a:spcBef>
                <a:spcPts val="0"/>
              </a:spcBef>
              <a:spcAft>
                <a:spcPts val="0"/>
              </a:spcAft>
              <a:buSzPts val="6200"/>
              <a:buNone/>
              <a:defRPr sz="8266"/>
            </a:lvl2pPr>
            <a:lvl3pPr lvl="2" rtl="0">
              <a:spcBef>
                <a:spcPts val="0"/>
              </a:spcBef>
              <a:spcAft>
                <a:spcPts val="0"/>
              </a:spcAft>
              <a:buSzPts val="6200"/>
              <a:buNone/>
              <a:defRPr sz="8266"/>
            </a:lvl3pPr>
            <a:lvl4pPr lvl="3" rtl="0">
              <a:spcBef>
                <a:spcPts val="0"/>
              </a:spcBef>
              <a:spcAft>
                <a:spcPts val="0"/>
              </a:spcAft>
              <a:buSzPts val="6200"/>
              <a:buNone/>
              <a:defRPr sz="8266"/>
            </a:lvl4pPr>
            <a:lvl5pPr lvl="4" rtl="0">
              <a:spcBef>
                <a:spcPts val="0"/>
              </a:spcBef>
              <a:spcAft>
                <a:spcPts val="0"/>
              </a:spcAft>
              <a:buSzPts val="6200"/>
              <a:buNone/>
              <a:defRPr sz="8266"/>
            </a:lvl5pPr>
            <a:lvl6pPr lvl="5" rtl="0">
              <a:spcBef>
                <a:spcPts val="0"/>
              </a:spcBef>
              <a:spcAft>
                <a:spcPts val="0"/>
              </a:spcAft>
              <a:buSzPts val="6200"/>
              <a:buNone/>
              <a:defRPr sz="8266"/>
            </a:lvl6pPr>
            <a:lvl7pPr lvl="6" rtl="0">
              <a:spcBef>
                <a:spcPts val="0"/>
              </a:spcBef>
              <a:spcAft>
                <a:spcPts val="0"/>
              </a:spcAft>
              <a:buSzPts val="6200"/>
              <a:buNone/>
              <a:defRPr sz="8266"/>
            </a:lvl7pPr>
            <a:lvl8pPr lvl="7" rtl="0">
              <a:spcBef>
                <a:spcPts val="0"/>
              </a:spcBef>
              <a:spcAft>
                <a:spcPts val="0"/>
              </a:spcAft>
              <a:buSzPts val="6200"/>
              <a:buNone/>
              <a:defRPr sz="8266"/>
            </a:lvl8pPr>
            <a:lvl9pPr lvl="8" rtl="0">
              <a:spcBef>
                <a:spcPts val="0"/>
              </a:spcBef>
              <a:spcAft>
                <a:spcPts val="0"/>
              </a:spcAft>
              <a:buSzPts val="6200"/>
              <a:buNone/>
              <a:defRPr sz="8266"/>
            </a:lvl9pPr>
          </a:lstStyle>
          <a:p>
            <a:r>
              <a:t>xx%</a:t>
            </a:r>
          </a:p>
        </p:txBody>
      </p:sp>
      <p:sp>
        <p:nvSpPr>
          <p:cNvPr id="499" name="Google Shape;499;p19"/>
          <p:cNvSpPr txBox="1">
            <a:spLocks noGrp="1"/>
          </p:cNvSpPr>
          <p:nvPr>
            <p:ph type="subTitle" idx="3"/>
          </p:nvPr>
        </p:nvSpPr>
        <p:spPr>
          <a:xfrm>
            <a:off x="6861236" y="5224883"/>
            <a:ext cx="3841600" cy="52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00" name="Google Shape;500;p19"/>
          <p:cNvSpPr txBox="1">
            <a:spLocks noGrp="1"/>
          </p:cNvSpPr>
          <p:nvPr>
            <p:ph type="title" idx="4" hasCustomPrompt="1"/>
          </p:nvPr>
        </p:nvSpPr>
        <p:spPr>
          <a:xfrm rot="-358">
            <a:off x="1489167" y="1112125"/>
            <a:ext cx="3841600" cy="14628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algn="r" rtl="0">
              <a:spcBef>
                <a:spcPts val="0"/>
              </a:spcBef>
              <a:spcAft>
                <a:spcPts val="0"/>
              </a:spcAft>
              <a:buSzPts val="6200"/>
              <a:buNone/>
              <a:defRPr sz="8266"/>
            </a:lvl2pPr>
            <a:lvl3pPr lvl="2" algn="r" rtl="0">
              <a:spcBef>
                <a:spcPts val="0"/>
              </a:spcBef>
              <a:spcAft>
                <a:spcPts val="0"/>
              </a:spcAft>
              <a:buSzPts val="6200"/>
              <a:buNone/>
              <a:defRPr sz="8266"/>
            </a:lvl3pPr>
            <a:lvl4pPr lvl="3" algn="r" rtl="0">
              <a:spcBef>
                <a:spcPts val="0"/>
              </a:spcBef>
              <a:spcAft>
                <a:spcPts val="0"/>
              </a:spcAft>
              <a:buSzPts val="6200"/>
              <a:buNone/>
              <a:defRPr sz="8266"/>
            </a:lvl4pPr>
            <a:lvl5pPr lvl="4" algn="r" rtl="0">
              <a:spcBef>
                <a:spcPts val="0"/>
              </a:spcBef>
              <a:spcAft>
                <a:spcPts val="0"/>
              </a:spcAft>
              <a:buSzPts val="6200"/>
              <a:buNone/>
              <a:defRPr sz="8266"/>
            </a:lvl5pPr>
            <a:lvl6pPr lvl="5" algn="r" rtl="0">
              <a:spcBef>
                <a:spcPts val="0"/>
              </a:spcBef>
              <a:spcAft>
                <a:spcPts val="0"/>
              </a:spcAft>
              <a:buSzPts val="6200"/>
              <a:buNone/>
              <a:defRPr sz="8266"/>
            </a:lvl6pPr>
            <a:lvl7pPr lvl="6" algn="r" rtl="0">
              <a:spcBef>
                <a:spcPts val="0"/>
              </a:spcBef>
              <a:spcAft>
                <a:spcPts val="0"/>
              </a:spcAft>
              <a:buSzPts val="6200"/>
              <a:buNone/>
              <a:defRPr sz="8266"/>
            </a:lvl7pPr>
            <a:lvl8pPr lvl="7" algn="r" rtl="0">
              <a:spcBef>
                <a:spcPts val="0"/>
              </a:spcBef>
              <a:spcAft>
                <a:spcPts val="0"/>
              </a:spcAft>
              <a:buSzPts val="6200"/>
              <a:buNone/>
              <a:defRPr sz="8266"/>
            </a:lvl8pPr>
            <a:lvl9pPr lvl="8" algn="r" rtl="0">
              <a:spcBef>
                <a:spcPts val="0"/>
              </a:spcBef>
              <a:spcAft>
                <a:spcPts val="0"/>
              </a:spcAft>
              <a:buSzPts val="6200"/>
              <a:buNone/>
              <a:defRPr sz="8266"/>
            </a:lvl9pPr>
          </a:lstStyle>
          <a:p>
            <a:r>
              <a:t>xx%</a:t>
            </a:r>
          </a:p>
        </p:txBody>
      </p:sp>
      <p:sp>
        <p:nvSpPr>
          <p:cNvPr id="501" name="Google Shape;501;p19"/>
          <p:cNvSpPr txBox="1">
            <a:spLocks noGrp="1"/>
          </p:cNvSpPr>
          <p:nvPr>
            <p:ph type="subTitle" idx="5"/>
          </p:nvPr>
        </p:nvSpPr>
        <p:spPr>
          <a:xfrm>
            <a:off x="1489137" y="2575016"/>
            <a:ext cx="3841600" cy="52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502" name="Google Shape;502;p19"/>
          <p:cNvSpPr txBox="1">
            <a:spLocks noGrp="1"/>
          </p:cNvSpPr>
          <p:nvPr>
            <p:ph type="title" idx="6" hasCustomPrompt="1"/>
          </p:nvPr>
        </p:nvSpPr>
        <p:spPr>
          <a:xfrm>
            <a:off x="1489167" y="3761833"/>
            <a:ext cx="3841600" cy="14632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algn="r" rtl="0">
              <a:spcBef>
                <a:spcPts val="0"/>
              </a:spcBef>
              <a:spcAft>
                <a:spcPts val="0"/>
              </a:spcAft>
              <a:buSzPts val="6200"/>
              <a:buNone/>
              <a:defRPr sz="8266"/>
            </a:lvl2pPr>
            <a:lvl3pPr lvl="2" algn="r" rtl="0">
              <a:spcBef>
                <a:spcPts val="0"/>
              </a:spcBef>
              <a:spcAft>
                <a:spcPts val="0"/>
              </a:spcAft>
              <a:buSzPts val="6200"/>
              <a:buNone/>
              <a:defRPr sz="8266"/>
            </a:lvl3pPr>
            <a:lvl4pPr lvl="3" algn="r" rtl="0">
              <a:spcBef>
                <a:spcPts val="0"/>
              </a:spcBef>
              <a:spcAft>
                <a:spcPts val="0"/>
              </a:spcAft>
              <a:buSzPts val="6200"/>
              <a:buNone/>
              <a:defRPr sz="8266"/>
            </a:lvl4pPr>
            <a:lvl5pPr lvl="4" algn="r" rtl="0">
              <a:spcBef>
                <a:spcPts val="0"/>
              </a:spcBef>
              <a:spcAft>
                <a:spcPts val="0"/>
              </a:spcAft>
              <a:buSzPts val="6200"/>
              <a:buNone/>
              <a:defRPr sz="8266"/>
            </a:lvl5pPr>
            <a:lvl6pPr lvl="5" algn="r" rtl="0">
              <a:spcBef>
                <a:spcPts val="0"/>
              </a:spcBef>
              <a:spcAft>
                <a:spcPts val="0"/>
              </a:spcAft>
              <a:buSzPts val="6200"/>
              <a:buNone/>
              <a:defRPr sz="8266"/>
            </a:lvl6pPr>
            <a:lvl7pPr lvl="6" algn="r" rtl="0">
              <a:spcBef>
                <a:spcPts val="0"/>
              </a:spcBef>
              <a:spcAft>
                <a:spcPts val="0"/>
              </a:spcAft>
              <a:buSzPts val="6200"/>
              <a:buNone/>
              <a:defRPr sz="8266"/>
            </a:lvl7pPr>
            <a:lvl8pPr lvl="7" algn="r" rtl="0">
              <a:spcBef>
                <a:spcPts val="0"/>
              </a:spcBef>
              <a:spcAft>
                <a:spcPts val="0"/>
              </a:spcAft>
              <a:buSzPts val="6200"/>
              <a:buNone/>
              <a:defRPr sz="8266"/>
            </a:lvl8pPr>
            <a:lvl9pPr lvl="8" algn="r" rtl="0">
              <a:spcBef>
                <a:spcPts val="0"/>
              </a:spcBef>
              <a:spcAft>
                <a:spcPts val="0"/>
              </a:spcAft>
              <a:buSzPts val="6200"/>
              <a:buNone/>
              <a:defRPr sz="8266"/>
            </a:lvl9pPr>
          </a:lstStyle>
          <a:p>
            <a:r>
              <a:t>xx%</a:t>
            </a:r>
          </a:p>
        </p:txBody>
      </p:sp>
      <p:sp>
        <p:nvSpPr>
          <p:cNvPr id="503" name="Google Shape;503;p19"/>
          <p:cNvSpPr txBox="1">
            <a:spLocks noGrp="1"/>
          </p:cNvSpPr>
          <p:nvPr>
            <p:ph type="subTitle" idx="7"/>
          </p:nvPr>
        </p:nvSpPr>
        <p:spPr>
          <a:xfrm>
            <a:off x="1489137" y="5224883"/>
            <a:ext cx="3841600" cy="52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grpSp>
        <p:nvGrpSpPr>
          <p:cNvPr id="504" name="Google Shape;504;p19"/>
          <p:cNvGrpSpPr/>
          <p:nvPr/>
        </p:nvGrpSpPr>
        <p:grpSpPr>
          <a:xfrm>
            <a:off x="-7" y="1"/>
            <a:ext cx="12192013" cy="6858001"/>
            <a:chOff x="-5" y="0"/>
            <a:chExt cx="9144010" cy="5143501"/>
          </a:xfrm>
        </p:grpSpPr>
        <p:pic>
          <p:nvPicPr>
            <p:cNvPr id="505" name="Google Shape;505;p19"/>
            <p:cNvPicPr preferRelativeResize="0"/>
            <p:nvPr/>
          </p:nvPicPr>
          <p:blipFill rotWithShape="1">
            <a:blip r:embed="rId2">
              <a:alphaModFix/>
            </a:blip>
            <a:srcRect t="40259"/>
            <a:stretch/>
          </p:blipFill>
          <p:spPr>
            <a:xfrm>
              <a:off x="4625075" y="0"/>
              <a:ext cx="1633550" cy="764425"/>
            </a:xfrm>
            <a:prstGeom prst="rect">
              <a:avLst/>
            </a:prstGeom>
            <a:noFill/>
            <a:ln>
              <a:noFill/>
            </a:ln>
          </p:spPr>
        </p:pic>
        <p:pic>
          <p:nvPicPr>
            <p:cNvPr id="506" name="Google Shape;506;p19"/>
            <p:cNvPicPr preferRelativeResize="0"/>
            <p:nvPr/>
          </p:nvPicPr>
          <p:blipFill rotWithShape="1">
            <a:blip r:embed="rId3">
              <a:alphaModFix/>
            </a:blip>
            <a:srcRect r="51679" b="27235"/>
            <a:stretch/>
          </p:blipFill>
          <p:spPr>
            <a:xfrm flipH="1">
              <a:off x="0" y="2688525"/>
              <a:ext cx="1986800" cy="2454974"/>
            </a:xfrm>
            <a:prstGeom prst="rect">
              <a:avLst/>
            </a:prstGeom>
            <a:noFill/>
            <a:ln>
              <a:noFill/>
            </a:ln>
          </p:spPr>
        </p:pic>
        <p:pic>
          <p:nvPicPr>
            <p:cNvPr id="507" name="Google Shape;507;p19"/>
            <p:cNvPicPr preferRelativeResize="0"/>
            <p:nvPr/>
          </p:nvPicPr>
          <p:blipFill rotWithShape="1">
            <a:blip r:embed="rId4">
              <a:alphaModFix/>
            </a:blip>
            <a:srcRect r="29804"/>
            <a:stretch/>
          </p:blipFill>
          <p:spPr>
            <a:xfrm>
              <a:off x="8027153" y="1862325"/>
              <a:ext cx="1116851" cy="1097400"/>
            </a:xfrm>
            <a:prstGeom prst="rect">
              <a:avLst/>
            </a:prstGeom>
            <a:noFill/>
            <a:ln>
              <a:noFill/>
            </a:ln>
          </p:spPr>
        </p:pic>
        <p:pic>
          <p:nvPicPr>
            <p:cNvPr id="508" name="Google Shape;508;p19"/>
            <p:cNvPicPr preferRelativeResize="0"/>
            <p:nvPr/>
          </p:nvPicPr>
          <p:blipFill rotWithShape="1">
            <a:blip r:embed="rId5">
              <a:alphaModFix/>
            </a:blip>
            <a:srcRect l="2827" b="61151"/>
            <a:stretch/>
          </p:blipFill>
          <p:spPr>
            <a:xfrm>
              <a:off x="0" y="4511925"/>
              <a:ext cx="5827952" cy="631575"/>
            </a:xfrm>
            <a:prstGeom prst="rect">
              <a:avLst/>
            </a:prstGeom>
            <a:noFill/>
            <a:ln>
              <a:noFill/>
            </a:ln>
          </p:spPr>
        </p:pic>
        <p:pic>
          <p:nvPicPr>
            <p:cNvPr id="509" name="Google Shape;509;p19"/>
            <p:cNvPicPr preferRelativeResize="0"/>
            <p:nvPr/>
          </p:nvPicPr>
          <p:blipFill rotWithShape="1">
            <a:blip r:embed="rId6">
              <a:alphaModFix/>
            </a:blip>
            <a:srcRect l="28253" b="60460"/>
            <a:stretch/>
          </p:blipFill>
          <p:spPr>
            <a:xfrm flipH="1">
              <a:off x="4840777" y="4139700"/>
              <a:ext cx="4303223" cy="1003800"/>
            </a:xfrm>
            <a:prstGeom prst="rect">
              <a:avLst/>
            </a:prstGeom>
            <a:noFill/>
            <a:ln>
              <a:noFill/>
            </a:ln>
          </p:spPr>
        </p:pic>
        <p:pic>
          <p:nvPicPr>
            <p:cNvPr id="510" name="Google Shape;510;p19"/>
            <p:cNvPicPr preferRelativeResize="0"/>
            <p:nvPr/>
          </p:nvPicPr>
          <p:blipFill rotWithShape="1">
            <a:blip r:embed="rId4">
              <a:alphaModFix/>
            </a:blip>
            <a:srcRect l="59054"/>
            <a:stretch/>
          </p:blipFill>
          <p:spPr>
            <a:xfrm>
              <a:off x="-5" y="153125"/>
              <a:ext cx="668850" cy="1097400"/>
            </a:xfrm>
            <a:prstGeom prst="rect">
              <a:avLst/>
            </a:prstGeom>
            <a:noFill/>
            <a:ln>
              <a:noFill/>
            </a:ln>
          </p:spPr>
        </p:pic>
      </p:grpSp>
      <p:grpSp>
        <p:nvGrpSpPr>
          <p:cNvPr id="511" name="Google Shape;511;p19"/>
          <p:cNvGrpSpPr/>
          <p:nvPr/>
        </p:nvGrpSpPr>
        <p:grpSpPr>
          <a:xfrm>
            <a:off x="211027" y="211630"/>
            <a:ext cx="11730573" cy="5184213"/>
            <a:chOff x="158270" y="158722"/>
            <a:chExt cx="8797930" cy="3888160"/>
          </a:xfrm>
        </p:grpSpPr>
        <p:sp>
          <p:nvSpPr>
            <p:cNvPr id="512" name="Google Shape;512;p19"/>
            <p:cNvSpPr/>
            <p:nvPr/>
          </p:nvSpPr>
          <p:spPr>
            <a:xfrm>
              <a:off x="3377855" y="158722"/>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3" name="Google Shape;513;p19"/>
            <p:cNvSpPr/>
            <p:nvPr/>
          </p:nvSpPr>
          <p:spPr>
            <a:xfrm>
              <a:off x="8655821" y="453779"/>
              <a:ext cx="258873" cy="273600"/>
            </a:xfrm>
            <a:custGeom>
              <a:avLst/>
              <a:gdLst/>
              <a:ahLst/>
              <a:cxnLst/>
              <a:rect l="l" t="t" r="r" b="b"/>
              <a:pathLst>
                <a:path w="27650" h="29223" extrusionOk="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4" name="Google Shape;514;p19"/>
            <p:cNvSpPr/>
            <p:nvPr/>
          </p:nvSpPr>
          <p:spPr>
            <a:xfrm>
              <a:off x="158270" y="2402691"/>
              <a:ext cx="169873" cy="190386"/>
            </a:xfrm>
            <a:custGeom>
              <a:avLst/>
              <a:gdLst/>
              <a:ahLst/>
              <a:cxnLst/>
              <a:rect l="l" t="t" r="r" b="b"/>
              <a:pathLst>
                <a:path w="18144" h="20335" extrusionOk="0">
                  <a:moveTo>
                    <a:pt x="13836" y="1575"/>
                  </a:moveTo>
                  <a:cubicBezTo>
                    <a:pt x="14169" y="1575"/>
                    <a:pt x="14487" y="1682"/>
                    <a:pt x="14760" y="1936"/>
                  </a:cubicBezTo>
                  <a:cubicBezTo>
                    <a:pt x="15785" y="2893"/>
                    <a:pt x="15894" y="4757"/>
                    <a:pt x="16056" y="6052"/>
                  </a:cubicBezTo>
                  <a:cubicBezTo>
                    <a:pt x="16360" y="8492"/>
                    <a:pt x="16601" y="10990"/>
                    <a:pt x="16015" y="13408"/>
                  </a:cubicBezTo>
                  <a:cubicBezTo>
                    <a:pt x="15682" y="14785"/>
                    <a:pt x="15101" y="16390"/>
                    <a:pt x="15471" y="17766"/>
                  </a:cubicBezTo>
                  <a:cubicBezTo>
                    <a:pt x="12355" y="16040"/>
                    <a:pt x="8710" y="15290"/>
                    <a:pt x="5717" y="13312"/>
                  </a:cubicBezTo>
                  <a:cubicBezTo>
                    <a:pt x="3995" y="12173"/>
                    <a:pt x="2568" y="10577"/>
                    <a:pt x="2135" y="8505"/>
                  </a:cubicBezTo>
                  <a:cubicBezTo>
                    <a:pt x="1998" y="7856"/>
                    <a:pt x="1971" y="7055"/>
                    <a:pt x="2334" y="6519"/>
                  </a:cubicBezTo>
                  <a:cubicBezTo>
                    <a:pt x="2643" y="6061"/>
                    <a:pt x="3119" y="5861"/>
                    <a:pt x="3671" y="5808"/>
                  </a:cubicBezTo>
                  <a:cubicBezTo>
                    <a:pt x="3781" y="5797"/>
                    <a:pt x="3891" y="5792"/>
                    <a:pt x="4000" y="5792"/>
                  </a:cubicBezTo>
                  <a:cubicBezTo>
                    <a:pt x="5757" y="5792"/>
                    <a:pt x="7293" y="7132"/>
                    <a:pt x="8135" y="8579"/>
                  </a:cubicBezTo>
                  <a:cubicBezTo>
                    <a:pt x="8282" y="8832"/>
                    <a:pt x="8492" y="8936"/>
                    <a:pt x="8706" y="8936"/>
                  </a:cubicBezTo>
                  <a:cubicBezTo>
                    <a:pt x="8854" y="8936"/>
                    <a:pt x="9003" y="8886"/>
                    <a:pt x="9135" y="8802"/>
                  </a:cubicBezTo>
                  <a:cubicBezTo>
                    <a:pt x="9260" y="9039"/>
                    <a:pt x="9512" y="9152"/>
                    <a:pt x="9774" y="9152"/>
                  </a:cubicBezTo>
                  <a:cubicBezTo>
                    <a:pt x="10196" y="9152"/>
                    <a:pt x="10645" y="8860"/>
                    <a:pt x="10643" y="8317"/>
                  </a:cubicBezTo>
                  <a:cubicBezTo>
                    <a:pt x="10636" y="6715"/>
                    <a:pt x="10461" y="4929"/>
                    <a:pt x="11189" y="3445"/>
                  </a:cubicBezTo>
                  <a:cubicBezTo>
                    <a:pt x="11583" y="2640"/>
                    <a:pt x="12783" y="1575"/>
                    <a:pt x="13836" y="1575"/>
                  </a:cubicBezTo>
                  <a:close/>
                  <a:moveTo>
                    <a:pt x="13882" y="1"/>
                  </a:moveTo>
                  <a:cubicBezTo>
                    <a:pt x="12399" y="1"/>
                    <a:pt x="10858" y="1017"/>
                    <a:pt x="10086" y="2184"/>
                  </a:cubicBezTo>
                  <a:cubicBezTo>
                    <a:pt x="9134" y="3621"/>
                    <a:pt x="9035" y="5354"/>
                    <a:pt x="9042" y="7047"/>
                  </a:cubicBezTo>
                  <a:cubicBezTo>
                    <a:pt x="7973" y="5565"/>
                    <a:pt x="6328" y="4411"/>
                    <a:pt x="4491" y="4230"/>
                  </a:cubicBezTo>
                  <a:cubicBezTo>
                    <a:pt x="4337" y="4214"/>
                    <a:pt x="4182" y="4207"/>
                    <a:pt x="4029" y="4207"/>
                  </a:cubicBezTo>
                  <a:cubicBezTo>
                    <a:pt x="2439" y="4207"/>
                    <a:pt x="980" y="5031"/>
                    <a:pt x="561" y="6680"/>
                  </a:cubicBezTo>
                  <a:cubicBezTo>
                    <a:pt x="1" y="8885"/>
                    <a:pt x="1322" y="11407"/>
                    <a:pt x="2796" y="12960"/>
                  </a:cubicBezTo>
                  <a:cubicBezTo>
                    <a:pt x="4507" y="14765"/>
                    <a:pt x="6846" y="15844"/>
                    <a:pt x="9111" y="16776"/>
                  </a:cubicBezTo>
                  <a:cubicBezTo>
                    <a:pt x="11517" y="17766"/>
                    <a:pt x="14166" y="18554"/>
                    <a:pt x="16254" y="20161"/>
                  </a:cubicBezTo>
                  <a:cubicBezTo>
                    <a:pt x="16411" y="20282"/>
                    <a:pt x="16576" y="20334"/>
                    <a:pt x="16734" y="20334"/>
                  </a:cubicBezTo>
                  <a:cubicBezTo>
                    <a:pt x="17369" y="20334"/>
                    <a:pt x="17891" y="19501"/>
                    <a:pt x="17336" y="18987"/>
                  </a:cubicBezTo>
                  <a:cubicBezTo>
                    <a:pt x="17568" y="18678"/>
                    <a:pt x="17622" y="18215"/>
                    <a:pt x="17272" y="17869"/>
                  </a:cubicBezTo>
                  <a:cubicBezTo>
                    <a:pt x="16649" y="17254"/>
                    <a:pt x="16989" y="16050"/>
                    <a:pt x="17162" y="15321"/>
                  </a:cubicBezTo>
                  <a:cubicBezTo>
                    <a:pt x="17420" y="14235"/>
                    <a:pt x="17742" y="13187"/>
                    <a:pt x="17865" y="12072"/>
                  </a:cubicBezTo>
                  <a:cubicBezTo>
                    <a:pt x="18143" y="9531"/>
                    <a:pt x="17890" y="6855"/>
                    <a:pt x="17417" y="4350"/>
                  </a:cubicBezTo>
                  <a:cubicBezTo>
                    <a:pt x="17126" y="2809"/>
                    <a:pt x="16596" y="873"/>
                    <a:pt x="14991" y="214"/>
                  </a:cubicBezTo>
                  <a:cubicBezTo>
                    <a:pt x="14634" y="67"/>
                    <a:pt x="14260" y="1"/>
                    <a:pt x="138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5" name="Google Shape;515;p19"/>
            <p:cNvSpPr/>
            <p:nvPr/>
          </p:nvSpPr>
          <p:spPr>
            <a:xfrm>
              <a:off x="8623176" y="3812436"/>
              <a:ext cx="249745" cy="234446"/>
            </a:xfrm>
            <a:custGeom>
              <a:avLst/>
              <a:gdLst/>
              <a:ahLst/>
              <a:cxnLst/>
              <a:rect l="l" t="t" r="r" b="b"/>
              <a:pathLst>
                <a:path w="26675" h="25041" extrusionOk="0">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6" name="Google Shape;516;p19"/>
            <p:cNvSpPr/>
            <p:nvPr/>
          </p:nvSpPr>
          <p:spPr>
            <a:xfrm>
              <a:off x="8729450" y="35634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7" name="Google Shape;517;p19"/>
            <p:cNvSpPr/>
            <p:nvPr/>
          </p:nvSpPr>
          <p:spPr>
            <a:xfrm>
              <a:off x="3177675" y="188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8" name="Google Shape;518;p19"/>
            <p:cNvSpPr/>
            <p:nvPr/>
          </p:nvSpPr>
          <p:spPr>
            <a:xfrm>
              <a:off x="8677250" y="13022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9" name="Google Shape;519;p19"/>
            <p:cNvSpPr/>
            <p:nvPr/>
          </p:nvSpPr>
          <p:spPr>
            <a:xfrm>
              <a:off x="8618450" y="32381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0" name="Google Shape;520;p19"/>
            <p:cNvSpPr/>
            <p:nvPr/>
          </p:nvSpPr>
          <p:spPr>
            <a:xfrm>
              <a:off x="2758325" y="188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1" name="Google Shape;521;p19"/>
            <p:cNvSpPr/>
            <p:nvPr/>
          </p:nvSpPr>
          <p:spPr>
            <a:xfrm>
              <a:off x="2928275" y="2742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2" name="Google Shape;522;p19"/>
            <p:cNvSpPr/>
            <p:nvPr/>
          </p:nvSpPr>
          <p:spPr>
            <a:xfrm>
              <a:off x="8829600" y="15076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3" name="Google Shape;523;p19"/>
            <p:cNvSpPr/>
            <p:nvPr/>
          </p:nvSpPr>
          <p:spPr>
            <a:xfrm>
              <a:off x="8766650" y="10578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4" name="Google Shape;524;p19"/>
            <p:cNvSpPr/>
            <p:nvPr/>
          </p:nvSpPr>
          <p:spPr>
            <a:xfrm>
              <a:off x="8866800" y="32381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5" name="Google Shape;525;p19"/>
            <p:cNvSpPr/>
            <p:nvPr/>
          </p:nvSpPr>
          <p:spPr>
            <a:xfrm>
              <a:off x="458450" y="26083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6" name="Google Shape;526;p19"/>
            <p:cNvSpPr/>
            <p:nvPr/>
          </p:nvSpPr>
          <p:spPr>
            <a:xfrm>
              <a:off x="362875" y="22288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7" name="Google Shape;527;p19"/>
            <p:cNvSpPr/>
            <p:nvPr/>
          </p:nvSpPr>
          <p:spPr>
            <a:xfrm>
              <a:off x="527500" y="23133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8695302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Numbers and text">
  <p:cSld name="1_Numbers and text">
    <p:spTree>
      <p:nvGrpSpPr>
        <p:cNvPr id="1" name="Shape 495"/>
        <p:cNvGrpSpPr/>
        <p:nvPr/>
      </p:nvGrpSpPr>
      <p:grpSpPr>
        <a:xfrm>
          <a:off x="0" y="0"/>
          <a:ext cx="0" cy="0"/>
          <a:chOff x="0" y="0"/>
          <a:chExt cx="0" cy="0"/>
        </a:xfrm>
      </p:grpSpPr>
      <p:sp>
        <p:nvSpPr>
          <p:cNvPr id="496" name="Google Shape;496;p19"/>
          <p:cNvSpPr txBox="1">
            <a:spLocks noGrp="1"/>
          </p:cNvSpPr>
          <p:nvPr>
            <p:ph type="title" hasCustomPrompt="1"/>
          </p:nvPr>
        </p:nvSpPr>
        <p:spPr>
          <a:xfrm rot="-358">
            <a:off x="6861267" y="1112125"/>
            <a:ext cx="3841600" cy="14628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rtl="0">
              <a:spcBef>
                <a:spcPts val="0"/>
              </a:spcBef>
              <a:spcAft>
                <a:spcPts val="0"/>
              </a:spcAft>
              <a:buSzPts val="6200"/>
              <a:buNone/>
              <a:defRPr sz="8266"/>
            </a:lvl2pPr>
            <a:lvl3pPr lvl="2" rtl="0">
              <a:spcBef>
                <a:spcPts val="0"/>
              </a:spcBef>
              <a:spcAft>
                <a:spcPts val="0"/>
              </a:spcAft>
              <a:buSzPts val="6200"/>
              <a:buNone/>
              <a:defRPr sz="8266"/>
            </a:lvl3pPr>
            <a:lvl4pPr lvl="3" rtl="0">
              <a:spcBef>
                <a:spcPts val="0"/>
              </a:spcBef>
              <a:spcAft>
                <a:spcPts val="0"/>
              </a:spcAft>
              <a:buSzPts val="6200"/>
              <a:buNone/>
              <a:defRPr sz="8266"/>
            </a:lvl4pPr>
            <a:lvl5pPr lvl="4" rtl="0">
              <a:spcBef>
                <a:spcPts val="0"/>
              </a:spcBef>
              <a:spcAft>
                <a:spcPts val="0"/>
              </a:spcAft>
              <a:buSzPts val="6200"/>
              <a:buNone/>
              <a:defRPr sz="8266"/>
            </a:lvl5pPr>
            <a:lvl6pPr lvl="5" rtl="0">
              <a:spcBef>
                <a:spcPts val="0"/>
              </a:spcBef>
              <a:spcAft>
                <a:spcPts val="0"/>
              </a:spcAft>
              <a:buSzPts val="6200"/>
              <a:buNone/>
              <a:defRPr sz="8266"/>
            </a:lvl6pPr>
            <a:lvl7pPr lvl="6" rtl="0">
              <a:spcBef>
                <a:spcPts val="0"/>
              </a:spcBef>
              <a:spcAft>
                <a:spcPts val="0"/>
              </a:spcAft>
              <a:buSzPts val="6200"/>
              <a:buNone/>
              <a:defRPr sz="8266"/>
            </a:lvl7pPr>
            <a:lvl8pPr lvl="7" rtl="0">
              <a:spcBef>
                <a:spcPts val="0"/>
              </a:spcBef>
              <a:spcAft>
                <a:spcPts val="0"/>
              </a:spcAft>
              <a:buSzPts val="6200"/>
              <a:buNone/>
              <a:defRPr sz="8266"/>
            </a:lvl8pPr>
            <a:lvl9pPr lvl="8" rtl="0">
              <a:spcBef>
                <a:spcPts val="0"/>
              </a:spcBef>
              <a:spcAft>
                <a:spcPts val="0"/>
              </a:spcAft>
              <a:buSzPts val="6200"/>
              <a:buNone/>
              <a:defRPr sz="8266"/>
            </a:lvl9pPr>
          </a:lstStyle>
          <a:p>
            <a:r>
              <a:t>xx%</a:t>
            </a:r>
          </a:p>
        </p:txBody>
      </p:sp>
      <p:sp>
        <p:nvSpPr>
          <p:cNvPr id="497" name="Google Shape;497;p19"/>
          <p:cNvSpPr txBox="1">
            <a:spLocks noGrp="1"/>
          </p:cNvSpPr>
          <p:nvPr>
            <p:ph type="subTitle" idx="1"/>
          </p:nvPr>
        </p:nvSpPr>
        <p:spPr>
          <a:xfrm>
            <a:off x="6861236" y="2575016"/>
            <a:ext cx="3841600" cy="52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98" name="Google Shape;498;p19"/>
          <p:cNvSpPr txBox="1">
            <a:spLocks noGrp="1"/>
          </p:cNvSpPr>
          <p:nvPr>
            <p:ph type="title" idx="2" hasCustomPrompt="1"/>
          </p:nvPr>
        </p:nvSpPr>
        <p:spPr>
          <a:xfrm>
            <a:off x="6861267" y="3761833"/>
            <a:ext cx="3841600" cy="14632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rtl="0">
              <a:spcBef>
                <a:spcPts val="0"/>
              </a:spcBef>
              <a:spcAft>
                <a:spcPts val="0"/>
              </a:spcAft>
              <a:buSzPts val="6200"/>
              <a:buNone/>
              <a:defRPr sz="8266"/>
            </a:lvl2pPr>
            <a:lvl3pPr lvl="2" rtl="0">
              <a:spcBef>
                <a:spcPts val="0"/>
              </a:spcBef>
              <a:spcAft>
                <a:spcPts val="0"/>
              </a:spcAft>
              <a:buSzPts val="6200"/>
              <a:buNone/>
              <a:defRPr sz="8266"/>
            </a:lvl3pPr>
            <a:lvl4pPr lvl="3" rtl="0">
              <a:spcBef>
                <a:spcPts val="0"/>
              </a:spcBef>
              <a:spcAft>
                <a:spcPts val="0"/>
              </a:spcAft>
              <a:buSzPts val="6200"/>
              <a:buNone/>
              <a:defRPr sz="8266"/>
            </a:lvl4pPr>
            <a:lvl5pPr lvl="4" rtl="0">
              <a:spcBef>
                <a:spcPts val="0"/>
              </a:spcBef>
              <a:spcAft>
                <a:spcPts val="0"/>
              </a:spcAft>
              <a:buSzPts val="6200"/>
              <a:buNone/>
              <a:defRPr sz="8266"/>
            </a:lvl5pPr>
            <a:lvl6pPr lvl="5" rtl="0">
              <a:spcBef>
                <a:spcPts val="0"/>
              </a:spcBef>
              <a:spcAft>
                <a:spcPts val="0"/>
              </a:spcAft>
              <a:buSzPts val="6200"/>
              <a:buNone/>
              <a:defRPr sz="8266"/>
            </a:lvl6pPr>
            <a:lvl7pPr lvl="6" rtl="0">
              <a:spcBef>
                <a:spcPts val="0"/>
              </a:spcBef>
              <a:spcAft>
                <a:spcPts val="0"/>
              </a:spcAft>
              <a:buSzPts val="6200"/>
              <a:buNone/>
              <a:defRPr sz="8266"/>
            </a:lvl7pPr>
            <a:lvl8pPr lvl="7" rtl="0">
              <a:spcBef>
                <a:spcPts val="0"/>
              </a:spcBef>
              <a:spcAft>
                <a:spcPts val="0"/>
              </a:spcAft>
              <a:buSzPts val="6200"/>
              <a:buNone/>
              <a:defRPr sz="8266"/>
            </a:lvl8pPr>
            <a:lvl9pPr lvl="8" rtl="0">
              <a:spcBef>
                <a:spcPts val="0"/>
              </a:spcBef>
              <a:spcAft>
                <a:spcPts val="0"/>
              </a:spcAft>
              <a:buSzPts val="6200"/>
              <a:buNone/>
              <a:defRPr sz="8266"/>
            </a:lvl9pPr>
          </a:lstStyle>
          <a:p>
            <a:r>
              <a:t>xx%</a:t>
            </a:r>
          </a:p>
        </p:txBody>
      </p:sp>
      <p:sp>
        <p:nvSpPr>
          <p:cNvPr id="499" name="Google Shape;499;p19"/>
          <p:cNvSpPr txBox="1">
            <a:spLocks noGrp="1"/>
          </p:cNvSpPr>
          <p:nvPr>
            <p:ph type="subTitle" idx="3"/>
          </p:nvPr>
        </p:nvSpPr>
        <p:spPr>
          <a:xfrm>
            <a:off x="6861236" y="5224883"/>
            <a:ext cx="3841600" cy="52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00" name="Google Shape;500;p19"/>
          <p:cNvSpPr txBox="1">
            <a:spLocks noGrp="1"/>
          </p:cNvSpPr>
          <p:nvPr>
            <p:ph type="title" idx="4" hasCustomPrompt="1"/>
          </p:nvPr>
        </p:nvSpPr>
        <p:spPr>
          <a:xfrm rot="-358">
            <a:off x="1489167" y="1112125"/>
            <a:ext cx="3841600" cy="14628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algn="r" rtl="0">
              <a:spcBef>
                <a:spcPts val="0"/>
              </a:spcBef>
              <a:spcAft>
                <a:spcPts val="0"/>
              </a:spcAft>
              <a:buSzPts val="6200"/>
              <a:buNone/>
              <a:defRPr sz="8266"/>
            </a:lvl2pPr>
            <a:lvl3pPr lvl="2" algn="r" rtl="0">
              <a:spcBef>
                <a:spcPts val="0"/>
              </a:spcBef>
              <a:spcAft>
                <a:spcPts val="0"/>
              </a:spcAft>
              <a:buSzPts val="6200"/>
              <a:buNone/>
              <a:defRPr sz="8266"/>
            </a:lvl3pPr>
            <a:lvl4pPr lvl="3" algn="r" rtl="0">
              <a:spcBef>
                <a:spcPts val="0"/>
              </a:spcBef>
              <a:spcAft>
                <a:spcPts val="0"/>
              </a:spcAft>
              <a:buSzPts val="6200"/>
              <a:buNone/>
              <a:defRPr sz="8266"/>
            </a:lvl4pPr>
            <a:lvl5pPr lvl="4" algn="r" rtl="0">
              <a:spcBef>
                <a:spcPts val="0"/>
              </a:spcBef>
              <a:spcAft>
                <a:spcPts val="0"/>
              </a:spcAft>
              <a:buSzPts val="6200"/>
              <a:buNone/>
              <a:defRPr sz="8266"/>
            </a:lvl5pPr>
            <a:lvl6pPr lvl="5" algn="r" rtl="0">
              <a:spcBef>
                <a:spcPts val="0"/>
              </a:spcBef>
              <a:spcAft>
                <a:spcPts val="0"/>
              </a:spcAft>
              <a:buSzPts val="6200"/>
              <a:buNone/>
              <a:defRPr sz="8266"/>
            </a:lvl6pPr>
            <a:lvl7pPr lvl="6" algn="r" rtl="0">
              <a:spcBef>
                <a:spcPts val="0"/>
              </a:spcBef>
              <a:spcAft>
                <a:spcPts val="0"/>
              </a:spcAft>
              <a:buSzPts val="6200"/>
              <a:buNone/>
              <a:defRPr sz="8266"/>
            </a:lvl7pPr>
            <a:lvl8pPr lvl="7" algn="r" rtl="0">
              <a:spcBef>
                <a:spcPts val="0"/>
              </a:spcBef>
              <a:spcAft>
                <a:spcPts val="0"/>
              </a:spcAft>
              <a:buSzPts val="6200"/>
              <a:buNone/>
              <a:defRPr sz="8266"/>
            </a:lvl8pPr>
            <a:lvl9pPr lvl="8" algn="r" rtl="0">
              <a:spcBef>
                <a:spcPts val="0"/>
              </a:spcBef>
              <a:spcAft>
                <a:spcPts val="0"/>
              </a:spcAft>
              <a:buSzPts val="6200"/>
              <a:buNone/>
              <a:defRPr sz="8266"/>
            </a:lvl9pPr>
          </a:lstStyle>
          <a:p>
            <a:r>
              <a:t>xx%</a:t>
            </a:r>
          </a:p>
        </p:txBody>
      </p:sp>
      <p:sp>
        <p:nvSpPr>
          <p:cNvPr id="501" name="Google Shape;501;p19"/>
          <p:cNvSpPr txBox="1">
            <a:spLocks noGrp="1"/>
          </p:cNvSpPr>
          <p:nvPr>
            <p:ph type="subTitle" idx="5"/>
          </p:nvPr>
        </p:nvSpPr>
        <p:spPr>
          <a:xfrm>
            <a:off x="1489137" y="2575016"/>
            <a:ext cx="3841600" cy="52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502" name="Google Shape;502;p19"/>
          <p:cNvSpPr txBox="1">
            <a:spLocks noGrp="1"/>
          </p:cNvSpPr>
          <p:nvPr>
            <p:ph type="title" idx="6" hasCustomPrompt="1"/>
          </p:nvPr>
        </p:nvSpPr>
        <p:spPr>
          <a:xfrm>
            <a:off x="1489167" y="3761833"/>
            <a:ext cx="3841600" cy="14632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algn="r" rtl="0">
              <a:spcBef>
                <a:spcPts val="0"/>
              </a:spcBef>
              <a:spcAft>
                <a:spcPts val="0"/>
              </a:spcAft>
              <a:buSzPts val="6200"/>
              <a:buNone/>
              <a:defRPr sz="8266"/>
            </a:lvl2pPr>
            <a:lvl3pPr lvl="2" algn="r" rtl="0">
              <a:spcBef>
                <a:spcPts val="0"/>
              </a:spcBef>
              <a:spcAft>
                <a:spcPts val="0"/>
              </a:spcAft>
              <a:buSzPts val="6200"/>
              <a:buNone/>
              <a:defRPr sz="8266"/>
            </a:lvl3pPr>
            <a:lvl4pPr lvl="3" algn="r" rtl="0">
              <a:spcBef>
                <a:spcPts val="0"/>
              </a:spcBef>
              <a:spcAft>
                <a:spcPts val="0"/>
              </a:spcAft>
              <a:buSzPts val="6200"/>
              <a:buNone/>
              <a:defRPr sz="8266"/>
            </a:lvl4pPr>
            <a:lvl5pPr lvl="4" algn="r" rtl="0">
              <a:spcBef>
                <a:spcPts val="0"/>
              </a:spcBef>
              <a:spcAft>
                <a:spcPts val="0"/>
              </a:spcAft>
              <a:buSzPts val="6200"/>
              <a:buNone/>
              <a:defRPr sz="8266"/>
            </a:lvl5pPr>
            <a:lvl6pPr lvl="5" algn="r" rtl="0">
              <a:spcBef>
                <a:spcPts val="0"/>
              </a:spcBef>
              <a:spcAft>
                <a:spcPts val="0"/>
              </a:spcAft>
              <a:buSzPts val="6200"/>
              <a:buNone/>
              <a:defRPr sz="8266"/>
            </a:lvl6pPr>
            <a:lvl7pPr lvl="6" algn="r" rtl="0">
              <a:spcBef>
                <a:spcPts val="0"/>
              </a:spcBef>
              <a:spcAft>
                <a:spcPts val="0"/>
              </a:spcAft>
              <a:buSzPts val="6200"/>
              <a:buNone/>
              <a:defRPr sz="8266"/>
            </a:lvl7pPr>
            <a:lvl8pPr lvl="7" algn="r" rtl="0">
              <a:spcBef>
                <a:spcPts val="0"/>
              </a:spcBef>
              <a:spcAft>
                <a:spcPts val="0"/>
              </a:spcAft>
              <a:buSzPts val="6200"/>
              <a:buNone/>
              <a:defRPr sz="8266"/>
            </a:lvl8pPr>
            <a:lvl9pPr lvl="8" algn="r" rtl="0">
              <a:spcBef>
                <a:spcPts val="0"/>
              </a:spcBef>
              <a:spcAft>
                <a:spcPts val="0"/>
              </a:spcAft>
              <a:buSzPts val="6200"/>
              <a:buNone/>
              <a:defRPr sz="8266"/>
            </a:lvl9pPr>
          </a:lstStyle>
          <a:p>
            <a:r>
              <a:t>xx%</a:t>
            </a:r>
          </a:p>
        </p:txBody>
      </p:sp>
      <p:sp>
        <p:nvSpPr>
          <p:cNvPr id="503" name="Google Shape;503;p19"/>
          <p:cNvSpPr txBox="1">
            <a:spLocks noGrp="1"/>
          </p:cNvSpPr>
          <p:nvPr>
            <p:ph type="subTitle" idx="7"/>
          </p:nvPr>
        </p:nvSpPr>
        <p:spPr>
          <a:xfrm>
            <a:off x="1489137" y="5224883"/>
            <a:ext cx="3841600" cy="52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grpSp>
        <p:nvGrpSpPr>
          <p:cNvPr id="504" name="Google Shape;504;p19"/>
          <p:cNvGrpSpPr/>
          <p:nvPr/>
        </p:nvGrpSpPr>
        <p:grpSpPr>
          <a:xfrm>
            <a:off x="-7" y="1"/>
            <a:ext cx="12192013" cy="6858001"/>
            <a:chOff x="-5" y="0"/>
            <a:chExt cx="9144010" cy="5143501"/>
          </a:xfrm>
        </p:grpSpPr>
        <p:pic>
          <p:nvPicPr>
            <p:cNvPr id="505" name="Google Shape;505;p19"/>
            <p:cNvPicPr preferRelativeResize="0"/>
            <p:nvPr/>
          </p:nvPicPr>
          <p:blipFill rotWithShape="1">
            <a:blip r:embed="rId2">
              <a:alphaModFix/>
            </a:blip>
            <a:srcRect t="40259"/>
            <a:stretch/>
          </p:blipFill>
          <p:spPr>
            <a:xfrm>
              <a:off x="4625075" y="0"/>
              <a:ext cx="1633550" cy="764425"/>
            </a:xfrm>
            <a:prstGeom prst="rect">
              <a:avLst/>
            </a:prstGeom>
            <a:noFill/>
            <a:ln>
              <a:noFill/>
            </a:ln>
          </p:spPr>
        </p:pic>
        <p:pic>
          <p:nvPicPr>
            <p:cNvPr id="506" name="Google Shape;506;p19"/>
            <p:cNvPicPr preferRelativeResize="0"/>
            <p:nvPr/>
          </p:nvPicPr>
          <p:blipFill rotWithShape="1">
            <a:blip r:embed="rId3">
              <a:alphaModFix/>
            </a:blip>
            <a:srcRect r="51679" b="27235"/>
            <a:stretch/>
          </p:blipFill>
          <p:spPr>
            <a:xfrm flipH="1">
              <a:off x="0" y="2688525"/>
              <a:ext cx="1986800" cy="2454974"/>
            </a:xfrm>
            <a:prstGeom prst="rect">
              <a:avLst/>
            </a:prstGeom>
            <a:noFill/>
            <a:ln>
              <a:noFill/>
            </a:ln>
          </p:spPr>
        </p:pic>
        <p:pic>
          <p:nvPicPr>
            <p:cNvPr id="507" name="Google Shape;507;p19"/>
            <p:cNvPicPr preferRelativeResize="0"/>
            <p:nvPr/>
          </p:nvPicPr>
          <p:blipFill rotWithShape="1">
            <a:blip r:embed="rId4">
              <a:alphaModFix/>
            </a:blip>
            <a:srcRect r="29804"/>
            <a:stretch/>
          </p:blipFill>
          <p:spPr>
            <a:xfrm>
              <a:off x="8027153" y="1862325"/>
              <a:ext cx="1116851" cy="1097400"/>
            </a:xfrm>
            <a:prstGeom prst="rect">
              <a:avLst/>
            </a:prstGeom>
            <a:noFill/>
            <a:ln>
              <a:noFill/>
            </a:ln>
          </p:spPr>
        </p:pic>
        <p:pic>
          <p:nvPicPr>
            <p:cNvPr id="508" name="Google Shape;508;p19"/>
            <p:cNvPicPr preferRelativeResize="0"/>
            <p:nvPr/>
          </p:nvPicPr>
          <p:blipFill rotWithShape="1">
            <a:blip r:embed="rId5">
              <a:alphaModFix/>
            </a:blip>
            <a:srcRect l="2827" b="61151"/>
            <a:stretch/>
          </p:blipFill>
          <p:spPr>
            <a:xfrm>
              <a:off x="0" y="4511925"/>
              <a:ext cx="5827952" cy="631575"/>
            </a:xfrm>
            <a:prstGeom prst="rect">
              <a:avLst/>
            </a:prstGeom>
            <a:noFill/>
            <a:ln>
              <a:noFill/>
            </a:ln>
          </p:spPr>
        </p:pic>
        <p:pic>
          <p:nvPicPr>
            <p:cNvPr id="509" name="Google Shape;509;p19"/>
            <p:cNvPicPr preferRelativeResize="0"/>
            <p:nvPr/>
          </p:nvPicPr>
          <p:blipFill rotWithShape="1">
            <a:blip r:embed="rId6">
              <a:alphaModFix/>
            </a:blip>
            <a:srcRect l="28253" b="60460"/>
            <a:stretch/>
          </p:blipFill>
          <p:spPr>
            <a:xfrm flipH="1">
              <a:off x="4840777" y="4139700"/>
              <a:ext cx="4303223" cy="1003800"/>
            </a:xfrm>
            <a:prstGeom prst="rect">
              <a:avLst/>
            </a:prstGeom>
            <a:noFill/>
            <a:ln>
              <a:noFill/>
            </a:ln>
          </p:spPr>
        </p:pic>
        <p:pic>
          <p:nvPicPr>
            <p:cNvPr id="510" name="Google Shape;510;p19"/>
            <p:cNvPicPr preferRelativeResize="0"/>
            <p:nvPr/>
          </p:nvPicPr>
          <p:blipFill rotWithShape="1">
            <a:blip r:embed="rId4">
              <a:alphaModFix/>
            </a:blip>
            <a:srcRect l="59054"/>
            <a:stretch/>
          </p:blipFill>
          <p:spPr>
            <a:xfrm>
              <a:off x="-5" y="153125"/>
              <a:ext cx="668850" cy="1097400"/>
            </a:xfrm>
            <a:prstGeom prst="rect">
              <a:avLst/>
            </a:prstGeom>
            <a:noFill/>
            <a:ln>
              <a:noFill/>
            </a:ln>
          </p:spPr>
        </p:pic>
      </p:grpSp>
      <p:grpSp>
        <p:nvGrpSpPr>
          <p:cNvPr id="511" name="Google Shape;511;p19"/>
          <p:cNvGrpSpPr/>
          <p:nvPr/>
        </p:nvGrpSpPr>
        <p:grpSpPr>
          <a:xfrm>
            <a:off x="211027" y="211630"/>
            <a:ext cx="11730573" cy="5184213"/>
            <a:chOff x="158270" y="158722"/>
            <a:chExt cx="8797930" cy="3888160"/>
          </a:xfrm>
        </p:grpSpPr>
        <p:sp>
          <p:nvSpPr>
            <p:cNvPr id="512" name="Google Shape;512;p19"/>
            <p:cNvSpPr/>
            <p:nvPr/>
          </p:nvSpPr>
          <p:spPr>
            <a:xfrm>
              <a:off x="3377855" y="158722"/>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3" name="Google Shape;513;p19"/>
            <p:cNvSpPr/>
            <p:nvPr/>
          </p:nvSpPr>
          <p:spPr>
            <a:xfrm>
              <a:off x="8655821" y="453779"/>
              <a:ext cx="258873" cy="273600"/>
            </a:xfrm>
            <a:custGeom>
              <a:avLst/>
              <a:gdLst/>
              <a:ahLst/>
              <a:cxnLst/>
              <a:rect l="l" t="t" r="r" b="b"/>
              <a:pathLst>
                <a:path w="27650" h="29223" extrusionOk="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4" name="Google Shape;514;p19"/>
            <p:cNvSpPr/>
            <p:nvPr/>
          </p:nvSpPr>
          <p:spPr>
            <a:xfrm>
              <a:off x="158270" y="2402691"/>
              <a:ext cx="169873" cy="190386"/>
            </a:xfrm>
            <a:custGeom>
              <a:avLst/>
              <a:gdLst/>
              <a:ahLst/>
              <a:cxnLst/>
              <a:rect l="l" t="t" r="r" b="b"/>
              <a:pathLst>
                <a:path w="18144" h="20335" extrusionOk="0">
                  <a:moveTo>
                    <a:pt x="13836" y="1575"/>
                  </a:moveTo>
                  <a:cubicBezTo>
                    <a:pt x="14169" y="1575"/>
                    <a:pt x="14487" y="1682"/>
                    <a:pt x="14760" y="1936"/>
                  </a:cubicBezTo>
                  <a:cubicBezTo>
                    <a:pt x="15785" y="2893"/>
                    <a:pt x="15894" y="4757"/>
                    <a:pt x="16056" y="6052"/>
                  </a:cubicBezTo>
                  <a:cubicBezTo>
                    <a:pt x="16360" y="8492"/>
                    <a:pt x="16601" y="10990"/>
                    <a:pt x="16015" y="13408"/>
                  </a:cubicBezTo>
                  <a:cubicBezTo>
                    <a:pt x="15682" y="14785"/>
                    <a:pt x="15101" y="16390"/>
                    <a:pt x="15471" y="17766"/>
                  </a:cubicBezTo>
                  <a:cubicBezTo>
                    <a:pt x="12355" y="16040"/>
                    <a:pt x="8710" y="15290"/>
                    <a:pt x="5717" y="13312"/>
                  </a:cubicBezTo>
                  <a:cubicBezTo>
                    <a:pt x="3995" y="12173"/>
                    <a:pt x="2568" y="10577"/>
                    <a:pt x="2135" y="8505"/>
                  </a:cubicBezTo>
                  <a:cubicBezTo>
                    <a:pt x="1998" y="7856"/>
                    <a:pt x="1971" y="7055"/>
                    <a:pt x="2334" y="6519"/>
                  </a:cubicBezTo>
                  <a:cubicBezTo>
                    <a:pt x="2643" y="6061"/>
                    <a:pt x="3119" y="5861"/>
                    <a:pt x="3671" y="5808"/>
                  </a:cubicBezTo>
                  <a:cubicBezTo>
                    <a:pt x="3781" y="5797"/>
                    <a:pt x="3891" y="5792"/>
                    <a:pt x="4000" y="5792"/>
                  </a:cubicBezTo>
                  <a:cubicBezTo>
                    <a:pt x="5757" y="5792"/>
                    <a:pt x="7293" y="7132"/>
                    <a:pt x="8135" y="8579"/>
                  </a:cubicBezTo>
                  <a:cubicBezTo>
                    <a:pt x="8282" y="8832"/>
                    <a:pt x="8492" y="8936"/>
                    <a:pt x="8706" y="8936"/>
                  </a:cubicBezTo>
                  <a:cubicBezTo>
                    <a:pt x="8854" y="8936"/>
                    <a:pt x="9003" y="8886"/>
                    <a:pt x="9135" y="8802"/>
                  </a:cubicBezTo>
                  <a:cubicBezTo>
                    <a:pt x="9260" y="9039"/>
                    <a:pt x="9512" y="9152"/>
                    <a:pt x="9774" y="9152"/>
                  </a:cubicBezTo>
                  <a:cubicBezTo>
                    <a:pt x="10196" y="9152"/>
                    <a:pt x="10645" y="8860"/>
                    <a:pt x="10643" y="8317"/>
                  </a:cubicBezTo>
                  <a:cubicBezTo>
                    <a:pt x="10636" y="6715"/>
                    <a:pt x="10461" y="4929"/>
                    <a:pt x="11189" y="3445"/>
                  </a:cubicBezTo>
                  <a:cubicBezTo>
                    <a:pt x="11583" y="2640"/>
                    <a:pt x="12783" y="1575"/>
                    <a:pt x="13836" y="1575"/>
                  </a:cubicBezTo>
                  <a:close/>
                  <a:moveTo>
                    <a:pt x="13882" y="1"/>
                  </a:moveTo>
                  <a:cubicBezTo>
                    <a:pt x="12399" y="1"/>
                    <a:pt x="10858" y="1017"/>
                    <a:pt x="10086" y="2184"/>
                  </a:cubicBezTo>
                  <a:cubicBezTo>
                    <a:pt x="9134" y="3621"/>
                    <a:pt x="9035" y="5354"/>
                    <a:pt x="9042" y="7047"/>
                  </a:cubicBezTo>
                  <a:cubicBezTo>
                    <a:pt x="7973" y="5565"/>
                    <a:pt x="6328" y="4411"/>
                    <a:pt x="4491" y="4230"/>
                  </a:cubicBezTo>
                  <a:cubicBezTo>
                    <a:pt x="4337" y="4214"/>
                    <a:pt x="4182" y="4207"/>
                    <a:pt x="4029" y="4207"/>
                  </a:cubicBezTo>
                  <a:cubicBezTo>
                    <a:pt x="2439" y="4207"/>
                    <a:pt x="980" y="5031"/>
                    <a:pt x="561" y="6680"/>
                  </a:cubicBezTo>
                  <a:cubicBezTo>
                    <a:pt x="1" y="8885"/>
                    <a:pt x="1322" y="11407"/>
                    <a:pt x="2796" y="12960"/>
                  </a:cubicBezTo>
                  <a:cubicBezTo>
                    <a:pt x="4507" y="14765"/>
                    <a:pt x="6846" y="15844"/>
                    <a:pt x="9111" y="16776"/>
                  </a:cubicBezTo>
                  <a:cubicBezTo>
                    <a:pt x="11517" y="17766"/>
                    <a:pt x="14166" y="18554"/>
                    <a:pt x="16254" y="20161"/>
                  </a:cubicBezTo>
                  <a:cubicBezTo>
                    <a:pt x="16411" y="20282"/>
                    <a:pt x="16576" y="20334"/>
                    <a:pt x="16734" y="20334"/>
                  </a:cubicBezTo>
                  <a:cubicBezTo>
                    <a:pt x="17369" y="20334"/>
                    <a:pt x="17891" y="19501"/>
                    <a:pt x="17336" y="18987"/>
                  </a:cubicBezTo>
                  <a:cubicBezTo>
                    <a:pt x="17568" y="18678"/>
                    <a:pt x="17622" y="18215"/>
                    <a:pt x="17272" y="17869"/>
                  </a:cubicBezTo>
                  <a:cubicBezTo>
                    <a:pt x="16649" y="17254"/>
                    <a:pt x="16989" y="16050"/>
                    <a:pt x="17162" y="15321"/>
                  </a:cubicBezTo>
                  <a:cubicBezTo>
                    <a:pt x="17420" y="14235"/>
                    <a:pt x="17742" y="13187"/>
                    <a:pt x="17865" y="12072"/>
                  </a:cubicBezTo>
                  <a:cubicBezTo>
                    <a:pt x="18143" y="9531"/>
                    <a:pt x="17890" y="6855"/>
                    <a:pt x="17417" y="4350"/>
                  </a:cubicBezTo>
                  <a:cubicBezTo>
                    <a:pt x="17126" y="2809"/>
                    <a:pt x="16596" y="873"/>
                    <a:pt x="14991" y="214"/>
                  </a:cubicBezTo>
                  <a:cubicBezTo>
                    <a:pt x="14634" y="67"/>
                    <a:pt x="14260" y="1"/>
                    <a:pt x="138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5" name="Google Shape;515;p19"/>
            <p:cNvSpPr/>
            <p:nvPr/>
          </p:nvSpPr>
          <p:spPr>
            <a:xfrm>
              <a:off x="8623176" y="3812436"/>
              <a:ext cx="249745" cy="234446"/>
            </a:xfrm>
            <a:custGeom>
              <a:avLst/>
              <a:gdLst/>
              <a:ahLst/>
              <a:cxnLst/>
              <a:rect l="l" t="t" r="r" b="b"/>
              <a:pathLst>
                <a:path w="26675" h="25041" extrusionOk="0">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6" name="Google Shape;516;p19"/>
            <p:cNvSpPr/>
            <p:nvPr/>
          </p:nvSpPr>
          <p:spPr>
            <a:xfrm>
              <a:off x="8729450" y="35634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7" name="Google Shape;517;p19"/>
            <p:cNvSpPr/>
            <p:nvPr/>
          </p:nvSpPr>
          <p:spPr>
            <a:xfrm>
              <a:off x="3177675" y="188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8" name="Google Shape;518;p19"/>
            <p:cNvSpPr/>
            <p:nvPr/>
          </p:nvSpPr>
          <p:spPr>
            <a:xfrm>
              <a:off x="8677250" y="13022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9" name="Google Shape;519;p19"/>
            <p:cNvSpPr/>
            <p:nvPr/>
          </p:nvSpPr>
          <p:spPr>
            <a:xfrm>
              <a:off x="8618450" y="32381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0" name="Google Shape;520;p19"/>
            <p:cNvSpPr/>
            <p:nvPr/>
          </p:nvSpPr>
          <p:spPr>
            <a:xfrm>
              <a:off x="2758325" y="188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1" name="Google Shape;521;p19"/>
            <p:cNvSpPr/>
            <p:nvPr/>
          </p:nvSpPr>
          <p:spPr>
            <a:xfrm>
              <a:off x="2928275" y="2742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2" name="Google Shape;522;p19"/>
            <p:cNvSpPr/>
            <p:nvPr/>
          </p:nvSpPr>
          <p:spPr>
            <a:xfrm>
              <a:off x="8829600" y="15076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3" name="Google Shape;523;p19"/>
            <p:cNvSpPr/>
            <p:nvPr/>
          </p:nvSpPr>
          <p:spPr>
            <a:xfrm>
              <a:off x="8766650" y="10578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4" name="Google Shape;524;p19"/>
            <p:cNvSpPr/>
            <p:nvPr/>
          </p:nvSpPr>
          <p:spPr>
            <a:xfrm>
              <a:off x="8866800" y="32381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5" name="Google Shape;525;p19"/>
            <p:cNvSpPr/>
            <p:nvPr/>
          </p:nvSpPr>
          <p:spPr>
            <a:xfrm>
              <a:off x="458450" y="26083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6" name="Google Shape;526;p19"/>
            <p:cNvSpPr/>
            <p:nvPr/>
          </p:nvSpPr>
          <p:spPr>
            <a:xfrm>
              <a:off x="362875" y="22288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7" name="Google Shape;527;p19"/>
            <p:cNvSpPr/>
            <p:nvPr/>
          </p:nvSpPr>
          <p:spPr>
            <a:xfrm>
              <a:off x="527500" y="23133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8361846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hanks">
  <p:cSld name="1_Thanks">
    <p:spTree>
      <p:nvGrpSpPr>
        <p:cNvPr id="1" name="Shape 528"/>
        <p:cNvGrpSpPr/>
        <p:nvPr/>
      </p:nvGrpSpPr>
      <p:grpSpPr>
        <a:xfrm>
          <a:off x="0" y="0"/>
          <a:ext cx="0" cy="0"/>
          <a:chOff x="0" y="0"/>
          <a:chExt cx="0" cy="0"/>
        </a:xfrm>
      </p:grpSpPr>
      <p:sp>
        <p:nvSpPr>
          <p:cNvPr id="529" name="Google Shape;529;p20"/>
          <p:cNvSpPr txBox="1">
            <a:spLocks noGrp="1"/>
          </p:cNvSpPr>
          <p:nvPr>
            <p:ph type="subTitle" idx="1"/>
          </p:nvPr>
        </p:nvSpPr>
        <p:spPr>
          <a:xfrm>
            <a:off x="960000" y="3292767"/>
            <a:ext cx="4288800" cy="135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30" name="Google Shape;530;p20"/>
          <p:cNvSpPr txBox="1">
            <a:spLocks noGrp="1"/>
          </p:cNvSpPr>
          <p:nvPr>
            <p:ph type="subTitle" idx="2"/>
          </p:nvPr>
        </p:nvSpPr>
        <p:spPr>
          <a:xfrm rot="-1251">
            <a:off x="960000" y="5578917"/>
            <a:ext cx="4398400" cy="5584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b="1">
                <a:solidFill>
                  <a:schemeClr val="accent2"/>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32" name="Google Shape;532;p20"/>
          <p:cNvSpPr txBox="1">
            <a:spLocks noGrp="1"/>
          </p:cNvSpPr>
          <p:nvPr>
            <p:ph type="ctrTitle"/>
          </p:nvPr>
        </p:nvSpPr>
        <p:spPr>
          <a:xfrm>
            <a:off x="960000" y="720000"/>
            <a:ext cx="6329600" cy="20276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l" rtl="0">
              <a:spcBef>
                <a:spcPts val="0"/>
              </a:spcBef>
              <a:spcAft>
                <a:spcPts val="0"/>
              </a:spcAft>
              <a:buSzPts val="5200"/>
              <a:buNone/>
              <a:defRPr sz="12000">
                <a:solidFill>
                  <a:schemeClr val="dk1"/>
                </a:solidFill>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grpSp>
        <p:nvGrpSpPr>
          <p:cNvPr id="533" name="Google Shape;533;p20"/>
          <p:cNvGrpSpPr/>
          <p:nvPr/>
        </p:nvGrpSpPr>
        <p:grpSpPr>
          <a:xfrm>
            <a:off x="4007234" y="0"/>
            <a:ext cx="8184769" cy="6858008"/>
            <a:chOff x="3005425" y="0"/>
            <a:chExt cx="6138577" cy="5143506"/>
          </a:xfrm>
        </p:grpSpPr>
        <p:pic>
          <p:nvPicPr>
            <p:cNvPr id="534" name="Google Shape;534;p20"/>
            <p:cNvPicPr preferRelativeResize="0"/>
            <p:nvPr/>
          </p:nvPicPr>
          <p:blipFill rotWithShape="1">
            <a:blip r:embed="rId2">
              <a:alphaModFix/>
            </a:blip>
            <a:srcRect t="39719"/>
            <a:stretch/>
          </p:blipFill>
          <p:spPr>
            <a:xfrm>
              <a:off x="5582150" y="0"/>
              <a:ext cx="2342225" cy="1106025"/>
            </a:xfrm>
            <a:prstGeom prst="rect">
              <a:avLst/>
            </a:prstGeom>
            <a:noFill/>
            <a:ln>
              <a:noFill/>
            </a:ln>
          </p:spPr>
        </p:pic>
        <p:pic>
          <p:nvPicPr>
            <p:cNvPr id="535" name="Google Shape;535;p20"/>
            <p:cNvPicPr preferRelativeResize="0"/>
            <p:nvPr/>
          </p:nvPicPr>
          <p:blipFill rotWithShape="1">
            <a:blip r:embed="rId3">
              <a:alphaModFix/>
            </a:blip>
            <a:srcRect l="32313" b="26182"/>
            <a:stretch/>
          </p:blipFill>
          <p:spPr>
            <a:xfrm flipH="1">
              <a:off x="4901102" y="1346775"/>
              <a:ext cx="4242900" cy="3796725"/>
            </a:xfrm>
            <a:prstGeom prst="rect">
              <a:avLst/>
            </a:prstGeom>
            <a:noFill/>
            <a:ln>
              <a:noFill/>
            </a:ln>
          </p:spPr>
        </p:pic>
        <p:pic>
          <p:nvPicPr>
            <p:cNvPr id="536" name="Google Shape;536;p20"/>
            <p:cNvPicPr preferRelativeResize="0"/>
            <p:nvPr/>
          </p:nvPicPr>
          <p:blipFill rotWithShape="1">
            <a:blip r:embed="rId4">
              <a:alphaModFix/>
            </a:blip>
            <a:srcRect r="42223"/>
            <a:stretch/>
          </p:blipFill>
          <p:spPr>
            <a:xfrm>
              <a:off x="7665775" y="440950"/>
              <a:ext cx="1478225" cy="1718825"/>
            </a:xfrm>
            <a:prstGeom prst="rect">
              <a:avLst/>
            </a:prstGeom>
            <a:noFill/>
            <a:ln>
              <a:noFill/>
            </a:ln>
          </p:spPr>
        </p:pic>
        <p:pic>
          <p:nvPicPr>
            <p:cNvPr id="537" name="Google Shape;537;p20"/>
            <p:cNvPicPr preferRelativeResize="0"/>
            <p:nvPr/>
          </p:nvPicPr>
          <p:blipFill>
            <a:blip r:embed="rId5">
              <a:alphaModFix/>
            </a:blip>
            <a:stretch>
              <a:fillRect/>
            </a:stretch>
          </p:blipFill>
          <p:spPr>
            <a:xfrm>
              <a:off x="4831676" y="3346402"/>
              <a:ext cx="1097201" cy="708950"/>
            </a:xfrm>
            <a:prstGeom prst="rect">
              <a:avLst/>
            </a:prstGeom>
            <a:noFill/>
            <a:ln>
              <a:noFill/>
            </a:ln>
          </p:spPr>
        </p:pic>
        <p:pic>
          <p:nvPicPr>
            <p:cNvPr id="538" name="Google Shape;538;p20"/>
            <p:cNvPicPr preferRelativeResize="0"/>
            <p:nvPr/>
          </p:nvPicPr>
          <p:blipFill rotWithShape="1">
            <a:blip r:embed="rId6">
              <a:alphaModFix/>
            </a:blip>
            <a:srcRect b="59291"/>
            <a:stretch/>
          </p:blipFill>
          <p:spPr>
            <a:xfrm>
              <a:off x="3005425" y="4295906"/>
              <a:ext cx="4918952" cy="847600"/>
            </a:xfrm>
            <a:prstGeom prst="rect">
              <a:avLst/>
            </a:prstGeom>
            <a:noFill/>
            <a:ln>
              <a:noFill/>
            </a:ln>
          </p:spPr>
        </p:pic>
      </p:grpSp>
      <p:grpSp>
        <p:nvGrpSpPr>
          <p:cNvPr id="539" name="Google Shape;539;p20"/>
          <p:cNvGrpSpPr/>
          <p:nvPr/>
        </p:nvGrpSpPr>
        <p:grpSpPr>
          <a:xfrm>
            <a:off x="265300" y="286067"/>
            <a:ext cx="7101667" cy="4628877"/>
            <a:chOff x="198975" y="214550"/>
            <a:chExt cx="5326250" cy="3471658"/>
          </a:xfrm>
        </p:grpSpPr>
        <p:grpSp>
          <p:nvGrpSpPr>
            <p:cNvPr id="540" name="Google Shape;540;p20"/>
            <p:cNvGrpSpPr/>
            <p:nvPr/>
          </p:nvGrpSpPr>
          <p:grpSpPr>
            <a:xfrm>
              <a:off x="236176" y="3487180"/>
              <a:ext cx="170184" cy="199027"/>
              <a:chOff x="3938129" y="1563480"/>
              <a:chExt cx="400999" cy="468962"/>
            </a:xfrm>
          </p:grpSpPr>
          <p:sp>
            <p:nvSpPr>
              <p:cNvPr id="541" name="Google Shape;541;p20"/>
              <p:cNvSpPr/>
              <p:nvPr/>
            </p:nvSpPr>
            <p:spPr>
              <a:xfrm>
                <a:off x="4100688" y="1731578"/>
                <a:ext cx="96181" cy="89782"/>
              </a:xfrm>
              <a:custGeom>
                <a:avLst/>
                <a:gdLst/>
                <a:ahLst/>
                <a:cxnLst/>
                <a:rect l="l" t="t" r="r" b="b"/>
                <a:pathLst>
                  <a:path w="4359" h="4069" extrusionOk="0">
                    <a:moveTo>
                      <a:pt x="3382" y="0"/>
                    </a:moveTo>
                    <a:cubicBezTo>
                      <a:pt x="3287" y="0"/>
                      <a:pt x="3187" y="19"/>
                      <a:pt x="3087" y="61"/>
                    </a:cubicBezTo>
                    <a:cubicBezTo>
                      <a:pt x="2793" y="184"/>
                      <a:pt x="2431" y="280"/>
                      <a:pt x="2100" y="421"/>
                    </a:cubicBezTo>
                    <a:cubicBezTo>
                      <a:pt x="1988" y="390"/>
                      <a:pt x="1873" y="375"/>
                      <a:pt x="1756" y="375"/>
                    </a:cubicBezTo>
                    <a:cubicBezTo>
                      <a:pt x="1573" y="375"/>
                      <a:pt x="1388" y="412"/>
                      <a:pt x="1212" y="479"/>
                    </a:cubicBezTo>
                    <a:cubicBezTo>
                      <a:pt x="857" y="617"/>
                      <a:pt x="661" y="944"/>
                      <a:pt x="659" y="1313"/>
                    </a:cubicBezTo>
                    <a:cubicBezTo>
                      <a:pt x="614" y="1428"/>
                      <a:pt x="589" y="1555"/>
                      <a:pt x="589" y="1690"/>
                    </a:cubicBezTo>
                    <a:lnTo>
                      <a:pt x="589" y="2275"/>
                    </a:lnTo>
                    <a:cubicBezTo>
                      <a:pt x="481" y="2453"/>
                      <a:pt x="381" y="2634"/>
                      <a:pt x="277" y="2809"/>
                    </a:cubicBezTo>
                    <a:cubicBezTo>
                      <a:pt x="0" y="3279"/>
                      <a:pt x="395" y="3922"/>
                      <a:pt x="895" y="4000"/>
                    </a:cubicBezTo>
                    <a:cubicBezTo>
                      <a:pt x="1164" y="4042"/>
                      <a:pt x="1441" y="4069"/>
                      <a:pt x="1717" y="4069"/>
                    </a:cubicBezTo>
                    <a:cubicBezTo>
                      <a:pt x="2418" y="4069"/>
                      <a:pt x="3108" y="3896"/>
                      <a:pt x="3623" y="3372"/>
                    </a:cubicBezTo>
                    <a:cubicBezTo>
                      <a:pt x="4291" y="2693"/>
                      <a:pt x="4359" y="1679"/>
                      <a:pt x="4222" y="789"/>
                    </a:cubicBezTo>
                    <a:cubicBezTo>
                      <a:pt x="4158" y="367"/>
                      <a:pt x="3804" y="0"/>
                      <a:pt x="33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2" name="Google Shape;542;p20"/>
              <p:cNvSpPr/>
              <p:nvPr/>
            </p:nvSpPr>
            <p:spPr>
              <a:xfrm>
                <a:off x="4046649" y="1563480"/>
                <a:ext cx="70520" cy="116349"/>
              </a:xfrm>
              <a:custGeom>
                <a:avLst/>
                <a:gdLst/>
                <a:ahLst/>
                <a:cxnLst/>
                <a:rect l="l" t="t" r="r" b="b"/>
                <a:pathLst>
                  <a:path w="3196" h="5273" extrusionOk="0">
                    <a:moveTo>
                      <a:pt x="1167" y="0"/>
                    </a:moveTo>
                    <a:cubicBezTo>
                      <a:pt x="592" y="0"/>
                      <a:pt x="1" y="693"/>
                      <a:pt x="404" y="1359"/>
                    </a:cubicBezTo>
                    <a:cubicBezTo>
                      <a:pt x="988" y="2326"/>
                      <a:pt x="1326" y="3403"/>
                      <a:pt x="1446" y="4525"/>
                    </a:cubicBezTo>
                    <a:cubicBezTo>
                      <a:pt x="1499" y="5033"/>
                      <a:pt x="1898" y="5273"/>
                      <a:pt x="2296" y="5273"/>
                    </a:cubicBezTo>
                    <a:cubicBezTo>
                      <a:pt x="2747" y="5273"/>
                      <a:pt x="3195" y="4964"/>
                      <a:pt x="3135" y="4387"/>
                    </a:cubicBezTo>
                    <a:cubicBezTo>
                      <a:pt x="2983" y="2953"/>
                      <a:pt x="2530" y="1609"/>
                      <a:pt x="1784" y="376"/>
                    </a:cubicBezTo>
                    <a:cubicBezTo>
                      <a:pt x="1623" y="110"/>
                      <a:pt x="1396" y="0"/>
                      <a:pt x="11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3" name="Google Shape;543;p20"/>
              <p:cNvSpPr/>
              <p:nvPr/>
            </p:nvSpPr>
            <p:spPr>
              <a:xfrm>
                <a:off x="3957194" y="1633539"/>
                <a:ext cx="99844" cy="90996"/>
              </a:xfrm>
              <a:custGeom>
                <a:avLst/>
                <a:gdLst/>
                <a:ahLst/>
                <a:cxnLst/>
                <a:rect l="l" t="t" r="r" b="b"/>
                <a:pathLst>
                  <a:path w="4525" h="4124" extrusionOk="0">
                    <a:moveTo>
                      <a:pt x="1183" y="1"/>
                    </a:moveTo>
                    <a:cubicBezTo>
                      <a:pt x="541" y="1"/>
                      <a:pt x="1" y="940"/>
                      <a:pt x="619" y="1535"/>
                    </a:cubicBezTo>
                    <a:cubicBezTo>
                      <a:pt x="1433" y="2314"/>
                      <a:pt x="2232" y="3111"/>
                      <a:pt x="3012" y="3927"/>
                    </a:cubicBezTo>
                    <a:cubicBezTo>
                      <a:pt x="3143" y="4064"/>
                      <a:pt x="3324" y="4124"/>
                      <a:pt x="3511" y="4124"/>
                    </a:cubicBezTo>
                    <a:cubicBezTo>
                      <a:pt x="3775" y="4124"/>
                      <a:pt x="4049" y="4004"/>
                      <a:pt x="4206" y="3814"/>
                    </a:cubicBezTo>
                    <a:cubicBezTo>
                      <a:pt x="4525" y="3429"/>
                      <a:pt x="4411" y="2953"/>
                      <a:pt x="4094" y="2621"/>
                    </a:cubicBezTo>
                    <a:cubicBezTo>
                      <a:pt x="3314" y="1806"/>
                      <a:pt x="2515" y="1010"/>
                      <a:pt x="1701" y="228"/>
                    </a:cubicBezTo>
                    <a:cubicBezTo>
                      <a:pt x="1535" y="68"/>
                      <a:pt x="1355" y="1"/>
                      <a:pt x="118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4" name="Google Shape;544;p20"/>
              <p:cNvSpPr/>
              <p:nvPr/>
            </p:nvSpPr>
            <p:spPr>
              <a:xfrm>
                <a:off x="3938129" y="1775004"/>
                <a:ext cx="124800" cy="43799"/>
              </a:xfrm>
              <a:custGeom>
                <a:avLst/>
                <a:gdLst/>
                <a:ahLst/>
                <a:cxnLst/>
                <a:rect l="l" t="t" r="r" b="b"/>
                <a:pathLst>
                  <a:path w="5656" h="1985" extrusionOk="0">
                    <a:moveTo>
                      <a:pt x="1224" y="0"/>
                    </a:moveTo>
                    <a:cubicBezTo>
                      <a:pt x="437" y="0"/>
                      <a:pt x="0" y="1223"/>
                      <a:pt x="870" y="1620"/>
                    </a:cubicBezTo>
                    <a:cubicBezTo>
                      <a:pt x="1437" y="1879"/>
                      <a:pt x="2045" y="1985"/>
                      <a:pt x="2660" y="1985"/>
                    </a:cubicBezTo>
                    <a:cubicBezTo>
                      <a:pt x="3353" y="1985"/>
                      <a:pt x="4053" y="1850"/>
                      <a:pt x="4707" y="1648"/>
                    </a:cubicBezTo>
                    <a:cubicBezTo>
                      <a:pt x="5655" y="1354"/>
                      <a:pt x="5259" y="12"/>
                      <a:pt x="4397" y="12"/>
                    </a:cubicBezTo>
                    <a:cubicBezTo>
                      <a:pt x="4311" y="12"/>
                      <a:pt x="4220" y="25"/>
                      <a:pt x="4125" y="55"/>
                    </a:cubicBezTo>
                    <a:cubicBezTo>
                      <a:pt x="3673" y="195"/>
                      <a:pt x="3169" y="301"/>
                      <a:pt x="2675" y="301"/>
                    </a:cubicBezTo>
                    <a:cubicBezTo>
                      <a:pt x="2297" y="301"/>
                      <a:pt x="1924" y="239"/>
                      <a:pt x="1584" y="83"/>
                    </a:cubicBezTo>
                    <a:cubicBezTo>
                      <a:pt x="1459" y="26"/>
                      <a:pt x="1338" y="0"/>
                      <a:pt x="12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5" name="Google Shape;545;p20"/>
              <p:cNvSpPr/>
              <p:nvPr/>
            </p:nvSpPr>
            <p:spPr>
              <a:xfrm>
                <a:off x="3987777" y="1836811"/>
                <a:ext cx="110413" cy="124491"/>
              </a:xfrm>
              <a:custGeom>
                <a:avLst/>
                <a:gdLst/>
                <a:ahLst/>
                <a:cxnLst/>
                <a:rect l="l" t="t" r="r" b="b"/>
                <a:pathLst>
                  <a:path w="5004" h="5642" extrusionOk="0">
                    <a:moveTo>
                      <a:pt x="3738" y="0"/>
                    </a:moveTo>
                    <a:cubicBezTo>
                      <a:pt x="3587" y="0"/>
                      <a:pt x="3427" y="45"/>
                      <a:pt x="3270" y="150"/>
                    </a:cubicBezTo>
                    <a:cubicBezTo>
                      <a:pt x="1679" y="1210"/>
                      <a:pt x="554" y="2809"/>
                      <a:pt x="137" y="4676"/>
                    </a:cubicBezTo>
                    <a:cubicBezTo>
                      <a:pt x="0" y="5283"/>
                      <a:pt x="482" y="5641"/>
                      <a:pt x="966" y="5641"/>
                    </a:cubicBezTo>
                    <a:cubicBezTo>
                      <a:pt x="1333" y="5641"/>
                      <a:pt x="1701" y="5436"/>
                      <a:pt x="1804" y="4978"/>
                    </a:cubicBezTo>
                    <a:cubicBezTo>
                      <a:pt x="2128" y="3530"/>
                      <a:pt x="3029" y="2344"/>
                      <a:pt x="4253" y="1530"/>
                    </a:cubicBezTo>
                    <a:cubicBezTo>
                      <a:pt x="5003" y="1031"/>
                      <a:pt x="4462" y="0"/>
                      <a:pt x="37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6" name="Google Shape;546;p20"/>
              <p:cNvSpPr/>
              <p:nvPr/>
            </p:nvSpPr>
            <p:spPr>
              <a:xfrm>
                <a:off x="4095944" y="1889505"/>
                <a:ext cx="46535" cy="142937"/>
              </a:xfrm>
              <a:custGeom>
                <a:avLst/>
                <a:gdLst/>
                <a:ahLst/>
                <a:cxnLst/>
                <a:rect l="l" t="t" r="r" b="b"/>
                <a:pathLst>
                  <a:path w="2109" h="6478" extrusionOk="0">
                    <a:moveTo>
                      <a:pt x="1274" y="1"/>
                    </a:moveTo>
                    <a:cubicBezTo>
                      <a:pt x="888" y="1"/>
                      <a:pt x="439" y="282"/>
                      <a:pt x="417" y="694"/>
                    </a:cubicBezTo>
                    <a:cubicBezTo>
                      <a:pt x="332" y="2368"/>
                      <a:pt x="36" y="4020"/>
                      <a:pt x="8" y="5698"/>
                    </a:cubicBezTo>
                    <a:cubicBezTo>
                      <a:pt x="0" y="6136"/>
                      <a:pt x="452" y="6477"/>
                      <a:pt x="863" y="6477"/>
                    </a:cubicBezTo>
                    <a:cubicBezTo>
                      <a:pt x="883" y="6477"/>
                      <a:pt x="902" y="6476"/>
                      <a:pt x="922" y="6475"/>
                    </a:cubicBezTo>
                    <a:cubicBezTo>
                      <a:pt x="1415" y="6435"/>
                      <a:pt x="1690" y="6020"/>
                      <a:pt x="1698" y="5561"/>
                    </a:cubicBezTo>
                    <a:cubicBezTo>
                      <a:pt x="1723" y="4032"/>
                      <a:pt x="2010" y="2522"/>
                      <a:pt x="2086" y="996"/>
                    </a:cubicBezTo>
                    <a:cubicBezTo>
                      <a:pt x="2108" y="538"/>
                      <a:pt x="1893" y="100"/>
                      <a:pt x="1403" y="12"/>
                    </a:cubicBezTo>
                    <a:cubicBezTo>
                      <a:pt x="1361" y="4"/>
                      <a:pt x="1318" y="1"/>
                      <a:pt x="127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7" name="Google Shape;547;p20"/>
              <p:cNvSpPr/>
              <p:nvPr/>
            </p:nvSpPr>
            <p:spPr>
              <a:xfrm>
                <a:off x="4183656" y="1880634"/>
                <a:ext cx="61076" cy="99315"/>
              </a:xfrm>
              <a:custGeom>
                <a:avLst/>
                <a:gdLst/>
                <a:ahLst/>
                <a:cxnLst/>
                <a:rect l="l" t="t" r="r" b="b"/>
                <a:pathLst>
                  <a:path w="2768" h="4501" extrusionOk="0">
                    <a:moveTo>
                      <a:pt x="855" y="1"/>
                    </a:moveTo>
                    <a:cubicBezTo>
                      <a:pt x="835" y="1"/>
                      <a:pt x="816" y="2"/>
                      <a:pt x="796" y="3"/>
                    </a:cubicBezTo>
                    <a:cubicBezTo>
                      <a:pt x="303" y="44"/>
                      <a:pt x="28" y="457"/>
                      <a:pt x="21" y="917"/>
                    </a:cubicBezTo>
                    <a:cubicBezTo>
                      <a:pt x="1" y="2074"/>
                      <a:pt x="361" y="3157"/>
                      <a:pt x="973" y="4130"/>
                    </a:cubicBezTo>
                    <a:cubicBezTo>
                      <a:pt x="1137" y="4392"/>
                      <a:pt x="1366" y="4501"/>
                      <a:pt x="1596" y="4501"/>
                    </a:cubicBezTo>
                    <a:cubicBezTo>
                      <a:pt x="2178" y="4501"/>
                      <a:pt x="2768" y="3808"/>
                      <a:pt x="2353" y="3147"/>
                    </a:cubicBezTo>
                    <a:cubicBezTo>
                      <a:pt x="1897" y="2419"/>
                      <a:pt x="1696" y="1635"/>
                      <a:pt x="1711" y="780"/>
                    </a:cubicBezTo>
                    <a:cubicBezTo>
                      <a:pt x="1718" y="342"/>
                      <a:pt x="1265" y="1"/>
                      <a:pt x="8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8" name="Google Shape;548;p20"/>
              <p:cNvSpPr/>
              <p:nvPr/>
            </p:nvSpPr>
            <p:spPr>
              <a:xfrm>
                <a:off x="4221764" y="1818518"/>
                <a:ext cx="116216" cy="46337"/>
              </a:xfrm>
              <a:custGeom>
                <a:avLst/>
                <a:gdLst/>
                <a:ahLst/>
                <a:cxnLst/>
                <a:rect l="l" t="t" r="r" b="b"/>
                <a:pathLst>
                  <a:path w="5267" h="2100" extrusionOk="0">
                    <a:moveTo>
                      <a:pt x="1732" y="1"/>
                    </a:moveTo>
                    <a:cubicBezTo>
                      <a:pt x="1511" y="1"/>
                      <a:pt x="1288" y="9"/>
                      <a:pt x="1064" y="26"/>
                    </a:cubicBezTo>
                    <a:cubicBezTo>
                      <a:pt x="1" y="108"/>
                      <a:pt x="107" y="1719"/>
                      <a:pt x="1124" y="1719"/>
                    </a:cubicBezTo>
                    <a:cubicBezTo>
                      <a:pt x="1149" y="1719"/>
                      <a:pt x="1175" y="1718"/>
                      <a:pt x="1201" y="1716"/>
                    </a:cubicBezTo>
                    <a:cubicBezTo>
                      <a:pt x="1401" y="1701"/>
                      <a:pt x="1600" y="1693"/>
                      <a:pt x="1799" y="1693"/>
                    </a:cubicBezTo>
                    <a:cubicBezTo>
                      <a:pt x="2534" y="1693"/>
                      <a:pt x="3261" y="1801"/>
                      <a:pt x="3964" y="2039"/>
                    </a:cubicBezTo>
                    <a:cubicBezTo>
                      <a:pt x="4083" y="2079"/>
                      <a:pt x="4205" y="2100"/>
                      <a:pt x="4324" y="2100"/>
                    </a:cubicBezTo>
                    <a:cubicBezTo>
                      <a:pt x="4642" y="2100"/>
                      <a:pt x="4939" y="1952"/>
                      <a:pt x="5089" y="1628"/>
                    </a:cubicBezTo>
                    <a:cubicBezTo>
                      <a:pt x="5267" y="1248"/>
                      <a:pt x="5115" y="650"/>
                      <a:pt x="4679" y="502"/>
                    </a:cubicBezTo>
                    <a:cubicBezTo>
                      <a:pt x="3712" y="175"/>
                      <a:pt x="2737" y="1"/>
                      <a:pt x="17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9" name="Google Shape;549;p20"/>
              <p:cNvSpPr/>
              <p:nvPr/>
            </p:nvSpPr>
            <p:spPr>
              <a:xfrm>
                <a:off x="4226001" y="1695876"/>
                <a:ext cx="113127" cy="89849"/>
              </a:xfrm>
              <a:custGeom>
                <a:avLst/>
                <a:gdLst/>
                <a:ahLst/>
                <a:cxnLst/>
                <a:rect l="l" t="t" r="r" b="b"/>
                <a:pathLst>
                  <a:path w="5127" h="4072" extrusionOk="0">
                    <a:moveTo>
                      <a:pt x="4140" y="1"/>
                    </a:moveTo>
                    <a:cubicBezTo>
                      <a:pt x="3820" y="1"/>
                      <a:pt x="3530" y="198"/>
                      <a:pt x="3362" y="491"/>
                    </a:cubicBezTo>
                    <a:cubicBezTo>
                      <a:pt x="2778" y="1509"/>
                      <a:pt x="1776" y="2171"/>
                      <a:pt x="650" y="2445"/>
                    </a:cubicBezTo>
                    <a:cubicBezTo>
                      <a:pt x="205" y="2553"/>
                      <a:pt x="0" y="3136"/>
                      <a:pt x="144" y="3532"/>
                    </a:cubicBezTo>
                    <a:cubicBezTo>
                      <a:pt x="280" y="3904"/>
                      <a:pt x="600" y="4071"/>
                      <a:pt x="950" y="4071"/>
                    </a:cubicBezTo>
                    <a:cubicBezTo>
                      <a:pt x="1043" y="4071"/>
                      <a:pt x="1137" y="4059"/>
                      <a:pt x="1231" y="4037"/>
                    </a:cubicBezTo>
                    <a:cubicBezTo>
                      <a:pt x="2805" y="3656"/>
                      <a:pt x="4100" y="2598"/>
                      <a:pt x="4898" y="1206"/>
                    </a:cubicBezTo>
                    <a:cubicBezTo>
                      <a:pt x="5126" y="808"/>
                      <a:pt x="4878" y="260"/>
                      <a:pt x="4487" y="80"/>
                    </a:cubicBezTo>
                    <a:cubicBezTo>
                      <a:pt x="4370" y="25"/>
                      <a:pt x="4253" y="1"/>
                      <a:pt x="414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0" name="Google Shape;550;p20"/>
              <p:cNvSpPr/>
              <p:nvPr/>
            </p:nvSpPr>
            <p:spPr>
              <a:xfrm>
                <a:off x="4195991" y="1573255"/>
                <a:ext cx="80339" cy="132964"/>
              </a:xfrm>
              <a:custGeom>
                <a:avLst/>
                <a:gdLst/>
                <a:ahLst/>
                <a:cxnLst/>
                <a:rect l="l" t="t" r="r" b="b"/>
                <a:pathLst>
                  <a:path w="3641" h="6026" extrusionOk="0">
                    <a:moveTo>
                      <a:pt x="2668" y="0"/>
                    </a:moveTo>
                    <a:cubicBezTo>
                      <a:pt x="2304" y="0"/>
                      <a:pt x="1947" y="208"/>
                      <a:pt x="1865" y="672"/>
                    </a:cubicBezTo>
                    <a:cubicBezTo>
                      <a:pt x="1603" y="2151"/>
                      <a:pt x="1025" y="3524"/>
                      <a:pt x="335" y="4851"/>
                    </a:cubicBezTo>
                    <a:cubicBezTo>
                      <a:pt x="1" y="5495"/>
                      <a:pt x="567" y="6026"/>
                      <a:pt x="1133" y="6026"/>
                    </a:cubicBezTo>
                    <a:cubicBezTo>
                      <a:pt x="1418" y="6026"/>
                      <a:pt x="1704" y="5890"/>
                      <a:pt x="1872" y="5566"/>
                    </a:cubicBezTo>
                    <a:cubicBezTo>
                      <a:pt x="2627" y="4116"/>
                      <a:pt x="3247" y="2588"/>
                      <a:pt x="3534" y="973"/>
                    </a:cubicBezTo>
                    <a:cubicBezTo>
                      <a:pt x="3641" y="361"/>
                      <a:pt x="3148" y="0"/>
                      <a:pt x="26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51" name="Google Shape;551;p20"/>
            <p:cNvGrpSpPr/>
            <p:nvPr/>
          </p:nvGrpSpPr>
          <p:grpSpPr>
            <a:xfrm>
              <a:off x="505325" y="793528"/>
              <a:ext cx="93101" cy="334443"/>
              <a:chOff x="2058353" y="1704261"/>
              <a:chExt cx="219370" cy="788036"/>
            </a:xfrm>
          </p:grpSpPr>
          <p:sp>
            <p:nvSpPr>
              <p:cNvPr id="552" name="Google Shape;552;p20"/>
              <p:cNvSpPr/>
              <p:nvPr/>
            </p:nvSpPr>
            <p:spPr>
              <a:xfrm>
                <a:off x="2058353" y="1704261"/>
                <a:ext cx="219370" cy="639620"/>
              </a:xfrm>
              <a:custGeom>
                <a:avLst/>
                <a:gdLst/>
                <a:ahLst/>
                <a:cxnLst/>
                <a:rect l="l" t="t" r="r" b="b"/>
                <a:pathLst>
                  <a:path w="9942" h="28988" extrusionOk="0">
                    <a:moveTo>
                      <a:pt x="3959" y="1650"/>
                    </a:moveTo>
                    <a:cubicBezTo>
                      <a:pt x="4379" y="1650"/>
                      <a:pt x="4804" y="1730"/>
                      <a:pt x="5187" y="1856"/>
                    </a:cubicBezTo>
                    <a:cubicBezTo>
                      <a:pt x="5913" y="2095"/>
                      <a:pt x="6686" y="2541"/>
                      <a:pt x="7124" y="3184"/>
                    </a:cubicBezTo>
                    <a:cubicBezTo>
                      <a:pt x="7175" y="3257"/>
                      <a:pt x="7220" y="3335"/>
                      <a:pt x="7264" y="3414"/>
                    </a:cubicBezTo>
                    <a:cubicBezTo>
                      <a:pt x="7247" y="3385"/>
                      <a:pt x="7239" y="3372"/>
                      <a:pt x="7238" y="3372"/>
                    </a:cubicBezTo>
                    <a:lnTo>
                      <a:pt x="7238" y="3372"/>
                    </a:lnTo>
                    <a:cubicBezTo>
                      <a:pt x="7234" y="3372"/>
                      <a:pt x="7328" y="3554"/>
                      <a:pt x="7355" y="3617"/>
                    </a:cubicBezTo>
                    <a:cubicBezTo>
                      <a:pt x="7461" y="3868"/>
                      <a:pt x="7549" y="4129"/>
                      <a:pt x="7624" y="4391"/>
                    </a:cubicBezTo>
                    <a:cubicBezTo>
                      <a:pt x="7665" y="4532"/>
                      <a:pt x="7700" y="4675"/>
                      <a:pt x="7735" y="4818"/>
                    </a:cubicBezTo>
                    <a:cubicBezTo>
                      <a:pt x="7740" y="4840"/>
                      <a:pt x="7745" y="4856"/>
                      <a:pt x="7748" y="4868"/>
                    </a:cubicBezTo>
                    <a:cubicBezTo>
                      <a:pt x="7748" y="4869"/>
                      <a:pt x="7748" y="4872"/>
                      <a:pt x="7749" y="4877"/>
                    </a:cubicBezTo>
                    <a:lnTo>
                      <a:pt x="7801" y="5130"/>
                    </a:lnTo>
                    <a:cubicBezTo>
                      <a:pt x="7867" y="5481"/>
                      <a:pt x="7920" y="5833"/>
                      <a:pt x="7966" y="6187"/>
                    </a:cubicBezTo>
                    <a:cubicBezTo>
                      <a:pt x="8066" y="6961"/>
                      <a:pt x="8123" y="7742"/>
                      <a:pt x="8155" y="8520"/>
                    </a:cubicBezTo>
                    <a:cubicBezTo>
                      <a:pt x="8313" y="12245"/>
                      <a:pt x="8006" y="16006"/>
                      <a:pt x="7439" y="19689"/>
                    </a:cubicBezTo>
                    <a:cubicBezTo>
                      <a:pt x="7189" y="21322"/>
                      <a:pt x="6879" y="22954"/>
                      <a:pt x="6434" y="24546"/>
                    </a:cubicBezTo>
                    <a:cubicBezTo>
                      <a:pt x="6291" y="25056"/>
                      <a:pt x="6175" y="25443"/>
                      <a:pt x="5973" y="25954"/>
                    </a:cubicBezTo>
                    <a:cubicBezTo>
                      <a:pt x="5294" y="23414"/>
                      <a:pt x="4459" y="20920"/>
                      <a:pt x="3730" y="18395"/>
                    </a:cubicBezTo>
                    <a:cubicBezTo>
                      <a:pt x="3309" y="16933"/>
                      <a:pt x="2921" y="15458"/>
                      <a:pt x="2638" y="13961"/>
                    </a:cubicBezTo>
                    <a:cubicBezTo>
                      <a:pt x="2374" y="12560"/>
                      <a:pt x="2255" y="11159"/>
                      <a:pt x="2133" y="9740"/>
                    </a:cubicBezTo>
                    <a:cubicBezTo>
                      <a:pt x="1971" y="7819"/>
                      <a:pt x="1587" y="5889"/>
                      <a:pt x="1688" y="3956"/>
                    </a:cubicBezTo>
                    <a:cubicBezTo>
                      <a:pt x="1707" y="3599"/>
                      <a:pt x="1772" y="3069"/>
                      <a:pt x="1861" y="2824"/>
                    </a:cubicBezTo>
                    <a:cubicBezTo>
                      <a:pt x="1902" y="2711"/>
                      <a:pt x="1952" y="2618"/>
                      <a:pt x="2004" y="2558"/>
                    </a:cubicBezTo>
                    <a:cubicBezTo>
                      <a:pt x="2178" y="2360"/>
                      <a:pt x="2331" y="2191"/>
                      <a:pt x="2552" y="2041"/>
                    </a:cubicBezTo>
                    <a:cubicBezTo>
                      <a:pt x="2965" y="1762"/>
                      <a:pt x="3459" y="1650"/>
                      <a:pt x="3959" y="1650"/>
                    </a:cubicBezTo>
                    <a:close/>
                    <a:moveTo>
                      <a:pt x="3949" y="0"/>
                    </a:moveTo>
                    <a:cubicBezTo>
                      <a:pt x="2539" y="0"/>
                      <a:pt x="1173" y="553"/>
                      <a:pt x="452" y="1885"/>
                    </a:cubicBezTo>
                    <a:cubicBezTo>
                      <a:pt x="1" y="2719"/>
                      <a:pt x="1" y="3792"/>
                      <a:pt x="8" y="4712"/>
                    </a:cubicBezTo>
                    <a:cubicBezTo>
                      <a:pt x="19" y="5842"/>
                      <a:pt x="138" y="6972"/>
                      <a:pt x="266" y="8093"/>
                    </a:cubicBezTo>
                    <a:cubicBezTo>
                      <a:pt x="379" y="9091"/>
                      <a:pt x="460" y="10085"/>
                      <a:pt x="547" y="11083"/>
                    </a:cubicBezTo>
                    <a:cubicBezTo>
                      <a:pt x="692" y="12760"/>
                      <a:pt x="1000" y="14418"/>
                      <a:pt x="1384" y="16055"/>
                    </a:cubicBezTo>
                    <a:cubicBezTo>
                      <a:pt x="2145" y="19288"/>
                      <a:pt x="3254" y="22426"/>
                      <a:pt x="4152" y="25621"/>
                    </a:cubicBezTo>
                    <a:cubicBezTo>
                      <a:pt x="4365" y="26382"/>
                      <a:pt x="4565" y="27146"/>
                      <a:pt x="4750" y="27914"/>
                    </a:cubicBezTo>
                    <a:cubicBezTo>
                      <a:pt x="4617" y="28409"/>
                      <a:pt x="5054" y="28988"/>
                      <a:pt x="5595" y="28988"/>
                    </a:cubicBezTo>
                    <a:cubicBezTo>
                      <a:pt x="5744" y="28988"/>
                      <a:pt x="5901" y="28944"/>
                      <a:pt x="6056" y="28842"/>
                    </a:cubicBezTo>
                    <a:cubicBezTo>
                      <a:pt x="6927" y="28271"/>
                      <a:pt x="7356" y="27081"/>
                      <a:pt x="7678" y="26145"/>
                    </a:cubicBezTo>
                    <a:cubicBezTo>
                      <a:pt x="8225" y="24555"/>
                      <a:pt x="8586" y="22906"/>
                      <a:pt x="8880" y="21254"/>
                    </a:cubicBezTo>
                    <a:cubicBezTo>
                      <a:pt x="9586" y="17283"/>
                      <a:pt x="9942" y="13201"/>
                      <a:pt x="9851" y="9168"/>
                    </a:cubicBezTo>
                    <a:cubicBezTo>
                      <a:pt x="9814" y="7516"/>
                      <a:pt x="9693" y="5854"/>
                      <a:pt x="9309" y="4243"/>
                    </a:cubicBezTo>
                    <a:cubicBezTo>
                      <a:pt x="8945" y="2719"/>
                      <a:pt x="8225" y="1581"/>
                      <a:pt x="6837" y="773"/>
                    </a:cubicBezTo>
                    <a:cubicBezTo>
                      <a:pt x="6001" y="286"/>
                      <a:pt x="4963" y="0"/>
                      <a:pt x="39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3" name="Google Shape;553;p20"/>
              <p:cNvSpPr/>
              <p:nvPr/>
            </p:nvSpPr>
            <p:spPr>
              <a:xfrm>
                <a:off x="2120337" y="2354898"/>
                <a:ext cx="153440" cy="137399"/>
              </a:xfrm>
              <a:custGeom>
                <a:avLst/>
                <a:gdLst/>
                <a:ahLst/>
                <a:cxnLst/>
                <a:rect l="l" t="t" r="r" b="b"/>
                <a:pathLst>
                  <a:path w="6954" h="6227" extrusionOk="0">
                    <a:moveTo>
                      <a:pt x="3799" y="1995"/>
                    </a:moveTo>
                    <a:cubicBezTo>
                      <a:pt x="4492" y="2177"/>
                      <a:pt x="4798" y="2723"/>
                      <a:pt x="4830" y="3323"/>
                    </a:cubicBezTo>
                    <a:cubicBezTo>
                      <a:pt x="4842" y="3532"/>
                      <a:pt x="4749" y="3825"/>
                      <a:pt x="4649" y="3957"/>
                    </a:cubicBezTo>
                    <a:cubicBezTo>
                      <a:pt x="4643" y="3965"/>
                      <a:pt x="4583" y="4026"/>
                      <a:pt x="4549" y="4061"/>
                    </a:cubicBezTo>
                    <a:cubicBezTo>
                      <a:pt x="4505" y="4090"/>
                      <a:pt x="4408" y="4148"/>
                      <a:pt x="4418" y="4148"/>
                    </a:cubicBezTo>
                    <a:cubicBezTo>
                      <a:pt x="4420" y="4148"/>
                      <a:pt x="4427" y="4145"/>
                      <a:pt x="4440" y="4139"/>
                    </a:cubicBezTo>
                    <a:lnTo>
                      <a:pt x="4440" y="4139"/>
                    </a:lnTo>
                    <a:cubicBezTo>
                      <a:pt x="4243" y="4234"/>
                      <a:pt x="4201" y="4230"/>
                      <a:pt x="3981" y="4232"/>
                    </a:cubicBezTo>
                    <a:cubicBezTo>
                      <a:pt x="3977" y="4232"/>
                      <a:pt x="3973" y="4232"/>
                      <a:pt x="3969" y="4232"/>
                    </a:cubicBezTo>
                    <a:cubicBezTo>
                      <a:pt x="3793" y="4232"/>
                      <a:pt x="3600" y="4207"/>
                      <a:pt x="3430" y="4153"/>
                    </a:cubicBezTo>
                    <a:cubicBezTo>
                      <a:pt x="3412" y="4145"/>
                      <a:pt x="3257" y="4080"/>
                      <a:pt x="3224" y="4068"/>
                    </a:cubicBezTo>
                    <a:cubicBezTo>
                      <a:pt x="3193" y="4045"/>
                      <a:pt x="3134" y="4001"/>
                      <a:pt x="3103" y="3976"/>
                    </a:cubicBezTo>
                    <a:cubicBezTo>
                      <a:pt x="3085" y="3954"/>
                      <a:pt x="3058" y="3920"/>
                      <a:pt x="3038" y="3893"/>
                    </a:cubicBezTo>
                    <a:cubicBezTo>
                      <a:pt x="3021" y="3852"/>
                      <a:pt x="2996" y="3772"/>
                      <a:pt x="2986" y="3747"/>
                    </a:cubicBezTo>
                    <a:cubicBezTo>
                      <a:pt x="2975" y="3674"/>
                      <a:pt x="2969" y="3600"/>
                      <a:pt x="2965" y="3527"/>
                    </a:cubicBezTo>
                    <a:cubicBezTo>
                      <a:pt x="2964" y="3498"/>
                      <a:pt x="2963" y="3480"/>
                      <a:pt x="2961" y="3468"/>
                    </a:cubicBezTo>
                    <a:cubicBezTo>
                      <a:pt x="2964" y="3458"/>
                      <a:pt x="2970" y="3434"/>
                      <a:pt x="2976" y="3389"/>
                    </a:cubicBezTo>
                    <a:cubicBezTo>
                      <a:pt x="3032" y="3030"/>
                      <a:pt x="3133" y="2767"/>
                      <a:pt x="3312" y="2488"/>
                    </a:cubicBezTo>
                    <a:cubicBezTo>
                      <a:pt x="3355" y="2420"/>
                      <a:pt x="3534" y="2193"/>
                      <a:pt x="3645" y="2083"/>
                    </a:cubicBezTo>
                    <a:lnTo>
                      <a:pt x="3645" y="2083"/>
                    </a:lnTo>
                    <a:cubicBezTo>
                      <a:pt x="3636" y="2092"/>
                      <a:pt x="3634" y="2096"/>
                      <a:pt x="3637" y="2096"/>
                    </a:cubicBezTo>
                    <a:cubicBezTo>
                      <a:pt x="3649" y="2096"/>
                      <a:pt x="3733" y="2041"/>
                      <a:pt x="3799" y="1995"/>
                    </a:cubicBezTo>
                    <a:close/>
                    <a:moveTo>
                      <a:pt x="3880" y="1"/>
                    </a:moveTo>
                    <a:cubicBezTo>
                      <a:pt x="3803" y="1"/>
                      <a:pt x="3731" y="10"/>
                      <a:pt x="3664" y="28"/>
                    </a:cubicBezTo>
                    <a:cubicBezTo>
                      <a:pt x="3601" y="14"/>
                      <a:pt x="3537" y="7"/>
                      <a:pt x="3473" y="7"/>
                    </a:cubicBezTo>
                    <a:cubicBezTo>
                      <a:pt x="3362" y="7"/>
                      <a:pt x="3252" y="29"/>
                      <a:pt x="3146" y="77"/>
                    </a:cubicBezTo>
                    <a:cubicBezTo>
                      <a:pt x="1271" y="958"/>
                      <a:pt x="0" y="4099"/>
                      <a:pt x="1932" y="5583"/>
                    </a:cubicBezTo>
                    <a:cubicBezTo>
                      <a:pt x="2480" y="6003"/>
                      <a:pt x="3210" y="6226"/>
                      <a:pt x="3933" y="6226"/>
                    </a:cubicBezTo>
                    <a:cubicBezTo>
                      <a:pt x="4548" y="6226"/>
                      <a:pt x="5158" y="6064"/>
                      <a:pt x="5645" y="5724"/>
                    </a:cubicBezTo>
                    <a:cubicBezTo>
                      <a:pt x="6541" y="5098"/>
                      <a:pt x="6953" y="3926"/>
                      <a:pt x="6783" y="2864"/>
                    </a:cubicBezTo>
                    <a:cubicBezTo>
                      <a:pt x="6551" y="1424"/>
                      <a:pt x="5537" y="380"/>
                      <a:pt x="4133" y="33"/>
                    </a:cubicBezTo>
                    <a:cubicBezTo>
                      <a:pt x="4044" y="11"/>
                      <a:pt x="3959" y="1"/>
                      <a:pt x="388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54" name="Google Shape;554;p20"/>
            <p:cNvSpPr/>
            <p:nvPr/>
          </p:nvSpPr>
          <p:spPr>
            <a:xfrm>
              <a:off x="198975" y="33083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5" name="Google Shape;555;p20"/>
            <p:cNvSpPr/>
            <p:nvPr/>
          </p:nvSpPr>
          <p:spPr>
            <a:xfrm>
              <a:off x="4931400" y="2406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6" name="Google Shape;556;p20"/>
            <p:cNvSpPr/>
            <p:nvPr/>
          </p:nvSpPr>
          <p:spPr>
            <a:xfrm>
              <a:off x="5435825" y="2145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7" name="Google Shape;557;p20"/>
            <p:cNvSpPr/>
            <p:nvPr/>
          </p:nvSpPr>
          <p:spPr>
            <a:xfrm>
              <a:off x="320450" y="8491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8" name="Google Shape;558;p20"/>
            <p:cNvSpPr/>
            <p:nvPr/>
          </p:nvSpPr>
          <p:spPr>
            <a:xfrm>
              <a:off x="5181150" y="3401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9" name="Google Shape;559;p20"/>
            <p:cNvSpPr/>
            <p:nvPr/>
          </p:nvSpPr>
          <p:spPr>
            <a:xfrm>
              <a:off x="383750" y="31162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0" name="Google Shape;560;p20"/>
            <p:cNvSpPr/>
            <p:nvPr/>
          </p:nvSpPr>
          <p:spPr>
            <a:xfrm>
              <a:off x="294350" y="103857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42840780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 header">
    <p:spTree>
      <p:nvGrpSpPr>
        <p:cNvPr id="1" name="Shape 45"/>
        <p:cNvGrpSpPr/>
        <p:nvPr/>
      </p:nvGrpSpPr>
      <p:grpSpPr>
        <a:xfrm>
          <a:off x="0" y="0"/>
          <a:ext cx="0" cy="0"/>
          <a:chOff x="0" y="0"/>
          <a:chExt cx="0" cy="0"/>
        </a:xfrm>
      </p:grpSpPr>
      <p:sp>
        <p:nvSpPr>
          <p:cNvPr id="46" name="Google Shape;46;p3"/>
          <p:cNvSpPr txBox="1">
            <a:spLocks noGrp="1"/>
          </p:cNvSpPr>
          <p:nvPr>
            <p:ph type="title" hasCustomPrompt="1"/>
          </p:nvPr>
        </p:nvSpPr>
        <p:spPr>
          <a:xfrm>
            <a:off x="8641397" y="1224333"/>
            <a:ext cx="2590800" cy="25788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r" rtl="0">
              <a:spcBef>
                <a:spcPts val="0"/>
              </a:spcBef>
              <a:spcAft>
                <a:spcPts val="0"/>
              </a:spcAft>
              <a:buSzPts val="6000"/>
              <a:buNone/>
              <a:defRPr sz="16000">
                <a:solidFill>
                  <a:schemeClr val="dk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47" name="Google Shape;47;p3"/>
          <p:cNvSpPr txBox="1">
            <a:spLocks noGrp="1"/>
          </p:cNvSpPr>
          <p:nvPr>
            <p:ph type="subTitle" idx="1"/>
          </p:nvPr>
        </p:nvSpPr>
        <p:spPr>
          <a:xfrm rot="231">
            <a:off x="5267000" y="5022672"/>
            <a:ext cx="5965200" cy="6108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8" name="Google Shape;48;p3"/>
          <p:cNvSpPr txBox="1">
            <a:spLocks noGrp="1"/>
          </p:cNvSpPr>
          <p:nvPr>
            <p:ph type="title" idx="2"/>
          </p:nvPr>
        </p:nvSpPr>
        <p:spPr>
          <a:xfrm>
            <a:off x="5267000" y="3725167"/>
            <a:ext cx="5965200" cy="11224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b" anchorCtr="0">
            <a:noAutofit/>
          </a:bodyPr>
          <a:lstStyle>
            <a:lvl1pPr lvl="0" algn="r">
              <a:spcBef>
                <a:spcPts val="0"/>
              </a:spcBef>
              <a:spcAft>
                <a:spcPts val="0"/>
              </a:spcAft>
              <a:buSzPts val="3600"/>
              <a:buNone/>
              <a:defRPr sz="5733"/>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grpSp>
        <p:nvGrpSpPr>
          <p:cNvPr id="49" name="Google Shape;49;p3"/>
          <p:cNvGrpSpPr/>
          <p:nvPr/>
        </p:nvGrpSpPr>
        <p:grpSpPr>
          <a:xfrm>
            <a:off x="0" y="0"/>
            <a:ext cx="11901336" cy="6858000"/>
            <a:chOff x="0" y="0"/>
            <a:chExt cx="8926002" cy="5143500"/>
          </a:xfrm>
        </p:grpSpPr>
        <p:pic>
          <p:nvPicPr>
            <p:cNvPr id="50" name="Google Shape;50;p3"/>
            <p:cNvPicPr preferRelativeResize="0"/>
            <p:nvPr/>
          </p:nvPicPr>
          <p:blipFill rotWithShape="1">
            <a:blip r:embed="rId2">
              <a:alphaModFix/>
            </a:blip>
            <a:srcRect l="20286" t="-1723" b="21575"/>
            <a:stretch/>
          </p:blipFill>
          <p:spPr>
            <a:xfrm>
              <a:off x="0" y="1596675"/>
              <a:ext cx="4299424" cy="3546826"/>
            </a:xfrm>
            <a:prstGeom prst="rect">
              <a:avLst/>
            </a:prstGeom>
            <a:noFill/>
            <a:ln>
              <a:noFill/>
            </a:ln>
          </p:spPr>
        </p:pic>
        <p:pic>
          <p:nvPicPr>
            <p:cNvPr id="51" name="Google Shape;51;p3"/>
            <p:cNvPicPr preferRelativeResize="0"/>
            <p:nvPr/>
          </p:nvPicPr>
          <p:blipFill rotWithShape="1">
            <a:blip r:embed="rId3">
              <a:alphaModFix/>
            </a:blip>
            <a:srcRect l="31534"/>
            <a:stretch/>
          </p:blipFill>
          <p:spPr>
            <a:xfrm>
              <a:off x="1" y="1045050"/>
              <a:ext cx="1152050" cy="1238300"/>
            </a:xfrm>
            <a:prstGeom prst="rect">
              <a:avLst/>
            </a:prstGeom>
            <a:noFill/>
            <a:ln>
              <a:noFill/>
            </a:ln>
          </p:spPr>
        </p:pic>
        <p:pic>
          <p:nvPicPr>
            <p:cNvPr id="52" name="Google Shape;52;p3"/>
            <p:cNvPicPr preferRelativeResize="0"/>
            <p:nvPr/>
          </p:nvPicPr>
          <p:blipFill rotWithShape="1">
            <a:blip r:embed="rId4">
              <a:alphaModFix/>
            </a:blip>
            <a:srcRect b="33744"/>
            <a:stretch/>
          </p:blipFill>
          <p:spPr>
            <a:xfrm>
              <a:off x="2162925" y="4085000"/>
              <a:ext cx="2601425" cy="1058500"/>
            </a:xfrm>
            <a:prstGeom prst="rect">
              <a:avLst/>
            </a:prstGeom>
            <a:noFill/>
            <a:ln>
              <a:noFill/>
            </a:ln>
          </p:spPr>
        </p:pic>
        <p:pic>
          <p:nvPicPr>
            <p:cNvPr id="53" name="Google Shape;53;p3"/>
            <p:cNvPicPr preferRelativeResize="0"/>
            <p:nvPr/>
          </p:nvPicPr>
          <p:blipFill rotWithShape="1">
            <a:blip r:embed="rId5">
              <a:alphaModFix/>
            </a:blip>
            <a:srcRect l="2381" t="55317"/>
            <a:stretch/>
          </p:blipFill>
          <p:spPr>
            <a:xfrm>
              <a:off x="0" y="0"/>
              <a:ext cx="8926002" cy="1107450"/>
            </a:xfrm>
            <a:prstGeom prst="rect">
              <a:avLst/>
            </a:prstGeom>
            <a:noFill/>
            <a:ln>
              <a:noFill/>
            </a:ln>
          </p:spPr>
        </p:pic>
        <p:pic>
          <p:nvPicPr>
            <p:cNvPr id="54" name="Google Shape;54;p3"/>
            <p:cNvPicPr preferRelativeResize="0"/>
            <p:nvPr/>
          </p:nvPicPr>
          <p:blipFill rotWithShape="1">
            <a:blip r:embed="rId6">
              <a:alphaModFix/>
            </a:blip>
            <a:srcRect l="36487"/>
            <a:stretch/>
          </p:blipFill>
          <p:spPr>
            <a:xfrm>
              <a:off x="4" y="2752350"/>
              <a:ext cx="1460250" cy="1801000"/>
            </a:xfrm>
            <a:prstGeom prst="rect">
              <a:avLst/>
            </a:prstGeom>
            <a:noFill/>
            <a:ln>
              <a:noFill/>
            </a:ln>
          </p:spPr>
        </p:pic>
      </p:grpSp>
      <p:grpSp>
        <p:nvGrpSpPr>
          <p:cNvPr id="55" name="Google Shape;55;p3"/>
          <p:cNvGrpSpPr/>
          <p:nvPr/>
        </p:nvGrpSpPr>
        <p:grpSpPr>
          <a:xfrm>
            <a:off x="-39893" y="925033"/>
            <a:ext cx="11776960" cy="5694211"/>
            <a:chOff x="-29920" y="693775"/>
            <a:chExt cx="8832720" cy="4270658"/>
          </a:xfrm>
        </p:grpSpPr>
        <p:grpSp>
          <p:nvGrpSpPr>
            <p:cNvPr id="56" name="Google Shape;56;p3"/>
            <p:cNvGrpSpPr/>
            <p:nvPr/>
          </p:nvGrpSpPr>
          <p:grpSpPr>
            <a:xfrm>
              <a:off x="1217575" y="693775"/>
              <a:ext cx="7585225" cy="4270650"/>
              <a:chOff x="1217575" y="693775"/>
              <a:chExt cx="7585225" cy="4270650"/>
            </a:xfrm>
          </p:grpSpPr>
          <p:sp>
            <p:nvSpPr>
              <p:cNvPr id="57" name="Google Shape;57;p3"/>
              <p:cNvSpPr/>
              <p:nvPr/>
            </p:nvSpPr>
            <p:spPr>
              <a:xfrm>
                <a:off x="8591900" y="40659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58;p3"/>
              <p:cNvSpPr/>
              <p:nvPr/>
            </p:nvSpPr>
            <p:spPr>
              <a:xfrm>
                <a:off x="7726675" y="49272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59;p3"/>
              <p:cNvSpPr/>
              <p:nvPr/>
            </p:nvSpPr>
            <p:spPr>
              <a:xfrm>
                <a:off x="8565800" y="44322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60;p3"/>
              <p:cNvSpPr/>
              <p:nvPr/>
            </p:nvSpPr>
            <p:spPr>
              <a:xfrm>
                <a:off x="8765600" y="42507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61;p3"/>
              <p:cNvSpPr/>
              <p:nvPr/>
            </p:nvSpPr>
            <p:spPr>
              <a:xfrm>
                <a:off x="8629100" y="48635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62;p3"/>
              <p:cNvSpPr/>
              <p:nvPr/>
            </p:nvSpPr>
            <p:spPr>
              <a:xfrm>
                <a:off x="8188550" y="48002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63;p3"/>
              <p:cNvSpPr/>
              <p:nvPr/>
            </p:nvSpPr>
            <p:spPr>
              <a:xfrm>
                <a:off x="8728400" y="6937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 name="Google Shape;64;p3"/>
              <p:cNvSpPr/>
              <p:nvPr/>
            </p:nvSpPr>
            <p:spPr>
              <a:xfrm>
                <a:off x="1387325" y="8555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65;p3"/>
              <p:cNvSpPr/>
              <p:nvPr/>
            </p:nvSpPr>
            <p:spPr>
              <a:xfrm>
                <a:off x="8565800" y="9794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66;p3"/>
              <p:cNvSpPr/>
              <p:nvPr/>
            </p:nvSpPr>
            <p:spPr>
              <a:xfrm>
                <a:off x="8728400" y="12646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67;p3"/>
              <p:cNvSpPr/>
              <p:nvPr/>
            </p:nvSpPr>
            <p:spPr>
              <a:xfrm>
                <a:off x="8001150" y="48263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68;p3"/>
              <p:cNvSpPr/>
              <p:nvPr/>
            </p:nvSpPr>
            <p:spPr>
              <a:xfrm>
                <a:off x="1217575" y="9794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9" name="Google Shape;69;p3"/>
            <p:cNvSpPr/>
            <p:nvPr/>
          </p:nvSpPr>
          <p:spPr>
            <a:xfrm>
              <a:off x="-29920" y="2388122"/>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70" name="Google Shape;70;p3"/>
            <p:cNvGrpSpPr/>
            <p:nvPr/>
          </p:nvGrpSpPr>
          <p:grpSpPr>
            <a:xfrm>
              <a:off x="7283126" y="4765405"/>
              <a:ext cx="170184" cy="199027"/>
              <a:chOff x="3938129" y="1563480"/>
              <a:chExt cx="400999" cy="468962"/>
            </a:xfrm>
          </p:grpSpPr>
          <p:sp>
            <p:nvSpPr>
              <p:cNvPr id="71" name="Google Shape;71;p3"/>
              <p:cNvSpPr/>
              <p:nvPr/>
            </p:nvSpPr>
            <p:spPr>
              <a:xfrm>
                <a:off x="4100688" y="1731578"/>
                <a:ext cx="96181" cy="89782"/>
              </a:xfrm>
              <a:custGeom>
                <a:avLst/>
                <a:gdLst/>
                <a:ahLst/>
                <a:cxnLst/>
                <a:rect l="l" t="t" r="r" b="b"/>
                <a:pathLst>
                  <a:path w="4359" h="4069" extrusionOk="0">
                    <a:moveTo>
                      <a:pt x="3382" y="0"/>
                    </a:moveTo>
                    <a:cubicBezTo>
                      <a:pt x="3287" y="0"/>
                      <a:pt x="3187" y="19"/>
                      <a:pt x="3087" y="61"/>
                    </a:cubicBezTo>
                    <a:cubicBezTo>
                      <a:pt x="2793" y="184"/>
                      <a:pt x="2431" y="280"/>
                      <a:pt x="2100" y="421"/>
                    </a:cubicBezTo>
                    <a:cubicBezTo>
                      <a:pt x="1988" y="390"/>
                      <a:pt x="1873" y="375"/>
                      <a:pt x="1756" y="375"/>
                    </a:cubicBezTo>
                    <a:cubicBezTo>
                      <a:pt x="1573" y="375"/>
                      <a:pt x="1388" y="412"/>
                      <a:pt x="1212" y="479"/>
                    </a:cubicBezTo>
                    <a:cubicBezTo>
                      <a:pt x="857" y="617"/>
                      <a:pt x="661" y="944"/>
                      <a:pt x="659" y="1313"/>
                    </a:cubicBezTo>
                    <a:cubicBezTo>
                      <a:pt x="614" y="1428"/>
                      <a:pt x="589" y="1555"/>
                      <a:pt x="589" y="1690"/>
                    </a:cubicBezTo>
                    <a:lnTo>
                      <a:pt x="589" y="2275"/>
                    </a:lnTo>
                    <a:cubicBezTo>
                      <a:pt x="481" y="2453"/>
                      <a:pt x="381" y="2634"/>
                      <a:pt x="277" y="2809"/>
                    </a:cubicBezTo>
                    <a:cubicBezTo>
                      <a:pt x="0" y="3279"/>
                      <a:pt x="395" y="3922"/>
                      <a:pt x="895" y="4000"/>
                    </a:cubicBezTo>
                    <a:cubicBezTo>
                      <a:pt x="1164" y="4042"/>
                      <a:pt x="1441" y="4069"/>
                      <a:pt x="1717" y="4069"/>
                    </a:cubicBezTo>
                    <a:cubicBezTo>
                      <a:pt x="2418" y="4069"/>
                      <a:pt x="3108" y="3896"/>
                      <a:pt x="3623" y="3372"/>
                    </a:cubicBezTo>
                    <a:cubicBezTo>
                      <a:pt x="4291" y="2693"/>
                      <a:pt x="4359" y="1679"/>
                      <a:pt x="4222" y="789"/>
                    </a:cubicBezTo>
                    <a:cubicBezTo>
                      <a:pt x="4158" y="367"/>
                      <a:pt x="3804" y="0"/>
                      <a:pt x="33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72;p3"/>
              <p:cNvSpPr/>
              <p:nvPr/>
            </p:nvSpPr>
            <p:spPr>
              <a:xfrm>
                <a:off x="4046649" y="1563480"/>
                <a:ext cx="70520" cy="116349"/>
              </a:xfrm>
              <a:custGeom>
                <a:avLst/>
                <a:gdLst/>
                <a:ahLst/>
                <a:cxnLst/>
                <a:rect l="l" t="t" r="r" b="b"/>
                <a:pathLst>
                  <a:path w="3196" h="5273" extrusionOk="0">
                    <a:moveTo>
                      <a:pt x="1167" y="0"/>
                    </a:moveTo>
                    <a:cubicBezTo>
                      <a:pt x="592" y="0"/>
                      <a:pt x="1" y="693"/>
                      <a:pt x="404" y="1359"/>
                    </a:cubicBezTo>
                    <a:cubicBezTo>
                      <a:pt x="988" y="2326"/>
                      <a:pt x="1326" y="3403"/>
                      <a:pt x="1446" y="4525"/>
                    </a:cubicBezTo>
                    <a:cubicBezTo>
                      <a:pt x="1499" y="5033"/>
                      <a:pt x="1898" y="5273"/>
                      <a:pt x="2296" y="5273"/>
                    </a:cubicBezTo>
                    <a:cubicBezTo>
                      <a:pt x="2747" y="5273"/>
                      <a:pt x="3195" y="4964"/>
                      <a:pt x="3135" y="4387"/>
                    </a:cubicBezTo>
                    <a:cubicBezTo>
                      <a:pt x="2983" y="2953"/>
                      <a:pt x="2530" y="1609"/>
                      <a:pt x="1784" y="376"/>
                    </a:cubicBezTo>
                    <a:cubicBezTo>
                      <a:pt x="1623" y="110"/>
                      <a:pt x="1396" y="0"/>
                      <a:pt x="11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73;p3"/>
              <p:cNvSpPr/>
              <p:nvPr/>
            </p:nvSpPr>
            <p:spPr>
              <a:xfrm>
                <a:off x="3957194" y="1633539"/>
                <a:ext cx="99844" cy="90996"/>
              </a:xfrm>
              <a:custGeom>
                <a:avLst/>
                <a:gdLst/>
                <a:ahLst/>
                <a:cxnLst/>
                <a:rect l="l" t="t" r="r" b="b"/>
                <a:pathLst>
                  <a:path w="4525" h="4124" extrusionOk="0">
                    <a:moveTo>
                      <a:pt x="1183" y="1"/>
                    </a:moveTo>
                    <a:cubicBezTo>
                      <a:pt x="541" y="1"/>
                      <a:pt x="1" y="940"/>
                      <a:pt x="619" y="1535"/>
                    </a:cubicBezTo>
                    <a:cubicBezTo>
                      <a:pt x="1433" y="2314"/>
                      <a:pt x="2232" y="3111"/>
                      <a:pt x="3012" y="3927"/>
                    </a:cubicBezTo>
                    <a:cubicBezTo>
                      <a:pt x="3143" y="4064"/>
                      <a:pt x="3324" y="4124"/>
                      <a:pt x="3511" y="4124"/>
                    </a:cubicBezTo>
                    <a:cubicBezTo>
                      <a:pt x="3775" y="4124"/>
                      <a:pt x="4049" y="4004"/>
                      <a:pt x="4206" y="3814"/>
                    </a:cubicBezTo>
                    <a:cubicBezTo>
                      <a:pt x="4525" y="3429"/>
                      <a:pt x="4411" y="2953"/>
                      <a:pt x="4094" y="2621"/>
                    </a:cubicBezTo>
                    <a:cubicBezTo>
                      <a:pt x="3314" y="1806"/>
                      <a:pt x="2515" y="1010"/>
                      <a:pt x="1701" y="228"/>
                    </a:cubicBezTo>
                    <a:cubicBezTo>
                      <a:pt x="1535" y="68"/>
                      <a:pt x="1355" y="1"/>
                      <a:pt x="118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 name="Google Shape;74;p3"/>
              <p:cNvSpPr/>
              <p:nvPr/>
            </p:nvSpPr>
            <p:spPr>
              <a:xfrm>
                <a:off x="3938129" y="1775004"/>
                <a:ext cx="124800" cy="43799"/>
              </a:xfrm>
              <a:custGeom>
                <a:avLst/>
                <a:gdLst/>
                <a:ahLst/>
                <a:cxnLst/>
                <a:rect l="l" t="t" r="r" b="b"/>
                <a:pathLst>
                  <a:path w="5656" h="1985" extrusionOk="0">
                    <a:moveTo>
                      <a:pt x="1224" y="0"/>
                    </a:moveTo>
                    <a:cubicBezTo>
                      <a:pt x="437" y="0"/>
                      <a:pt x="0" y="1223"/>
                      <a:pt x="870" y="1620"/>
                    </a:cubicBezTo>
                    <a:cubicBezTo>
                      <a:pt x="1437" y="1879"/>
                      <a:pt x="2045" y="1985"/>
                      <a:pt x="2660" y="1985"/>
                    </a:cubicBezTo>
                    <a:cubicBezTo>
                      <a:pt x="3353" y="1985"/>
                      <a:pt x="4053" y="1850"/>
                      <a:pt x="4707" y="1648"/>
                    </a:cubicBezTo>
                    <a:cubicBezTo>
                      <a:pt x="5655" y="1354"/>
                      <a:pt x="5259" y="12"/>
                      <a:pt x="4397" y="12"/>
                    </a:cubicBezTo>
                    <a:cubicBezTo>
                      <a:pt x="4311" y="12"/>
                      <a:pt x="4220" y="25"/>
                      <a:pt x="4125" y="55"/>
                    </a:cubicBezTo>
                    <a:cubicBezTo>
                      <a:pt x="3673" y="195"/>
                      <a:pt x="3169" y="301"/>
                      <a:pt x="2675" y="301"/>
                    </a:cubicBezTo>
                    <a:cubicBezTo>
                      <a:pt x="2297" y="301"/>
                      <a:pt x="1924" y="239"/>
                      <a:pt x="1584" y="83"/>
                    </a:cubicBezTo>
                    <a:cubicBezTo>
                      <a:pt x="1459" y="26"/>
                      <a:pt x="1338" y="0"/>
                      <a:pt x="12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 name="Google Shape;75;p3"/>
              <p:cNvSpPr/>
              <p:nvPr/>
            </p:nvSpPr>
            <p:spPr>
              <a:xfrm>
                <a:off x="3987777" y="1836811"/>
                <a:ext cx="110413" cy="124491"/>
              </a:xfrm>
              <a:custGeom>
                <a:avLst/>
                <a:gdLst/>
                <a:ahLst/>
                <a:cxnLst/>
                <a:rect l="l" t="t" r="r" b="b"/>
                <a:pathLst>
                  <a:path w="5004" h="5642" extrusionOk="0">
                    <a:moveTo>
                      <a:pt x="3738" y="0"/>
                    </a:moveTo>
                    <a:cubicBezTo>
                      <a:pt x="3587" y="0"/>
                      <a:pt x="3427" y="45"/>
                      <a:pt x="3270" y="150"/>
                    </a:cubicBezTo>
                    <a:cubicBezTo>
                      <a:pt x="1679" y="1210"/>
                      <a:pt x="554" y="2809"/>
                      <a:pt x="137" y="4676"/>
                    </a:cubicBezTo>
                    <a:cubicBezTo>
                      <a:pt x="0" y="5283"/>
                      <a:pt x="482" y="5641"/>
                      <a:pt x="966" y="5641"/>
                    </a:cubicBezTo>
                    <a:cubicBezTo>
                      <a:pt x="1333" y="5641"/>
                      <a:pt x="1701" y="5436"/>
                      <a:pt x="1804" y="4978"/>
                    </a:cubicBezTo>
                    <a:cubicBezTo>
                      <a:pt x="2128" y="3530"/>
                      <a:pt x="3029" y="2344"/>
                      <a:pt x="4253" y="1530"/>
                    </a:cubicBezTo>
                    <a:cubicBezTo>
                      <a:pt x="5003" y="1031"/>
                      <a:pt x="4462" y="0"/>
                      <a:pt x="37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 name="Google Shape;76;p3"/>
              <p:cNvSpPr/>
              <p:nvPr/>
            </p:nvSpPr>
            <p:spPr>
              <a:xfrm>
                <a:off x="4095944" y="1889505"/>
                <a:ext cx="46535" cy="142937"/>
              </a:xfrm>
              <a:custGeom>
                <a:avLst/>
                <a:gdLst/>
                <a:ahLst/>
                <a:cxnLst/>
                <a:rect l="l" t="t" r="r" b="b"/>
                <a:pathLst>
                  <a:path w="2109" h="6478" extrusionOk="0">
                    <a:moveTo>
                      <a:pt x="1274" y="1"/>
                    </a:moveTo>
                    <a:cubicBezTo>
                      <a:pt x="888" y="1"/>
                      <a:pt x="439" y="282"/>
                      <a:pt x="417" y="694"/>
                    </a:cubicBezTo>
                    <a:cubicBezTo>
                      <a:pt x="332" y="2368"/>
                      <a:pt x="36" y="4020"/>
                      <a:pt x="8" y="5698"/>
                    </a:cubicBezTo>
                    <a:cubicBezTo>
                      <a:pt x="0" y="6136"/>
                      <a:pt x="452" y="6477"/>
                      <a:pt x="863" y="6477"/>
                    </a:cubicBezTo>
                    <a:cubicBezTo>
                      <a:pt x="883" y="6477"/>
                      <a:pt x="902" y="6476"/>
                      <a:pt x="922" y="6475"/>
                    </a:cubicBezTo>
                    <a:cubicBezTo>
                      <a:pt x="1415" y="6435"/>
                      <a:pt x="1690" y="6020"/>
                      <a:pt x="1698" y="5561"/>
                    </a:cubicBezTo>
                    <a:cubicBezTo>
                      <a:pt x="1723" y="4032"/>
                      <a:pt x="2010" y="2522"/>
                      <a:pt x="2086" y="996"/>
                    </a:cubicBezTo>
                    <a:cubicBezTo>
                      <a:pt x="2108" y="538"/>
                      <a:pt x="1893" y="100"/>
                      <a:pt x="1403" y="12"/>
                    </a:cubicBezTo>
                    <a:cubicBezTo>
                      <a:pt x="1361" y="4"/>
                      <a:pt x="1318" y="1"/>
                      <a:pt x="127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 name="Google Shape;77;p3"/>
              <p:cNvSpPr/>
              <p:nvPr/>
            </p:nvSpPr>
            <p:spPr>
              <a:xfrm>
                <a:off x="4183656" y="1880634"/>
                <a:ext cx="61076" cy="99315"/>
              </a:xfrm>
              <a:custGeom>
                <a:avLst/>
                <a:gdLst/>
                <a:ahLst/>
                <a:cxnLst/>
                <a:rect l="l" t="t" r="r" b="b"/>
                <a:pathLst>
                  <a:path w="2768" h="4501" extrusionOk="0">
                    <a:moveTo>
                      <a:pt x="855" y="1"/>
                    </a:moveTo>
                    <a:cubicBezTo>
                      <a:pt x="835" y="1"/>
                      <a:pt x="816" y="2"/>
                      <a:pt x="796" y="3"/>
                    </a:cubicBezTo>
                    <a:cubicBezTo>
                      <a:pt x="303" y="44"/>
                      <a:pt x="28" y="457"/>
                      <a:pt x="21" y="917"/>
                    </a:cubicBezTo>
                    <a:cubicBezTo>
                      <a:pt x="1" y="2074"/>
                      <a:pt x="361" y="3157"/>
                      <a:pt x="973" y="4130"/>
                    </a:cubicBezTo>
                    <a:cubicBezTo>
                      <a:pt x="1137" y="4392"/>
                      <a:pt x="1366" y="4501"/>
                      <a:pt x="1596" y="4501"/>
                    </a:cubicBezTo>
                    <a:cubicBezTo>
                      <a:pt x="2178" y="4501"/>
                      <a:pt x="2768" y="3808"/>
                      <a:pt x="2353" y="3147"/>
                    </a:cubicBezTo>
                    <a:cubicBezTo>
                      <a:pt x="1897" y="2419"/>
                      <a:pt x="1696" y="1635"/>
                      <a:pt x="1711" y="780"/>
                    </a:cubicBezTo>
                    <a:cubicBezTo>
                      <a:pt x="1718" y="342"/>
                      <a:pt x="1265" y="1"/>
                      <a:pt x="8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 name="Google Shape;78;p3"/>
              <p:cNvSpPr/>
              <p:nvPr/>
            </p:nvSpPr>
            <p:spPr>
              <a:xfrm>
                <a:off x="4221764" y="1818518"/>
                <a:ext cx="116216" cy="46337"/>
              </a:xfrm>
              <a:custGeom>
                <a:avLst/>
                <a:gdLst/>
                <a:ahLst/>
                <a:cxnLst/>
                <a:rect l="l" t="t" r="r" b="b"/>
                <a:pathLst>
                  <a:path w="5267" h="2100" extrusionOk="0">
                    <a:moveTo>
                      <a:pt x="1732" y="1"/>
                    </a:moveTo>
                    <a:cubicBezTo>
                      <a:pt x="1511" y="1"/>
                      <a:pt x="1288" y="9"/>
                      <a:pt x="1064" y="26"/>
                    </a:cubicBezTo>
                    <a:cubicBezTo>
                      <a:pt x="1" y="108"/>
                      <a:pt x="107" y="1719"/>
                      <a:pt x="1124" y="1719"/>
                    </a:cubicBezTo>
                    <a:cubicBezTo>
                      <a:pt x="1149" y="1719"/>
                      <a:pt x="1175" y="1718"/>
                      <a:pt x="1201" y="1716"/>
                    </a:cubicBezTo>
                    <a:cubicBezTo>
                      <a:pt x="1401" y="1701"/>
                      <a:pt x="1600" y="1693"/>
                      <a:pt x="1799" y="1693"/>
                    </a:cubicBezTo>
                    <a:cubicBezTo>
                      <a:pt x="2534" y="1693"/>
                      <a:pt x="3261" y="1801"/>
                      <a:pt x="3964" y="2039"/>
                    </a:cubicBezTo>
                    <a:cubicBezTo>
                      <a:pt x="4083" y="2079"/>
                      <a:pt x="4205" y="2100"/>
                      <a:pt x="4324" y="2100"/>
                    </a:cubicBezTo>
                    <a:cubicBezTo>
                      <a:pt x="4642" y="2100"/>
                      <a:pt x="4939" y="1952"/>
                      <a:pt x="5089" y="1628"/>
                    </a:cubicBezTo>
                    <a:cubicBezTo>
                      <a:pt x="5267" y="1248"/>
                      <a:pt x="5115" y="650"/>
                      <a:pt x="4679" y="502"/>
                    </a:cubicBezTo>
                    <a:cubicBezTo>
                      <a:pt x="3712" y="175"/>
                      <a:pt x="2737" y="1"/>
                      <a:pt x="17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 name="Google Shape;79;p3"/>
              <p:cNvSpPr/>
              <p:nvPr/>
            </p:nvSpPr>
            <p:spPr>
              <a:xfrm>
                <a:off x="4226001" y="1695876"/>
                <a:ext cx="113127" cy="89849"/>
              </a:xfrm>
              <a:custGeom>
                <a:avLst/>
                <a:gdLst/>
                <a:ahLst/>
                <a:cxnLst/>
                <a:rect l="l" t="t" r="r" b="b"/>
                <a:pathLst>
                  <a:path w="5127" h="4072" extrusionOk="0">
                    <a:moveTo>
                      <a:pt x="4140" y="1"/>
                    </a:moveTo>
                    <a:cubicBezTo>
                      <a:pt x="3820" y="1"/>
                      <a:pt x="3530" y="198"/>
                      <a:pt x="3362" y="491"/>
                    </a:cubicBezTo>
                    <a:cubicBezTo>
                      <a:pt x="2778" y="1509"/>
                      <a:pt x="1776" y="2171"/>
                      <a:pt x="650" y="2445"/>
                    </a:cubicBezTo>
                    <a:cubicBezTo>
                      <a:pt x="205" y="2553"/>
                      <a:pt x="0" y="3136"/>
                      <a:pt x="144" y="3532"/>
                    </a:cubicBezTo>
                    <a:cubicBezTo>
                      <a:pt x="280" y="3904"/>
                      <a:pt x="600" y="4071"/>
                      <a:pt x="950" y="4071"/>
                    </a:cubicBezTo>
                    <a:cubicBezTo>
                      <a:pt x="1043" y="4071"/>
                      <a:pt x="1137" y="4059"/>
                      <a:pt x="1231" y="4037"/>
                    </a:cubicBezTo>
                    <a:cubicBezTo>
                      <a:pt x="2805" y="3656"/>
                      <a:pt x="4100" y="2598"/>
                      <a:pt x="4898" y="1206"/>
                    </a:cubicBezTo>
                    <a:cubicBezTo>
                      <a:pt x="5126" y="808"/>
                      <a:pt x="4878" y="260"/>
                      <a:pt x="4487" y="80"/>
                    </a:cubicBezTo>
                    <a:cubicBezTo>
                      <a:pt x="4370" y="25"/>
                      <a:pt x="4253" y="1"/>
                      <a:pt x="414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 name="Google Shape;80;p3"/>
              <p:cNvSpPr/>
              <p:nvPr/>
            </p:nvSpPr>
            <p:spPr>
              <a:xfrm>
                <a:off x="4195991" y="1573255"/>
                <a:ext cx="80339" cy="132964"/>
              </a:xfrm>
              <a:custGeom>
                <a:avLst/>
                <a:gdLst/>
                <a:ahLst/>
                <a:cxnLst/>
                <a:rect l="l" t="t" r="r" b="b"/>
                <a:pathLst>
                  <a:path w="3641" h="6026" extrusionOk="0">
                    <a:moveTo>
                      <a:pt x="2668" y="0"/>
                    </a:moveTo>
                    <a:cubicBezTo>
                      <a:pt x="2304" y="0"/>
                      <a:pt x="1947" y="208"/>
                      <a:pt x="1865" y="672"/>
                    </a:cubicBezTo>
                    <a:cubicBezTo>
                      <a:pt x="1603" y="2151"/>
                      <a:pt x="1025" y="3524"/>
                      <a:pt x="335" y="4851"/>
                    </a:cubicBezTo>
                    <a:cubicBezTo>
                      <a:pt x="1" y="5495"/>
                      <a:pt x="567" y="6026"/>
                      <a:pt x="1133" y="6026"/>
                    </a:cubicBezTo>
                    <a:cubicBezTo>
                      <a:pt x="1418" y="6026"/>
                      <a:pt x="1704" y="5890"/>
                      <a:pt x="1872" y="5566"/>
                    </a:cubicBezTo>
                    <a:cubicBezTo>
                      <a:pt x="2627" y="4116"/>
                      <a:pt x="3247" y="2588"/>
                      <a:pt x="3534" y="973"/>
                    </a:cubicBezTo>
                    <a:cubicBezTo>
                      <a:pt x="3641" y="361"/>
                      <a:pt x="3148" y="0"/>
                      <a:pt x="26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81" name="Google Shape;81;p3"/>
            <p:cNvSpPr/>
            <p:nvPr/>
          </p:nvSpPr>
          <p:spPr>
            <a:xfrm>
              <a:off x="8582145" y="1563541"/>
              <a:ext cx="169873" cy="190386"/>
            </a:xfrm>
            <a:custGeom>
              <a:avLst/>
              <a:gdLst/>
              <a:ahLst/>
              <a:cxnLst/>
              <a:rect l="l" t="t" r="r" b="b"/>
              <a:pathLst>
                <a:path w="18144" h="20335" extrusionOk="0">
                  <a:moveTo>
                    <a:pt x="13836" y="1575"/>
                  </a:moveTo>
                  <a:cubicBezTo>
                    <a:pt x="14169" y="1575"/>
                    <a:pt x="14487" y="1682"/>
                    <a:pt x="14760" y="1936"/>
                  </a:cubicBezTo>
                  <a:cubicBezTo>
                    <a:pt x="15785" y="2893"/>
                    <a:pt x="15894" y="4757"/>
                    <a:pt x="16056" y="6052"/>
                  </a:cubicBezTo>
                  <a:cubicBezTo>
                    <a:pt x="16360" y="8492"/>
                    <a:pt x="16601" y="10990"/>
                    <a:pt x="16015" y="13408"/>
                  </a:cubicBezTo>
                  <a:cubicBezTo>
                    <a:pt x="15682" y="14785"/>
                    <a:pt x="15101" y="16390"/>
                    <a:pt x="15471" y="17766"/>
                  </a:cubicBezTo>
                  <a:cubicBezTo>
                    <a:pt x="12355" y="16040"/>
                    <a:pt x="8710" y="15290"/>
                    <a:pt x="5717" y="13312"/>
                  </a:cubicBezTo>
                  <a:cubicBezTo>
                    <a:pt x="3995" y="12173"/>
                    <a:pt x="2568" y="10577"/>
                    <a:pt x="2135" y="8505"/>
                  </a:cubicBezTo>
                  <a:cubicBezTo>
                    <a:pt x="1998" y="7856"/>
                    <a:pt x="1971" y="7055"/>
                    <a:pt x="2334" y="6519"/>
                  </a:cubicBezTo>
                  <a:cubicBezTo>
                    <a:pt x="2643" y="6061"/>
                    <a:pt x="3119" y="5861"/>
                    <a:pt x="3671" y="5808"/>
                  </a:cubicBezTo>
                  <a:cubicBezTo>
                    <a:pt x="3781" y="5797"/>
                    <a:pt x="3891" y="5792"/>
                    <a:pt x="4000" y="5792"/>
                  </a:cubicBezTo>
                  <a:cubicBezTo>
                    <a:pt x="5757" y="5792"/>
                    <a:pt x="7293" y="7132"/>
                    <a:pt x="8135" y="8579"/>
                  </a:cubicBezTo>
                  <a:cubicBezTo>
                    <a:pt x="8282" y="8832"/>
                    <a:pt x="8492" y="8936"/>
                    <a:pt x="8706" y="8936"/>
                  </a:cubicBezTo>
                  <a:cubicBezTo>
                    <a:pt x="8854" y="8936"/>
                    <a:pt x="9003" y="8886"/>
                    <a:pt x="9135" y="8802"/>
                  </a:cubicBezTo>
                  <a:cubicBezTo>
                    <a:pt x="9260" y="9039"/>
                    <a:pt x="9512" y="9152"/>
                    <a:pt x="9774" y="9152"/>
                  </a:cubicBezTo>
                  <a:cubicBezTo>
                    <a:pt x="10196" y="9152"/>
                    <a:pt x="10645" y="8860"/>
                    <a:pt x="10643" y="8317"/>
                  </a:cubicBezTo>
                  <a:cubicBezTo>
                    <a:pt x="10636" y="6715"/>
                    <a:pt x="10461" y="4929"/>
                    <a:pt x="11189" y="3445"/>
                  </a:cubicBezTo>
                  <a:cubicBezTo>
                    <a:pt x="11583" y="2640"/>
                    <a:pt x="12783" y="1575"/>
                    <a:pt x="13836" y="1575"/>
                  </a:cubicBezTo>
                  <a:close/>
                  <a:moveTo>
                    <a:pt x="13882" y="1"/>
                  </a:moveTo>
                  <a:cubicBezTo>
                    <a:pt x="12399" y="1"/>
                    <a:pt x="10858" y="1017"/>
                    <a:pt x="10086" y="2184"/>
                  </a:cubicBezTo>
                  <a:cubicBezTo>
                    <a:pt x="9134" y="3621"/>
                    <a:pt x="9035" y="5354"/>
                    <a:pt x="9042" y="7047"/>
                  </a:cubicBezTo>
                  <a:cubicBezTo>
                    <a:pt x="7973" y="5565"/>
                    <a:pt x="6328" y="4411"/>
                    <a:pt x="4491" y="4230"/>
                  </a:cubicBezTo>
                  <a:cubicBezTo>
                    <a:pt x="4337" y="4214"/>
                    <a:pt x="4182" y="4207"/>
                    <a:pt x="4029" y="4207"/>
                  </a:cubicBezTo>
                  <a:cubicBezTo>
                    <a:pt x="2439" y="4207"/>
                    <a:pt x="980" y="5031"/>
                    <a:pt x="561" y="6680"/>
                  </a:cubicBezTo>
                  <a:cubicBezTo>
                    <a:pt x="1" y="8885"/>
                    <a:pt x="1322" y="11407"/>
                    <a:pt x="2796" y="12960"/>
                  </a:cubicBezTo>
                  <a:cubicBezTo>
                    <a:pt x="4507" y="14765"/>
                    <a:pt x="6846" y="15844"/>
                    <a:pt x="9111" y="16776"/>
                  </a:cubicBezTo>
                  <a:cubicBezTo>
                    <a:pt x="11517" y="17766"/>
                    <a:pt x="14166" y="18554"/>
                    <a:pt x="16254" y="20161"/>
                  </a:cubicBezTo>
                  <a:cubicBezTo>
                    <a:pt x="16411" y="20282"/>
                    <a:pt x="16576" y="20334"/>
                    <a:pt x="16734" y="20334"/>
                  </a:cubicBezTo>
                  <a:cubicBezTo>
                    <a:pt x="17369" y="20334"/>
                    <a:pt x="17891" y="19501"/>
                    <a:pt x="17336" y="18987"/>
                  </a:cubicBezTo>
                  <a:cubicBezTo>
                    <a:pt x="17568" y="18678"/>
                    <a:pt x="17622" y="18215"/>
                    <a:pt x="17272" y="17869"/>
                  </a:cubicBezTo>
                  <a:cubicBezTo>
                    <a:pt x="16649" y="17254"/>
                    <a:pt x="16989" y="16050"/>
                    <a:pt x="17162" y="15321"/>
                  </a:cubicBezTo>
                  <a:cubicBezTo>
                    <a:pt x="17420" y="14235"/>
                    <a:pt x="17742" y="13187"/>
                    <a:pt x="17865" y="12072"/>
                  </a:cubicBezTo>
                  <a:cubicBezTo>
                    <a:pt x="18143" y="9531"/>
                    <a:pt x="17890" y="6855"/>
                    <a:pt x="17417" y="4350"/>
                  </a:cubicBezTo>
                  <a:cubicBezTo>
                    <a:pt x="17126" y="2809"/>
                    <a:pt x="16596" y="873"/>
                    <a:pt x="14991" y="214"/>
                  </a:cubicBezTo>
                  <a:cubicBezTo>
                    <a:pt x="14634" y="67"/>
                    <a:pt x="14260" y="1"/>
                    <a:pt x="138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9366810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561"/>
        <p:cNvGrpSpPr/>
        <p:nvPr/>
      </p:nvGrpSpPr>
      <p:grpSpPr>
        <a:xfrm>
          <a:off x="0" y="0"/>
          <a:ext cx="0" cy="0"/>
          <a:chOff x="0" y="0"/>
          <a:chExt cx="0" cy="0"/>
        </a:xfrm>
      </p:grpSpPr>
    </p:spTree>
    <p:extLst>
      <p:ext uri="{BB962C8B-B14F-4D97-AF65-F5344CB8AC3E}">
        <p14:creationId xmlns:p14="http://schemas.microsoft.com/office/powerpoint/2010/main" val="37845525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matchingName="Background 1">
  <p:cSld name="Background 1">
    <p:spTree>
      <p:nvGrpSpPr>
        <p:cNvPr id="1" name="Shape 562"/>
        <p:cNvGrpSpPr/>
        <p:nvPr/>
      </p:nvGrpSpPr>
      <p:grpSpPr>
        <a:xfrm>
          <a:off x="0" y="0"/>
          <a:ext cx="0" cy="0"/>
          <a:chOff x="0" y="0"/>
          <a:chExt cx="0" cy="0"/>
        </a:xfrm>
      </p:grpSpPr>
      <p:grpSp>
        <p:nvGrpSpPr>
          <p:cNvPr id="563" name="Google Shape;563;p22"/>
          <p:cNvGrpSpPr/>
          <p:nvPr/>
        </p:nvGrpSpPr>
        <p:grpSpPr>
          <a:xfrm>
            <a:off x="0" y="2"/>
            <a:ext cx="12192000" cy="6858003"/>
            <a:chOff x="0" y="2"/>
            <a:chExt cx="9144000" cy="5143502"/>
          </a:xfrm>
        </p:grpSpPr>
        <p:pic>
          <p:nvPicPr>
            <p:cNvPr id="564" name="Google Shape;564;p22"/>
            <p:cNvPicPr preferRelativeResize="0"/>
            <p:nvPr/>
          </p:nvPicPr>
          <p:blipFill rotWithShape="1">
            <a:blip r:embed="rId2">
              <a:alphaModFix/>
            </a:blip>
            <a:srcRect l="53761" b="27330"/>
            <a:stretch/>
          </p:blipFill>
          <p:spPr>
            <a:xfrm flipH="1">
              <a:off x="7792149" y="2956750"/>
              <a:ext cx="1351849" cy="2179050"/>
            </a:xfrm>
            <a:prstGeom prst="rect">
              <a:avLst/>
            </a:prstGeom>
            <a:noFill/>
            <a:ln>
              <a:noFill/>
            </a:ln>
          </p:spPr>
        </p:pic>
        <p:pic>
          <p:nvPicPr>
            <p:cNvPr id="565" name="Google Shape;565;p22"/>
            <p:cNvPicPr preferRelativeResize="0"/>
            <p:nvPr/>
          </p:nvPicPr>
          <p:blipFill rotWithShape="1">
            <a:blip r:embed="rId3">
              <a:alphaModFix/>
            </a:blip>
            <a:srcRect t="50663"/>
            <a:stretch/>
          </p:blipFill>
          <p:spPr>
            <a:xfrm>
              <a:off x="3896175" y="2"/>
              <a:ext cx="3125501" cy="1035900"/>
            </a:xfrm>
            <a:prstGeom prst="rect">
              <a:avLst/>
            </a:prstGeom>
            <a:noFill/>
            <a:ln>
              <a:noFill/>
            </a:ln>
          </p:spPr>
        </p:pic>
        <p:pic>
          <p:nvPicPr>
            <p:cNvPr id="566" name="Google Shape;566;p22"/>
            <p:cNvPicPr preferRelativeResize="0"/>
            <p:nvPr/>
          </p:nvPicPr>
          <p:blipFill rotWithShape="1">
            <a:blip r:embed="rId4">
              <a:alphaModFix/>
            </a:blip>
            <a:srcRect l="49176" b="8483"/>
            <a:stretch/>
          </p:blipFill>
          <p:spPr>
            <a:xfrm>
              <a:off x="0" y="790125"/>
              <a:ext cx="1307601" cy="4353376"/>
            </a:xfrm>
            <a:prstGeom prst="rect">
              <a:avLst/>
            </a:prstGeom>
            <a:noFill/>
            <a:ln>
              <a:noFill/>
            </a:ln>
          </p:spPr>
        </p:pic>
        <p:pic>
          <p:nvPicPr>
            <p:cNvPr id="567" name="Google Shape;567;p22"/>
            <p:cNvPicPr preferRelativeResize="0"/>
            <p:nvPr/>
          </p:nvPicPr>
          <p:blipFill rotWithShape="1">
            <a:blip r:embed="rId5">
              <a:alphaModFix/>
            </a:blip>
            <a:srcRect l="34798" t="-3449" b="37495"/>
            <a:stretch/>
          </p:blipFill>
          <p:spPr>
            <a:xfrm>
              <a:off x="0" y="2910904"/>
              <a:ext cx="2817625" cy="2232600"/>
            </a:xfrm>
            <a:prstGeom prst="rect">
              <a:avLst/>
            </a:prstGeom>
            <a:noFill/>
            <a:ln>
              <a:noFill/>
            </a:ln>
          </p:spPr>
        </p:pic>
        <p:pic>
          <p:nvPicPr>
            <p:cNvPr id="568" name="Google Shape;568;p22"/>
            <p:cNvPicPr preferRelativeResize="0"/>
            <p:nvPr/>
          </p:nvPicPr>
          <p:blipFill rotWithShape="1">
            <a:blip r:embed="rId5">
              <a:alphaModFix/>
            </a:blip>
            <a:srcRect r="28515" b="69399"/>
            <a:stretch/>
          </p:blipFill>
          <p:spPr>
            <a:xfrm>
              <a:off x="6054775" y="4099900"/>
              <a:ext cx="3089225" cy="1035900"/>
            </a:xfrm>
            <a:prstGeom prst="rect">
              <a:avLst/>
            </a:prstGeom>
            <a:noFill/>
            <a:ln>
              <a:noFill/>
            </a:ln>
          </p:spPr>
        </p:pic>
      </p:grpSp>
      <p:grpSp>
        <p:nvGrpSpPr>
          <p:cNvPr id="569" name="Google Shape;569;p22"/>
          <p:cNvGrpSpPr/>
          <p:nvPr/>
        </p:nvGrpSpPr>
        <p:grpSpPr>
          <a:xfrm>
            <a:off x="793502" y="211733"/>
            <a:ext cx="11043041" cy="6348603"/>
            <a:chOff x="595126" y="158800"/>
            <a:chExt cx="8282281" cy="4761452"/>
          </a:xfrm>
        </p:grpSpPr>
        <p:sp>
          <p:nvSpPr>
            <p:cNvPr id="570" name="Google Shape;570;p22"/>
            <p:cNvSpPr/>
            <p:nvPr/>
          </p:nvSpPr>
          <p:spPr>
            <a:xfrm>
              <a:off x="3233730" y="4661997"/>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1" name="Google Shape;571;p22"/>
            <p:cNvSpPr/>
            <p:nvPr/>
          </p:nvSpPr>
          <p:spPr>
            <a:xfrm>
              <a:off x="8618534" y="1727704"/>
              <a:ext cx="258873" cy="273600"/>
            </a:xfrm>
            <a:custGeom>
              <a:avLst/>
              <a:gdLst/>
              <a:ahLst/>
              <a:cxnLst/>
              <a:rect l="l" t="t" r="r" b="b"/>
              <a:pathLst>
                <a:path w="27650" h="29223" extrusionOk="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2" name="Google Shape;572;p22"/>
            <p:cNvSpPr/>
            <p:nvPr/>
          </p:nvSpPr>
          <p:spPr>
            <a:xfrm>
              <a:off x="595126" y="330361"/>
              <a:ext cx="249745" cy="234446"/>
            </a:xfrm>
            <a:custGeom>
              <a:avLst/>
              <a:gdLst/>
              <a:ahLst/>
              <a:cxnLst/>
              <a:rect l="l" t="t" r="r" b="b"/>
              <a:pathLst>
                <a:path w="26675" h="25041" extrusionOk="0">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3" name="Google Shape;573;p22"/>
            <p:cNvSpPr/>
            <p:nvPr/>
          </p:nvSpPr>
          <p:spPr>
            <a:xfrm>
              <a:off x="5858225" y="4624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4" name="Google Shape;574;p22"/>
            <p:cNvSpPr/>
            <p:nvPr/>
          </p:nvSpPr>
          <p:spPr>
            <a:xfrm>
              <a:off x="3717500" y="3034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5" name="Google Shape;575;p22"/>
            <p:cNvSpPr/>
            <p:nvPr/>
          </p:nvSpPr>
          <p:spPr>
            <a:xfrm>
              <a:off x="3857550" y="21407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6" name="Google Shape;576;p22"/>
            <p:cNvSpPr/>
            <p:nvPr/>
          </p:nvSpPr>
          <p:spPr>
            <a:xfrm>
              <a:off x="927100" y="158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7" name="Google Shape;577;p22"/>
            <p:cNvSpPr/>
            <p:nvPr/>
          </p:nvSpPr>
          <p:spPr>
            <a:xfrm>
              <a:off x="5960525" y="45663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8" name="Google Shape;578;p22"/>
            <p:cNvSpPr/>
            <p:nvPr/>
          </p:nvSpPr>
          <p:spPr>
            <a:xfrm>
              <a:off x="8618525" y="13036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9" name="Google Shape;579;p22"/>
            <p:cNvSpPr/>
            <p:nvPr/>
          </p:nvSpPr>
          <p:spPr>
            <a:xfrm>
              <a:off x="8813275" y="1069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0" name="Google Shape;580;p22"/>
            <p:cNvSpPr/>
            <p:nvPr/>
          </p:nvSpPr>
          <p:spPr>
            <a:xfrm>
              <a:off x="3754700" y="4662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1" name="Google Shape;581;p22"/>
            <p:cNvSpPr/>
            <p:nvPr/>
          </p:nvSpPr>
          <p:spPr>
            <a:xfrm>
              <a:off x="8776075" y="2256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0761271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ackground 1">
  <p:cSld name="1_Background 1">
    <p:spTree>
      <p:nvGrpSpPr>
        <p:cNvPr id="1" name="Shape 562"/>
        <p:cNvGrpSpPr/>
        <p:nvPr/>
      </p:nvGrpSpPr>
      <p:grpSpPr>
        <a:xfrm>
          <a:off x="0" y="0"/>
          <a:ext cx="0" cy="0"/>
          <a:chOff x="0" y="0"/>
          <a:chExt cx="0" cy="0"/>
        </a:xfrm>
      </p:grpSpPr>
      <p:grpSp>
        <p:nvGrpSpPr>
          <p:cNvPr id="563" name="Google Shape;563;p22"/>
          <p:cNvGrpSpPr/>
          <p:nvPr/>
        </p:nvGrpSpPr>
        <p:grpSpPr>
          <a:xfrm>
            <a:off x="0" y="2"/>
            <a:ext cx="12192000" cy="6858003"/>
            <a:chOff x="0" y="2"/>
            <a:chExt cx="9144000" cy="5143502"/>
          </a:xfrm>
        </p:grpSpPr>
        <p:pic>
          <p:nvPicPr>
            <p:cNvPr id="564" name="Google Shape;564;p22"/>
            <p:cNvPicPr preferRelativeResize="0"/>
            <p:nvPr/>
          </p:nvPicPr>
          <p:blipFill rotWithShape="1">
            <a:blip r:embed="rId2">
              <a:alphaModFix/>
            </a:blip>
            <a:srcRect l="53761" b="27330"/>
            <a:stretch/>
          </p:blipFill>
          <p:spPr>
            <a:xfrm flipH="1">
              <a:off x="7792149" y="2956750"/>
              <a:ext cx="1351849" cy="2179050"/>
            </a:xfrm>
            <a:prstGeom prst="rect">
              <a:avLst/>
            </a:prstGeom>
            <a:noFill/>
            <a:ln>
              <a:noFill/>
            </a:ln>
          </p:spPr>
        </p:pic>
        <p:pic>
          <p:nvPicPr>
            <p:cNvPr id="565" name="Google Shape;565;p22"/>
            <p:cNvPicPr preferRelativeResize="0"/>
            <p:nvPr/>
          </p:nvPicPr>
          <p:blipFill rotWithShape="1">
            <a:blip r:embed="rId3">
              <a:alphaModFix/>
            </a:blip>
            <a:srcRect t="50663"/>
            <a:stretch/>
          </p:blipFill>
          <p:spPr>
            <a:xfrm>
              <a:off x="3896175" y="2"/>
              <a:ext cx="3125501" cy="1035900"/>
            </a:xfrm>
            <a:prstGeom prst="rect">
              <a:avLst/>
            </a:prstGeom>
            <a:noFill/>
            <a:ln>
              <a:noFill/>
            </a:ln>
          </p:spPr>
        </p:pic>
        <p:pic>
          <p:nvPicPr>
            <p:cNvPr id="566" name="Google Shape;566;p22"/>
            <p:cNvPicPr preferRelativeResize="0"/>
            <p:nvPr/>
          </p:nvPicPr>
          <p:blipFill rotWithShape="1">
            <a:blip r:embed="rId4">
              <a:alphaModFix/>
            </a:blip>
            <a:srcRect l="49176" b="8483"/>
            <a:stretch/>
          </p:blipFill>
          <p:spPr>
            <a:xfrm>
              <a:off x="0" y="790125"/>
              <a:ext cx="1307601" cy="4353376"/>
            </a:xfrm>
            <a:prstGeom prst="rect">
              <a:avLst/>
            </a:prstGeom>
            <a:noFill/>
            <a:ln>
              <a:noFill/>
            </a:ln>
          </p:spPr>
        </p:pic>
        <p:pic>
          <p:nvPicPr>
            <p:cNvPr id="567" name="Google Shape;567;p22"/>
            <p:cNvPicPr preferRelativeResize="0"/>
            <p:nvPr/>
          </p:nvPicPr>
          <p:blipFill rotWithShape="1">
            <a:blip r:embed="rId5">
              <a:alphaModFix/>
            </a:blip>
            <a:srcRect l="34798" t="-3449" b="37495"/>
            <a:stretch/>
          </p:blipFill>
          <p:spPr>
            <a:xfrm>
              <a:off x="0" y="2910904"/>
              <a:ext cx="2817625" cy="2232600"/>
            </a:xfrm>
            <a:prstGeom prst="rect">
              <a:avLst/>
            </a:prstGeom>
            <a:noFill/>
            <a:ln>
              <a:noFill/>
            </a:ln>
          </p:spPr>
        </p:pic>
        <p:pic>
          <p:nvPicPr>
            <p:cNvPr id="568" name="Google Shape;568;p22"/>
            <p:cNvPicPr preferRelativeResize="0"/>
            <p:nvPr/>
          </p:nvPicPr>
          <p:blipFill rotWithShape="1">
            <a:blip r:embed="rId5">
              <a:alphaModFix/>
            </a:blip>
            <a:srcRect r="28515" b="69399"/>
            <a:stretch/>
          </p:blipFill>
          <p:spPr>
            <a:xfrm>
              <a:off x="6054775" y="4099900"/>
              <a:ext cx="3089225" cy="1035900"/>
            </a:xfrm>
            <a:prstGeom prst="rect">
              <a:avLst/>
            </a:prstGeom>
            <a:noFill/>
            <a:ln>
              <a:noFill/>
            </a:ln>
          </p:spPr>
        </p:pic>
      </p:grpSp>
      <p:grpSp>
        <p:nvGrpSpPr>
          <p:cNvPr id="569" name="Google Shape;569;p22"/>
          <p:cNvGrpSpPr/>
          <p:nvPr/>
        </p:nvGrpSpPr>
        <p:grpSpPr>
          <a:xfrm>
            <a:off x="793502" y="211733"/>
            <a:ext cx="11043041" cy="6348603"/>
            <a:chOff x="595126" y="158800"/>
            <a:chExt cx="8282281" cy="4761452"/>
          </a:xfrm>
        </p:grpSpPr>
        <p:sp>
          <p:nvSpPr>
            <p:cNvPr id="570" name="Google Shape;570;p22"/>
            <p:cNvSpPr/>
            <p:nvPr/>
          </p:nvSpPr>
          <p:spPr>
            <a:xfrm>
              <a:off x="3233730" y="4661997"/>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1" name="Google Shape;571;p22"/>
            <p:cNvSpPr/>
            <p:nvPr/>
          </p:nvSpPr>
          <p:spPr>
            <a:xfrm>
              <a:off x="8618534" y="1727704"/>
              <a:ext cx="258873" cy="273600"/>
            </a:xfrm>
            <a:custGeom>
              <a:avLst/>
              <a:gdLst/>
              <a:ahLst/>
              <a:cxnLst/>
              <a:rect l="l" t="t" r="r" b="b"/>
              <a:pathLst>
                <a:path w="27650" h="29223" extrusionOk="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2" name="Google Shape;572;p22"/>
            <p:cNvSpPr/>
            <p:nvPr/>
          </p:nvSpPr>
          <p:spPr>
            <a:xfrm>
              <a:off x="595126" y="330361"/>
              <a:ext cx="249745" cy="234446"/>
            </a:xfrm>
            <a:custGeom>
              <a:avLst/>
              <a:gdLst/>
              <a:ahLst/>
              <a:cxnLst/>
              <a:rect l="l" t="t" r="r" b="b"/>
              <a:pathLst>
                <a:path w="26675" h="25041" extrusionOk="0">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3" name="Google Shape;573;p22"/>
            <p:cNvSpPr/>
            <p:nvPr/>
          </p:nvSpPr>
          <p:spPr>
            <a:xfrm>
              <a:off x="5858225" y="4624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4" name="Google Shape;574;p22"/>
            <p:cNvSpPr/>
            <p:nvPr/>
          </p:nvSpPr>
          <p:spPr>
            <a:xfrm>
              <a:off x="3717500" y="3034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5" name="Google Shape;575;p22"/>
            <p:cNvSpPr/>
            <p:nvPr/>
          </p:nvSpPr>
          <p:spPr>
            <a:xfrm>
              <a:off x="3857550" y="21407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6" name="Google Shape;576;p22"/>
            <p:cNvSpPr/>
            <p:nvPr/>
          </p:nvSpPr>
          <p:spPr>
            <a:xfrm>
              <a:off x="927100" y="158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7" name="Google Shape;577;p22"/>
            <p:cNvSpPr/>
            <p:nvPr/>
          </p:nvSpPr>
          <p:spPr>
            <a:xfrm>
              <a:off x="5960525" y="45663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8" name="Google Shape;578;p22"/>
            <p:cNvSpPr/>
            <p:nvPr/>
          </p:nvSpPr>
          <p:spPr>
            <a:xfrm>
              <a:off x="8618525" y="13036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9" name="Google Shape;579;p22"/>
            <p:cNvSpPr/>
            <p:nvPr/>
          </p:nvSpPr>
          <p:spPr>
            <a:xfrm>
              <a:off x="8813275" y="1069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0" name="Google Shape;580;p22"/>
            <p:cNvSpPr/>
            <p:nvPr/>
          </p:nvSpPr>
          <p:spPr>
            <a:xfrm>
              <a:off x="3754700" y="4662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1" name="Google Shape;581;p22"/>
            <p:cNvSpPr/>
            <p:nvPr/>
          </p:nvSpPr>
          <p:spPr>
            <a:xfrm>
              <a:off x="8776075" y="2256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149463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ackground 1">
  <p:cSld name="1_Background 1">
    <p:spTree>
      <p:nvGrpSpPr>
        <p:cNvPr id="1" name="Shape 562"/>
        <p:cNvGrpSpPr/>
        <p:nvPr/>
      </p:nvGrpSpPr>
      <p:grpSpPr>
        <a:xfrm>
          <a:off x="0" y="0"/>
          <a:ext cx="0" cy="0"/>
          <a:chOff x="0" y="0"/>
          <a:chExt cx="0" cy="0"/>
        </a:xfrm>
      </p:grpSpPr>
      <p:grpSp>
        <p:nvGrpSpPr>
          <p:cNvPr id="563" name="Google Shape;563;p22"/>
          <p:cNvGrpSpPr/>
          <p:nvPr/>
        </p:nvGrpSpPr>
        <p:grpSpPr>
          <a:xfrm>
            <a:off x="0" y="2"/>
            <a:ext cx="12192000" cy="6858003"/>
            <a:chOff x="0" y="2"/>
            <a:chExt cx="9144000" cy="5143502"/>
          </a:xfrm>
        </p:grpSpPr>
        <p:pic>
          <p:nvPicPr>
            <p:cNvPr id="564" name="Google Shape;564;p22"/>
            <p:cNvPicPr preferRelativeResize="0"/>
            <p:nvPr/>
          </p:nvPicPr>
          <p:blipFill rotWithShape="1">
            <a:blip r:embed="rId2">
              <a:alphaModFix/>
            </a:blip>
            <a:srcRect l="53761" b="27330"/>
            <a:stretch/>
          </p:blipFill>
          <p:spPr>
            <a:xfrm flipH="1">
              <a:off x="7792149" y="2956750"/>
              <a:ext cx="1351849" cy="2179050"/>
            </a:xfrm>
            <a:prstGeom prst="rect">
              <a:avLst/>
            </a:prstGeom>
            <a:noFill/>
            <a:ln>
              <a:noFill/>
            </a:ln>
          </p:spPr>
        </p:pic>
        <p:pic>
          <p:nvPicPr>
            <p:cNvPr id="565" name="Google Shape;565;p22"/>
            <p:cNvPicPr preferRelativeResize="0"/>
            <p:nvPr/>
          </p:nvPicPr>
          <p:blipFill rotWithShape="1">
            <a:blip r:embed="rId3">
              <a:alphaModFix/>
            </a:blip>
            <a:srcRect t="50663"/>
            <a:stretch/>
          </p:blipFill>
          <p:spPr>
            <a:xfrm>
              <a:off x="3896175" y="2"/>
              <a:ext cx="3125501" cy="1035900"/>
            </a:xfrm>
            <a:prstGeom prst="rect">
              <a:avLst/>
            </a:prstGeom>
            <a:noFill/>
            <a:ln>
              <a:noFill/>
            </a:ln>
          </p:spPr>
        </p:pic>
        <p:pic>
          <p:nvPicPr>
            <p:cNvPr id="566" name="Google Shape;566;p22"/>
            <p:cNvPicPr preferRelativeResize="0"/>
            <p:nvPr/>
          </p:nvPicPr>
          <p:blipFill rotWithShape="1">
            <a:blip r:embed="rId4">
              <a:alphaModFix/>
            </a:blip>
            <a:srcRect l="49176" b="8483"/>
            <a:stretch/>
          </p:blipFill>
          <p:spPr>
            <a:xfrm>
              <a:off x="0" y="790125"/>
              <a:ext cx="1307601" cy="4353376"/>
            </a:xfrm>
            <a:prstGeom prst="rect">
              <a:avLst/>
            </a:prstGeom>
            <a:noFill/>
            <a:ln>
              <a:noFill/>
            </a:ln>
          </p:spPr>
        </p:pic>
        <p:pic>
          <p:nvPicPr>
            <p:cNvPr id="567" name="Google Shape;567;p22"/>
            <p:cNvPicPr preferRelativeResize="0"/>
            <p:nvPr/>
          </p:nvPicPr>
          <p:blipFill rotWithShape="1">
            <a:blip r:embed="rId5">
              <a:alphaModFix/>
            </a:blip>
            <a:srcRect l="34798" t="-3449" b="37495"/>
            <a:stretch/>
          </p:blipFill>
          <p:spPr>
            <a:xfrm>
              <a:off x="0" y="2910904"/>
              <a:ext cx="2817625" cy="2232600"/>
            </a:xfrm>
            <a:prstGeom prst="rect">
              <a:avLst/>
            </a:prstGeom>
            <a:noFill/>
            <a:ln>
              <a:noFill/>
            </a:ln>
          </p:spPr>
        </p:pic>
        <p:pic>
          <p:nvPicPr>
            <p:cNvPr id="568" name="Google Shape;568;p22"/>
            <p:cNvPicPr preferRelativeResize="0"/>
            <p:nvPr/>
          </p:nvPicPr>
          <p:blipFill rotWithShape="1">
            <a:blip r:embed="rId5">
              <a:alphaModFix/>
            </a:blip>
            <a:srcRect r="28515" b="69399"/>
            <a:stretch/>
          </p:blipFill>
          <p:spPr>
            <a:xfrm>
              <a:off x="6054775" y="4099900"/>
              <a:ext cx="3089225" cy="1035900"/>
            </a:xfrm>
            <a:prstGeom prst="rect">
              <a:avLst/>
            </a:prstGeom>
            <a:noFill/>
            <a:ln>
              <a:noFill/>
            </a:ln>
          </p:spPr>
        </p:pic>
      </p:grpSp>
      <p:grpSp>
        <p:nvGrpSpPr>
          <p:cNvPr id="569" name="Google Shape;569;p22"/>
          <p:cNvGrpSpPr/>
          <p:nvPr/>
        </p:nvGrpSpPr>
        <p:grpSpPr>
          <a:xfrm>
            <a:off x="793502" y="211733"/>
            <a:ext cx="11043041" cy="6348603"/>
            <a:chOff x="595126" y="158800"/>
            <a:chExt cx="8282281" cy="4761452"/>
          </a:xfrm>
        </p:grpSpPr>
        <p:sp>
          <p:nvSpPr>
            <p:cNvPr id="570" name="Google Shape;570;p22"/>
            <p:cNvSpPr/>
            <p:nvPr/>
          </p:nvSpPr>
          <p:spPr>
            <a:xfrm>
              <a:off x="3233730" y="4661997"/>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1" name="Google Shape;571;p22"/>
            <p:cNvSpPr/>
            <p:nvPr/>
          </p:nvSpPr>
          <p:spPr>
            <a:xfrm>
              <a:off x="8618534" y="1727704"/>
              <a:ext cx="258873" cy="273600"/>
            </a:xfrm>
            <a:custGeom>
              <a:avLst/>
              <a:gdLst/>
              <a:ahLst/>
              <a:cxnLst/>
              <a:rect l="l" t="t" r="r" b="b"/>
              <a:pathLst>
                <a:path w="27650" h="29223" extrusionOk="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2" name="Google Shape;572;p22"/>
            <p:cNvSpPr/>
            <p:nvPr/>
          </p:nvSpPr>
          <p:spPr>
            <a:xfrm>
              <a:off x="595126" y="330361"/>
              <a:ext cx="249745" cy="234446"/>
            </a:xfrm>
            <a:custGeom>
              <a:avLst/>
              <a:gdLst/>
              <a:ahLst/>
              <a:cxnLst/>
              <a:rect l="l" t="t" r="r" b="b"/>
              <a:pathLst>
                <a:path w="26675" h="25041" extrusionOk="0">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3" name="Google Shape;573;p22"/>
            <p:cNvSpPr/>
            <p:nvPr/>
          </p:nvSpPr>
          <p:spPr>
            <a:xfrm>
              <a:off x="5858225" y="4624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4" name="Google Shape;574;p22"/>
            <p:cNvSpPr/>
            <p:nvPr/>
          </p:nvSpPr>
          <p:spPr>
            <a:xfrm>
              <a:off x="3717500" y="3034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5" name="Google Shape;575;p22"/>
            <p:cNvSpPr/>
            <p:nvPr/>
          </p:nvSpPr>
          <p:spPr>
            <a:xfrm>
              <a:off x="3857550" y="21407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6" name="Google Shape;576;p22"/>
            <p:cNvSpPr/>
            <p:nvPr/>
          </p:nvSpPr>
          <p:spPr>
            <a:xfrm>
              <a:off x="927100" y="158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7" name="Google Shape;577;p22"/>
            <p:cNvSpPr/>
            <p:nvPr/>
          </p:nvSpPr>
          <p:spPr>
            <a:xfrm>
              <a:off x="5960525" y="45663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8" name="Google Shape;578;p22"/>
            <p:cNvSpPr/>
            <p:nvPr/>
          </p:nvSpPr>
          <p:spPr>
            <a:xfrm>
              <a:off x="8618525" y="13036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9" name="Google Shape;579;p22"/>
            <p:cNvSpPr/>
            <p:nvPr/>
          </p:nvSpPr>
          <p:spPr>
            <a:xfrm>
              <a:off x="8813275" y="1069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0" name="Google Shape;580;p22"/>
            <p:cNvSpPr/>
            <p:nvPr/>
          </p:nvSpPr>
          <p:spPr>
            <a:xfrm>
              <a:off x="3754700" y="4662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1" name="Google Shape;581;p22"/>
            <p:cNvSpPr/>
            <p:nvPr/>
          </p:nvSpPr>
          <p:spPr>
            <a:xfrm>
              <a:off x="8776075" y="2256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18895470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582"/>
        <p:cNvGrpSpPr/>
        <p:nvPr/>
      </p:nvGrpSpPr>
      <p:grpSpPr>
        <a:xfrm>
          <a:off x="0" y="0"/>
          <a:ext cx="0" cy="0"/>
          <a:chOff x="0" y="0"/>
          <a:chExt cx="0" cy="0"/>
        </a:xfrm>
      </p:grpSpPr>
      <p:grpSp>
        <p:nvGrpSpPr>
          <p:cNvPr id="583" name="Google Shape;583;p23"/>
          <p:cNvGrpSpPr/>
          <p:nvPr/>
        </p:nvGrpSpPr>
        <p:grpSpPr>
          <a:xfrm>
            <a:off x="1" y="1806968"/>
            <a:ext cx="12192001" cy="5051033"/>
            <a:chOff x="0" y="1355225"/>
            <a:chExt cx="9144001" cy="3788275"/>
          </a:xfrm>
        </p:grpSpPr>
        <p:pic>
          <p:nvPicPr>
            <p:cNvPr id="584" name="Google Shape;584;p23"/>
            <p:cNvPicPr preferRelativeResize="0"/>
            <p:nvPr/>
          </p:nvPicPr>
          <p:blipFill rotWithShape="1">
            <a:blip r:embed="rId2">
              <a:alphaModFix/>
            </a:blip>
            <a:srcRect r="26964"/>
            <a:stretch/>
          </p:blipFill>
          <p:spPr>
            <a:xfrm>
              <a:off x="7801975" y="1355225"/>
              <a:ext cx="1342025" cy="1234400"/>
            </a:xfrm>
            <a:prstGeom prst="rect">
              <a:avLst/>
            </a:prstGeom>
            <a:noFill/>
            <a:ln>
              <a:noFill/>
            </a:ln>
          </p:spPr>
        </p:pic>
        <p:pic>
          <p:nvPicPr>
            <p:cNvPr id="585" name="Google Shape;585;p23"/>
            <p:cNvPicPr preferRelativeResize="0"/>
            <p:nvPr/>
          </p:nvPicPr>
          <p:blipFill rotWithShape="1">
            <a:blip r:embed="rId3">
              <a:alphaModFix/>
            </a:blip>
            <a:srcRect b="56356"/>
            <a:stretch/>
          </p:blipFill>
          <p:spPr>
            <a:xfrm>
              <a:off x="5655800" y="3951450"/>
              <a:ext cx="1477350" cy="1192049"/>
            </a:xfrm>
            <a:prstGeom prst="rect">
              <a:avLst/>
            </a:prstGeom>
            <a:noFill/>
            <a:ln>
              <a:noFill/>
            </a:ln>
          </p:spPr>
        </p:pic>
        <p:pic>
          <p:nvPicPr>
            <p:cNvPr id="586" name="Google Shape;586;p23"/>
            <p:cNvPicPr preferRelativeResize="0"/>
            <p:nvPr/>
          </p:nvPicPr>
          <p:blipFill rotWithShape="1">
            <a:blip r:embed="rId4">
              <a:alphaModFix/>
            </a:blip>
            <a:srcRect r="10530" b="33119"/>
            <a:stretch/>
          </p:blipFill>
          <p:spPr>
            <a:xfrm>
              <a:off x="5655800" y="3004046"/>
              <a:ext cx="3488201" cy="2139450"/>
            </a:xfrm>
            <a:prstGeom prst="rect">
              <a:avLst/>
            </a:prstGeom>
            <a:noFill/>
            <a:ln>
              <a:noFill/>
            </a:ln>
          </p:spPr>
        </p:pic>
        <p:pic>
          <p:nvPicPr>
            <p:cNvPr id="587" name="Google Shape;587;p23"/>
            <p:cNvPicPr preferRelativeResize="0"/>
            <p:nvPr/>
          </p:nvPicPr>
          <p:blipFill rotWithShape="1">
            <a:blip r:embed="rId5">
              <a:alphaModFix/>
            </a:blip>
            <a:srcRect b="40971"/>
            <a:stretch/>
          </p:blipFill>
          <p:spPr>
            <a:xfrm>
              <a:off x="5418175" y="4121149"/>
              <a:ext cx="2820301" cy="1022350"/>
            </a:xfrm>
            <a:prstGeom prst="rect">
              <a:avLst/>
            </a:prstGeom>
            <a:noFill/>
            <a:ln>
              <a:noFill/>
            </a:ln>
          </p:spPr>
        </p:pic>
        <p:pic>
          <p:nvPicPr>
            <p:cNvPr id="588" name="Google Shape;588;p23"/>
            <p:cNvPicPr preferRelativeResize="0"/>
            <p:nvPr/>
          </p:nvPicPr>
          <p:blipFill rotWithShape="1">
            <a:blip r:embed="rId6">
              <a:alphaModFix/>
            </a:blip>
            <a:srcRect l="44040" b="14258"/>
            <a:stretch/>
          </p:blipFill>
          <p:spPr>
            <a:xfrm>
              <a:off x="0" y="3358350"/>
              <a:ext cx="1487374" cy="1785150"/>
            </a:xfrm>
            <a:prstGeom prst="rect">
              <a:avLst/>
            </a:prstGeom>
            <a:noFill/>
            <a:ln>
              <a:noFill/>
            </a:ln>
          </p:spPr>
        </p:pic>
      </p:grpSp>
      <p:grpSp>
        <p:nvGrpSpPr>
          <p:cNvPr id="589" name="Google Shape;589;p23"/>
          <p:cNvGrpSpPr/>
          <p:nvPr/>
        </p:nvGrpSpPr>
        <p:grpSpPr>
          <a:xfrm>
            <a:off x="370701" y="235867"/>
            <a:ext cx="11456233" cy="6219117"/>
            <a:chOff x="278025" y="176900"/>
            <a:chExt cx="8592175" cy="4664338"/>
          </a:xfrm>
        </p:grpSpPr>
        <p:grpSp>
          <p:nvGrpSpPr>
            <p:cNvPr id="590" name="Google Shape;590;p23"/>
            <p:cNvGrpSpPr/>
            <p:nvPr/>
          </p:nvGrpSpPr>
          <p:grpSpPr>
            <a:xfrm>
              <a:off x="367426" y="1663768"/>
              <a:ext cx="170184" cy="199027"/>
              <a:chOff x="3938129" y="1563480"/>
              <a:chExt cx="400999" cy="468962"/>
            </a:xfrm>
          </p:grpSpPr>
          <p:sp>
            <p:nvSpPr>
              <p:cNvPr id="591" name="Google Shape;591;p23"/>
              <p:cNvSpPr/>
              <p:nvPr/>
            </p:nvSpPr>
            <p:spPr>
              <a:xfrm>
                <a:off x="4100688" y="1731578"/>
                <a:ext cx="96181" cy="89782"/>
              </a:xfrm>
              <a:custGeom>
                <a:avLst/>
                <a:gdLst/>
                <a:ahLst/>
                <a:cxnLst/>
                <a:rect l="l" t="t" r="r" b="b"/>
                <a:pathLst>
                  <a:path w="4359" h="4069" extrusionOk="0">
                    <a:moveTo>
                      <a:pt x="3382" y="0"/>
                    </a:moveTo>
                    <a:cubicBezTo>
                      <a:pt x="3287" y="0"/>
                      <a:pt x="3187" y="19"/>
                      <a:pt x="3087" y="61"/>
                    </a:cubicBezTo>
                    <a:cubicBezTo>
                      <a:pt x="2793" y="184"/>
                      <a:pt x="2431" y="280"/>
                      <a:pt x="2100" y="421"/>
                    </a:cubicBezTo>
                    <a:cubicBezTo>
                      <a:pt x="1988" y="390"/>
                      <a:pt x="1873" y="375"/>
                      <a:pt x="1756" y="375"/>
                    </a:cubicBezTo>
                    <a:cubicBezTo>
                      <a:pt x="1573" y="375"/>
                      <a:pt x="1388" y="412"/>
                      <a:pt x="1212" y="479"/>
                    </a:cubicBezTo>
                    <a:cubicBezTo>
                      <a:pt x="857" y="617"/>
                      <a:pt x="661" y="944"/>
                      <a:pt x="659" y="1313"/>
                    </a:cubicBezTo>
                    <a:cubicBezTo>
                      <a:pt x="614" y="1428"/>
                      <a:pt x="589" y="1555"/>
                      <a:pt x="589" y="1690"/>
                    </a:cubicBezTo>
                    <a:lnTo>
                      <a:pt x="589" y="2275"/>
                    </a:lnTo>
                    <a:cubicBezTo>
                      <a:pt x="481" y="2453"/>
                      <a:pt x="381" y="2634"/>
                      <a:pt x="277" y="2809"/>
                    </a:cubicBezTo>
                    <a:cubicBezTo>
                      <a:pt x="0" y="3279"/>
                      <a:pt x="395" y="3922"/>
                      <a:pt x="895" y="4000"/>
                    </a:cubicBezTo>
                    <a:cubicBezTo>
                      <a:pt x="1164" y="4042"/>
                      <a:pt x="1441" y="4069"/>
                      <a:pt x="1717" y="4069"/>
                    </a:cubicBezTo>
                    <a:cubicBezTo>
                      <a:pt x="2418" y="4069"/>
                      <a:pt x="3108" y="3896"/>
                      <a:pt x="3623" y="3372"/>
                    </a:cubicBezTo>
                    <a:cubicBezTo>
                      <a:pt x="4291" y="2693"/>
                      <a:pt x="4359" y="1679"/>
                      <a:pt x="4222" y="789"/>
                    </a:cubicBezTo>
                    <a:cubicBezTo>
                      <a:pt x="4158" y="367"/>
                      <a:pt x="3804" y="0"/>
                      <a:pt x="33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2" name="Google Shape;592;p23"/>
              <p:cNvSpPr/>
              <p:nvPr/>
            </p:nvSpPr>
            <p:spPr>
              <a:xfrm>
                <a:off x="4046649" y="1563480"/>
                <a:ext cx="70520" cy="116349"/>
              </a:xfrm>
              <a:custGeom>
                <a:avLst/>
                <a:gdLst/>
                <a:ahLst/>
                <a:cxnLst/>
                <a:rect l="l" t="t" r="r" b="b"/>
                <a:pathLst>
                  <a:path w="3196" h="5273" extrusionOk="0">
                    <a:moveTo>
                      <a:pt x="1167" y="0"/>
                    </a:moveTo>
                    <a:cubicBezTo>
                      <a:pt x="592" y="0"/>
                      <a:pt x="1" y="693"/>
                      <a:pt x="404" y="1359"/>
                    </a:cubicBezTo>
                    <a:cubicBezTo>
                      <a:pt x="988" y="2326"/>
                      <a:pt x="1326" y="3403"/>
                      <a:pt x="1446" y="4525"/>
                    </a:cubicBezTo>
                    <a:cubicBezTo>
                      <a:pt x="1499" y="5033"/>
                      <a:pt x="1898" y="5273"/>
                      <a:pt x="2296" y="5273"/>
                    </a:cubicBezTo>
                    <a:cubicBezTo>
                      <a:pt x="2747" y="5273"/>
                      <a:pt x="3195" y="4964"/>
                      <a:pt x="3135" y="4387"/>
                    </a:cubicBezTo>
                    <a:cubicBezTo>
                      <a:pt x="2983" y="2953"/>
                      <a:pt x="2530" y="1609"/>
                      <a:pt x="1784" y="376"/>
                    </a:cubicBezTo>
                    <a:cubicBezTo>
                      <a:pt x="1623" y="110"/>
                      <a:pt x="1396" y="0"/>
                      <a:pt x="11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3" name="Google Shape;593;p23"/>
              <p:cNvSpPr/>
              <p:nvPr/>
            </p:nvSpPr>
            <p:spPr>
              <a:xfrm>
                <a:off x="3957194" y="1633539"/>
                <a:ext cx="99844" cy="90996"/>
              </a:xfrm>
              <a:custGeom>
                <a:avLst/>
                <a:gdLst/>
                <a:ahLst/>
                <a:cxnLst/>
                <a:rect l="l" t="t" r="r" b="b"/>
                <a:pathLst>
                  <a:path w="4525" h="4124" extrusionOk="0">
                    <a:moveTo>
                      <a:pt x="1183" y="1"/>
                    </a:moveTo>
                    <a:cubicBezTo>
                      <a:pt x="541" y="1"/>
                      <a:pt x="1" y="940"/>
                      <a:pt x="619" y="1535"/>
                    </a:cubicBezTo>
                    <a:cubicBezTo>
                      <a:pt x="1433" y="2314"/>
                      <a:pt x="2232" y="3111"/>
                      <a:pt x="3012" y="3927"/>
                    </a:cubicBezTo>
                    <a:cubicBezTo>
                      <a:pt x="3143" y="4064"/>
                      <a:pt x="3324" y="4124"/>
                      <a:pt x="3511" y="4124"/>
                    </a:cubicBezTo>
                    <a:cubicBezTo>
                      <a:pt x="3775" y="4124"/>
                      <a:pt x="4049" y="4004"/>
                      <a:pt x="4206" y="3814"/>
                    </a:cubicBezTo>
                    <a:cubicBezTo>
                      <a:pt x="4525" y="3429"/>
                      <a:pt x="4411" y="2953"/>
                      <a:pt x="4094" y="2621"/>
                    </a:cubicBezTo>
                    <a:cubicBezTo>
                      <a:pt x="3314" y="1806"/>
                      <a:pt x="2515" y="1010"/>
                      <a:pt x="1701" y="228"/>
                    </a:cubicBezTo>
                    <a:cubicBezTo>
                      <a:pt x="1535" y="68"/>
                      <a:pt x="1355" y="1"/>
                      <a:pt x="118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4" name="Google Shape;594;p23"/>
              <p:cNvSpPr/>
              <p:nvPr/>
            </p:nvSpPr>
            <p:spPr>
              <a:xfrm>
                <a:off x="3938129" y="1775004"/>
                <a:ext cx="124800" cy="43799"/>
              </a:xfrm>
              <a:custGeom>
                <a:avLst/>
                <a:gdLst/>
                <a:ahLst/>
                <a:cxnLst/>
                <a:rect l="l" t="t" r="r" b="b"/>
                <a:pathLst>
                  <a:path w="5656" h="1985" extrusionOk="0">
                    <a:moveTo>
                      <a:pt x="1224" y="0"/>
                    </a:moveTo>
                    <a:cubicBezTo>
                      <a:pt x="437" y="0"/>
                      <a:pt x="0" y="1223"/>
                      <a:pt x="870" y="1620"/>
                    </a:cubicBezTo>
                    <a:cubicBezTo>
                      <a:pt x="1437" y="1879"/>
                      <a:pt x="2045" y="1985"/>
                      <a:pt x="2660" y="1985"/>
                    </a:cubicBezTo>
                    <a:cubicBezTo>
                      <a:pt x="3353" y="1985"/>
                      <a:pt x="4053" y="1850"/>
                      <a:pt x="4707" y="1648"/>
                    </a:cubicBezTo>
                    <a:cubicBezTo>
                      <a:pt x="5655" y="1354"/>
                      <a:pt x="5259" y="12"/>
                      <a:pt x="4397" y="12"/>
                    </a:cubicBezTo>
                    <a:cubicBezTo>
                      <a:pt x="4311" y="12"/>
                      <a:pt x="4220" y="25"/>
                      <a:pt x="4125" y="55"/>
                    </a:cubicBezTo>
                    <a:cubicBezTo>
                      <a:pt x="3673" y="195"/>
                      <a:pt x="3169" y="301"/>
                      <a:pt x="2675" y="301"/>
                    </a:cubicBezTo>
                    <a:cubicBezTo>
                      <a:pt x="2297" y="301"/>
                      <a:pt x="1924" y="239"/>
                      <a:pt x="1584" y="83"/>
                    </a:cubicBezTo>
                    <a:cubicBezTo>
                      <a:pt x="1459" y="26"/>
                      <a:pt x="1338" y="0"/>
                      <a:pt x="12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5" name="Google Shape;595;p23"/>
              <p:cNvSpPr/>
              <p:nvPr/>
            </p:nvSpPr>
            <p:spPr>
              <a:xfrm>
                <a:off x="3987777" y="1836811"/>
                <a:ext cx="110413" cy="124491"/>
              </a:xfrm>
              <a:custGeom>
                <a:avLst/>
                <a:gdLst/>
                <a:ahLst/>
                <a:cxnLst/>
                <a:rect l="l" t="t" r="r" b="b"/>
                <a:pathLst>
                  <a:path w="5004" h="5642" extrusionOk="0">
                    <a:moveTo>
                      <a:pt x="3738" y="0"/>
                    </a:moveTo>
                    <a:cubicBezTo>
                      <a:pt x="3587" y="0"/>
                      <a:pt x="3427" y="45"/>
                      <a:pt x="3270" y="150"/>
                    </a:cubicBezTo>
                    <a:cubicBezTo>
                      <a:pt x="1679" y="1210"/>
                      <a:pt x="554" y="2809"/>
                      <a:pt x="137" y="4676"/>
                    </a:cubicBezTo>
                    <a:cubicBezTo>
                      <a:pt x="0" y="5283"/>
                      <a:pt x="482" y="5641"/>
                      <a:pt x="966" y="5641"/>
                    </a:cubicBezTo>
                    <a:cubicBezTo>
                      <a:pt x="1333" y="5641"/>
                      <a:pt x="1701" y="5436"/>
                      <a:pt x="1804" y="4978"/>
                    </a:cubicBezTo>
                    <a:cubicBezTo>
                      <a:pt x="2128" y="3530"/>
                      <a:pt x="3029" y="2344"/>
                      <a:pt x="4253" y="1530"/>
                    </a:cubicBezTo>
                    <a:cubicBezTo>
                      <a:pt x="5003" y="1031"/>
                      <a:pt x="4462" y="0"/>
                      <a:pt x="37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6" name="Google Shape;596;p23"/>
              <p:cNvSpPr/>
              <p:nvPr/>
            </p:nvSpPr>
            <p:spPr>
              <a:xfrm>
                <a:off x="4095944" y="1889505"/>
                <a:ext cx="46535" cy="142937"/>
              </a:xfrm>
              <a:custGeom>
                <a:avLst/>
                <a:gdLst/>
                <a:ahLst/>
                <a:cxnLst/>
                <a:rect l="l" t="t" r="r" b="b"/>
                <a:pathLst>
                  <a:path w="2109" h="6478" extrusionOk="0">
                    <a:moveTo>
                      <a:pt x="1274" y="1"/>
                    </a:moveTo>
                    <a:cubicBezTo>
                      <a:pt x="888" y="1"/>
                      <a:pt x="439" y="282"/>
                      <a:pt x="417" y="694"/>
                    </a:cubicBezTo>
                    <a:cubicBezTo>
                      <a:pt x="332" y="2368"/>
                      <a:pt x="36" y="4020"/>
                      <a:pt x="8" y="5698"/>
                    </a:cubicBezTo>
                    <a:cubicBezTo>
                      <a:pt x="0" y="6136"/>
                      <a:pt x="452" y="6477"/>
                      <a:pt x="863" y="6477"/>
                    </a:cubicBezTo>
                    <a:cubicBezTo>
                      <a:pt x="883" y="6477"/>
                      <a:pt x="902" y="6476"/>
                      <a:pt x="922" y="6475"/>
                    </a:cubicBezTo>
                    <a:cubicBezTo>
                      <a:pt x="1415" y="6435"/>
                      <a:pt x="1690" y="6020"/>
                      <a:pt x="1698" y="5561"/>
                    </a:cubicBezTo>
                    <a:cubicBezTo>
                      <a:pt x="1723" y="4032"/>
                      <a:pt x="2010" y="2522"/>
                      <a:pt x="2086" y="996"/>
                    </a:cubicBezTo>
                    <a:cubicBezTo>
                      <a:pt x="2108" y="538"/>
                      <a:pt x="1893" y="100"/>
                      <a:pt x="1403" y="12"/>
                    </a:cubicBezTo>
                    <a:cubicBezTo>
                      <a:pt x="1361" y="4"/>
                      <a:pt x="1318" y="1"/>
                      <a:pt x="127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7" name="Google Shape;597;p23"/>
              <p:cNvSpPr/>
              <p:nvPr/>
            </p:nvSpPr>
            <p:spPr>
              <a:xfrm>
                <a:off x="4183656" y="1880634"/>
                <a:ext cx="61076" cy="99315"/>
              </a:xfrm>
              <a:custGeom>
                <a:avLst/>
                <a:gdLst/>
                <a:ahLst/>
                <a:cxnLst/>
                <a:rect l="l" t="t" r="r" b="b"/>
                <a:pathLst>
                  <a:path w="2768" h="4501" extrusionOk="0">
                    <a:moveTo>
                      <a:pt x="855" y="1"/>
                    </a:moveTo>
                    <a:cubicBezTo>
                      <a:pt x="835" y="1"/>
                      <a:pt x="816" y="2"/>
                      <a:pt x="796" y="3"/>
                    </a:cubicBezTo>
                    <a:cubicBezTo>
                      <a:pt x="303" y="44"/>
                      <a:pt x="28" y="457"/>
                      <a:pt x="21" y="917"/>
                    </a:cubicBezTo>
                    <a:cubicBezTo>
                      <a:pt x="1" y="2074"/>
                      <a:pt x="361" y="3157"/>
                      <a:pt x="973" y="4130"/>
                    </a:cubicBezTo>
                    <a:cubicBezTo>
                      <a:pt x="1137" y="4392"/>
                      <a:pt x="1366" y="4501"/>
                      <a:pt x="1596" y="4501"/>
                    </a:cubicBezTo>
                    <a:cubicBezTo>
                      <a:pt x="2178" y="4501"/>
                      <a:pt x="2768" y="3808"/>
                      <a:pt x="2353" y="3147"/>
                    </a:cubicBezTo>
                    <a:cubicBezTo>
                      <a:pt x="1897" y="2419"/>
                      <a:pt x="1696" y="1635"/>
                      <a:pt x="1711" y="780"/>
                    </a:cubicBezTo>
                    <a:cubicBezTo>
                      <a:pt x="1718" y="342"/>
                      <a:pt x="1265" y="1"/>
                      <a:pt x="8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8" name="Google Shape;598;p23"/>
              <p:cNvSpPr/>
              <p:nvPr/>
            </p:nvSpPr>
            <p:spPr>
              <a:xfrm>
                <a:off x="4221764" y="1818518"/>
                <a:ext cx="116216" cy="46337"/>
              </a:xfrm>
              <a:custGeom>
                <a:avLst/>
                <a:gdLst/>
                <a:ahLst/>
                <a:cxnLst/>
                <a:rect l="l" t="t" r="r" b="b"/>
                <a:pathLst>
                  <a:path w="5267" h="2100" extrusionOk="0">
                    <a:moveTo>
                      <a:pt x="1732" y="1"/>
                    </a:moveTo>
                    <a:cubicBezTo>
                      <a:pt x="1511" y="1"/>
                      <a:pt x="1288" y="9"/>
                      <a:pt x="1064" y="26"/>
                    </a:cubicBezTo>
                    <a:cubicBezTo>
                      <a:pt x="1" y="108"/>
                      <a:pt x="107" y="1719"/>
                      <a:pt x="1124" y="1719"/>
                    </a:cubicBezTo>
                    <a:cubicBezTo>
                      <a:pt x="1149" y="1719"/>
                      <a:pt x="1175" y="1718"/>
                      <a:pt x="1201" y="1716"/>
                    </a:cubicBezTo>
                    <a:cubicBezTo>
                      <a:pt x="1401" y="1701"/>
                      <a:pt x="1600" y="1693"/>
                      <a:pt x="1799" y="1693"/>
                    </a:cubicBezTo>
                    <a:cubicBezTo>
                      <a:pt x="2534" y="1693"/>
                      <a:pt x="3261" y="1801"/>
                      <a:pt x="3964" y="2039"/>
                    </a:cubicBezTo>
                    <a:cubicBezTo>
                      <a:pt x="4083" y="2079"/>
                      <a:pt x="4205" y="2100"/>
                      <a:pt x="4324" y="2100"/>
                    </a:cubicBezTo>
                    <a:cubicBezTo>
                      <a:pt x="4642" y="2100"/>
                      <a:pt x="4939" y="1952"/>
                      <a:pt x="5089" y="1628"/>
                    </a:cubicBezTo>
                    <a:cubicBezTo>
                      <a:pt x="5267" y="1248"/>
                      <a:pt x="5115" y="650"/>
                      <a:pt x="4679" y="502"/>
                    </a:cubicBezTo>
                    <a:cubicBezTo>
                      <a:pt x="3712" y="175"/>
                      <a:pt x="2737" y="1"/>
                      <a:pt x="17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9" name="Google Shape;599;p23"/>
              <p:cNvSpPr/>
              <p:nvPr/>
            </p:nvSpPr>
            <p:spPr>
              <a:xfrm>
                <a:off x="4226001" y="1695876"/>
                <a:ext cx="113127" cy="89849"/>
              </a:xfrm>
              <a:custGeom>
                <a:avLst/>
                <a:gdLst/>
                <a:ahLst/>
                <a:cxnLst/>
                <a:rect l="l" t="t" r="r" b="b"/>
                <a:pathLst>
                  <a:path w="5127" h="4072" extrusionOk="0">
                    <a:moveTo>
                      <a:pt x="4140" y="1"/>
                    </a:moveTo>
                    <a:cubicBezTo>
                      <a:pt x="3820" y="1"/>
                      <a:pt x="3530" y="198"/>
                      <a:pt x="3362" y="491"/>
                    </a:cubicBezTo>
                    <a:cubicBezTo>
                      <a:pt x="2778" y="1509"/>
                      <a:pt x="1776" y="2171"/>
                      <a:pt x="650" y="2445"/>
                    </a:cubicBezTo>
                    <a:cubicBezTo>
                      <a:pt x="205" y="2553"/>
                      <a:pt x="0" y="3136"/>
                      <a:pt x="144" y="3532"/>
                    </a:cubicBezTo>
                    <a:cubicBezTo>
                      <a:pt x="280" y="3904"/>
                      <a:pt x="600" y="4071"/>
                      <a:pt x="950" y="4071"/>
                    </a:cubicBezTo>
                    <a:cubicBezTo>
                      <a:pt x="1043" y="4071"/>
                      <a:pt x="1137" y="4059"/>
                      <a:pt x="1231" y="4037"/>
                    </a:cubicBezTo>
                    <a:cubicBezTo>
                      <a:pt x="2805" y="3656"/>
                      <a:pt x="4100" y="2598"/>
                      <a:pt x="4898" y="1206"/>
                    </a:cubicBezTo>
                    <a:cubicBezTo>
                      <a:pt x="5126" y="808"/>
                      <a:pt x="4878" y="260"/>
                      <a:pt x="4487" y="80"/>
                    </a:cubicBezTo>
                    <a:cubicBezTo>
                      <a:pt x="4370" y="25"/>
                      <a:pt x="4253" y="1"/>
                      <a:pt x="414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0" name="Google Shape;600;p23"/>
              <p:cNvSpPr/>
              <p:nvPr/>
            </p:nvSpPr>
            <p:spPr>
              <a:xfrm>
                <a:off x="4195991" y="1573255"/>
                <a:ext cx="80339" cy="132964"/>
              </a:xfrm>
              <a:custGeom>
                <a:avLst/>
                <a:gdLst/>
                <a:ahLst/>
                <a:cxnLst/>
                <a:rect l="l" t="t" r="r" b="b"/>
                <a:pathLst>
                  <a:path w="3641" h="6026" extrusionOk="0">
                    <a:moveTo>
                      <a:pt x="2668" y="0"/>
                    </a:moveTo>
                    <a:cubicBezTo>
                      <a:pt x="2304" y="0"/>
                      <a:pt x="1947" y="208"/>
                      <a:pt x="1865" y="672"/>
                    </a:cubicBezTo>
                    <a:cubicBezTo>
                      <a:pt x="1603" y="2151"/>
                      <a:pt x="1025" y="3524"/>
                      <a:pt x="335" y="4851"/>
                    </a:cubicBezTo>
                    <a:cubicBezTo>
                      <a:pt x="1" y="5495"/>
                      <a:pt x="567" y="6026"/>
                      <a:pt x="1133" y="6026"/>
                    </a:cubicBezTo>
                    <a:cubicBezTo>
                      <a:pt x="1418" y="6026"/>
                      <a:pt x="1704" y="5890"/>
                      <a:pt x="1872" y="5566"/>
                    </a:cubicBezTo>
                    <a:cubicBezTo>
                      <a:pt x="2627" y="4116"/>
                      <a:pt x="3247" y="2588"/>
                      <a:pt x="3534" y="973"/>
                    </a:cubicBezTo>
                    <a:cubicBezTo>
                      <a:pt x="3641" y="361"/>
                      <a:pt x="3148" y="0"/>
                      <a:pt x="26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01" name="Google Shape;601;p23"/>
            <p:cNvSpPr/>
            <p:nvPr/>
          </p:nvSpPr>
          <p:spPr>
            <a:xfrm>
              <a:off x="5248459" y="4474097"/>
              <a:ext cx="281830" cy="367141"/>
            </a:xfrm>
            <a:custGeom>
              <a:avLst/>
              <a:gdLst/>
              <a:ahLst/>
              <a:cxnLst/>
              <a:rect l="l" t="t" r="r" b="b"/>
              <a:pathLst>
                <a:path w="30102" h="39214" extrusionOk="0">
                  <a:moveTo>
                    <a:pt x="15440" y="994"/>
                  </a:moveTo>
                  <a:cubicBezTo>
                    <a:pt x="15742" y="994"/>
                    <a:pt x="16074" y="1148"/>
                    <a:pt x="16370" y="1401"/>
                  </a:cubicBezTo>
                  <a:cubicBezTo>
                    <a:pt x="16978" y="1921"/>
                    <a:pt x="17177" y="2719"/>
                    <a:pt x="16415" y="3194"/>
                  </a:cubicBezTo>
                  <a:cubicBezTo>
                    <a:pt x="16193" y="3332"/>
                    <a:pt x="15964" y="3394"/>
                    <a:pt x="15741" y="3394"/>
                  </a:cubicBezTo>
                  <a:cubicBezTo>
                    <a:pt x="15235" y="3394"/>
                    <a:pt x="14758" y="3074"/>
                    <a:pt x="14466" y="2601"/>
                  </a:cubicBezTo>
                  <a:cubicBezTo>
                    <a:pt x="14349" y="2414"/>
                    <a:pt x="14236" y="2167"/>
                    <a:pt x="14225" y="1930"/>
                  </a:cubicBezTo>
                  <a:lnTo>
                    <a:pt x="14225" y="1930"/>
                  </a:lnTo>
                  <a:cubicBezTo>
                    <a:pt x="14230" y="1930"/>
                    <a:pt x="14235" y="1930"/>
                    <a:pt x="14240" y="1930"/>
                  </a:cubicBezTo>
                  <a:cubicBezTo>
                    <a:pt x="14401" y="1930"/>
                    <a:pt x="14557" y="1846"/>
                    <a:pt x="14634" y="1641"/>
                  </a:cubicBezTo>
                  <a:cubicBezTo>
                    <a:pt x="14671" y="1541"/>
                    <a:pt x="14716" y="1455"/>
                    <a:pt x="14764" y="1380"/>
                  </a:cubicBezTo>
                  <a:cubicBezTo>
                    <a:pt x="14832" y="1374"/>
                    <a:pt x="14902" y="1370"/>
                    <a:pt x="14967" y="1369"/>
                  </a:cubicBezTo>
                  <a:cubicBezTo>
                    <a:pt x="15230" y="1361"/>
                    <a:pt x="15369" y="1191"/>
                    <a:pt x="15399" y="995"/>
                  </a:cubicBezTo>
                  <a:cubicBezTo>
                    <a:pt x="15413" y="994"/>
                    <a:pt x="15427" y="994"/>
                    <a:pt x="15440" y="994"/>
                  </a:cubicBezTo>
                  <a:close/>
                  <a:moveTo>
                    <a:pt x="27328" y="11373"/>
                  </a:moveTo>
                  <a:cubicBezTo>
                    <a:pt x="27557" y="11373"/>
                    <a:pt x="27789" y="11630"/>
                    <a:pt x="27918" y="11784"/>
                  </a:cubicBezTo>
                  <a:cubicBezTo>
                    <a:pt x="28297" y="12234"/>
                    <a:pt x="28619" y="13000"/>
                    <a:pt x="28349" y="13576"/>
                  </a:cubicBezTo>
                  <a:cubicBezTo>
                    <a:pt x="28249" y="13788"/>
                    <a:pt x="27981" y="14080"/>
                    <a:pt x="27718" y="14080"/>
                  </a:cubicBezTo>
                  <a:cubicBezTo>
                    <a:pt x="27705" y="14080"/>
                    <a:pt x="27691" y="14079"/>
                    <a:pt x="27678" y="14077"/>
                  </a:cubicBezTo>
                  <a:cubicBezTo>
                    <a:pt x="27578" y="14066"/>
                    <a:pt x="27487" y="14006"/>
                    <a:pt x="27408" y="13928"/>
                  </a:cubicBezTo>
                  <a:cubicBezTo>
                    <a:pt x="27345" y="13778"/>
                    <a:pt x="27249" y="13643"/>
                    <a:pt x="27129" y="13536"/>
                  </a:cubicBezTo>
                  <a:cubicBezTo>
                    <a:pt x="26887" y="13092"/>
                    <a:pt x="26644" y="12324"/>
                    <a:pt x="26914" y="11877"/>
                  </a:cubicBezTo>
                  <a:cubicBezTo>
                    <a:pt x="26946" y="11826"/>
                    <a:pt x="26966" y="11775"/>
                    <a:pt x="26977" y="11727"/>
                  </a:cubicBezTo>
                  <a:cubicBezTo>
                    <a:pt x="27051" y="11560"/>
                    <a:pt x="27156" y="11383"/>
                    <a:pt x="27311" y="11373"/>
                  </a:cubicBezTo>
                  <a:cubicBezTo>
                    <a:pt x="27316" y="11373"/>
                    <a:pt x="27322" y="11373"/>
                    <a:pt x="27328" y="11373"/>
                  </a:cubicBezTo>
                  <a:close/>
                  <a:moveTo>
                    <a:pt x="2280" y="11853"/>
                  </a:moveTo>
                  <a:cubicBezTo>
                    <a:pt x="3013" y="11853"/>
                    <a:pt x="3996" y="12386"/>
                    <a:pt x="4382" y="12911"/>
                  </a:cubicBezTo>
                  <a:cubicBezTo>
                    <a:pt x="4936" y="13665"/>
                    <a:pt x="4312" y="14327"/>
                    <a:pt x="3572" y="14634"/>
                  </a:cubicBezTo>
                  <a:cubicBezTo>
                    <a:pt x="3317" y="14740"/>
                    <a:pt x="3068" y="14788"/>
                    <a:pt x="2831" y="14788"/>
                  </a:cubicBezTo>
                  <a:cubicBezTo>
                    <a:pt x="2043" y="14788"/>
                    <a:pt x="1395" y="14256"/>
                    <a:pt x="1158" y="13548"/>
                  </a:cubicBezTo>
                  <a:lnTo>
                    <a:pt x="1158" y="13548"/>
                  </a:lnTo>
                  <a:cubicBezTo>
                    <a:pt x="1159" y="13548"/>
                    <a:pt x="1160" y="13548"/>
                    <a:pt x="1162" y="13548"/>
                  </a:cubicBezTo>
                  <a:cubicBezTo>
                    <a:pt x="1472" y="13548"/>
                    <a:pt x="1747" y="13418"/>
                    <a:pt x="2003" y="13187"/>
                  </a:cubicBezTo>
                  <a:cubicBezTo>
                    <a:pt x="2335" y="12886"/>
                    <a:pt x="2142" y="12387"/>
                    <a:pt x="1832" y="12278"/>
                  </a:cubicBezTo>
                  <a:cubicBezTo>
                    <a:pt x="1958" y="12194"/>
                    <a:pt x="2015" y="12041"/>
                    <a:pt x="2004" y="11882"/>
                  </a:cubicBezTo>
                  <a:cubicBezTo>
                    <a:pt x="2090" y="11863"/>
                    <a:pt x="2183" y="11853"/>
                    <a:pt x="2280" y="11853"/>
                  </a:cubicBezTo>
                  <a:close/>
                  <a:moveTo>
                    <a:pt x="15121" y="11636"/>
                  </a:moveTo>
                  <a:cubicBezTo>
                    <a:pt x="15225" y="13207"/>
                    <a:pt x="15298" y="14782"/>
                    <a:pt x="15374" y="16363"/>
                  </a:cubicBezTo>
                  <a:cubicBezTo>
                    <a:pt x="15501" y="19007"/>
                    <a:pt x="15139" y="22252"/>
                    <a:pt x="16184" y="24727"/>
                  </a:cubicBezTo>
                  <a:cubicBezTo>
                    <a:pt x="16345" y="25109"/>
                    <a:pt x="16751" y="25373"/>
                    <a:pt x="17147" y="25373"/>
                  </a:cubicBezTo>
                  <a:cubicBezTo>
                    <a:pt x="17392" y="25373"/>
                    <a:pt x="17633" y="25272"/>
                    <a:pt x="17809" y="25036"/>
                  </a:cubicBezTo>
                  <a:cubicBezTo>
                    <a:pt x="19892" y="22245"/>
                    <a:pt x="21625" y="18791"/>
                    <a:pt x="24413" y="16634"/>
                  </a:cubicBezTo>
                  <a:lnTo>
                    <a:pt x="24413" y="16634"/>
                  </a:lnTo>
                  <a:cubicBezTo>
                    <a:pt x="23881" y="17497"/>
                    <a:pt x="23256" y="18315"/>
                    <a:pt x="22719" y="19184"/>
                  </a:cubicBezTo>
                  <a:cubicBezTo>
                    <a:pt x="21617" y="20965"/>
                    <a:pt x="20726" y="22881"/>
                    <a:pt x="20051" y="24863"/>
                  </a:cubicBezTo>
                  <a:cubicBezTo>
                    <a:pt x="18774" y="28618"/>
                    <a:pt x="18994" y="32557"/>
                    <a:pt x="18255" y="36397"/>
                  </a:cubicBezTo>
                  <a:cubicBezTo>
                    <a:pt x="16975" y="36469"/>
                    <a:pt x="15696" y="36603"/>
                    <a:pt x="14417" y="36603"/>
                  </a:cubicBezTo>
                  <a:cubicBezTo>
                    <a:pt x="14233" y="36603"/>
                    <a:pt x="14050" y="36600"/>
                    <a:pt x="13867" y="36594"/>
                  </a:cubicBezTo>
                  <a:cubicBezTo>
                    <a:pt x="13840" y="35242"/>
                    <a:pt x="13411" y="33784"/>
                    <a:pt x="13185" y="32599"/>
                  </a:cubicBezTo>
                  <a:cubicBezTo>
                    <a:pt x="12718" y="30161"/>
                    <a:pt x="11999" y="27836"/>
                    <a:pt x="11199" y="25491"/>
                  </a:cubicBezTo>
                  <a:cubicBezTo>
                    <a:pt x="10481" y="23388"/>
                    <a:pt x="9774" y="20958"/>
                    <a:pt x="8664" y="18832"/>
                  </a:cubicBezTo>
                  <a:lnTo>
                    <a:pt x="8664" y="18832"/>
                  </a:lnTo>
                  <a:cubicBezTo>
                    <a:pt x="10269" y="20608"/>
                    <a:pt x="11565" y="22620"/>
                    <a:pt x="12474" y="24997"/>
                  </a:cubicBezTo>
                  <a:cubicBezTo>
                    <a:pt x="12645" y="25442"/>
                    <a:pt x="13006" y="25640"/>
                    <a:pt x="13369" y="25640"/>
                  </a:cubicBezTo>
                  <a:cubicBezTo>
                    <a:pt x="13876" y="25640"/>
                    <a:pt x="14388" y="25253"/>
                    <a:pt x="14392" y="24609"/>
                  </a:cubicBezTo>
                  <a:cubicBezTo>
                    <a:pt x="14417" y="20252"/>
                    <a:pt x="14617" y="15932"/>
                    <a:pt x="15121" y="11636"/>
                  </a:cubicBezTo>
                  <a:close/>
                  <a:moveTo>
                    <a:pt x="15427" y="0"/>
                  </a:moveTo>
                  <a:cubicBezTo>
                    <a:pt x="14952" y="0"/>
                    <a:pt x="14505" y="174"/>
                    <a:pt x="14168" y="521"/>
                  </a:cubicBezTo>
                  <a:cubicBezTo>
                    <a:pt x="13527" y="785"/>
                    <a:pt x="13129" y="1387"/>
                    <a:pt x="13261" y="2185"/>
                  </a:cubicBezTo>
                  <a:cubicBezTo>
                    <a:pt x="13389" y="2965"/>
                    <a:pt x="13915" y="3689"/>
                    <a:pt x="14607" y="4086"/>
                  </a:cubicBezTo>
                  <a:cubicBezTo>
                    <a:pt x="14483" y="4204"/>
                    <a:pt x="14386" y="4372"/>
                    <a:pt x="14340" y="4595"/>
                  </a:cubicBezTo>
                  <a:cubicBezTo>
                    <a:pt x="13241" y="9885"/>
                    <a:pt x="12732" y="15216"/>
                    <a:pt x="12527" y="20588"/>
                  </a:cubicBezTo>
                  <a:cubicBezTo>
                    <a:pt x="10859" y="17824"/>
                    <a:pt x="8539" y="15441"/>
                    <a:pt x="5512" y="14258"/>
                  </a:cubicBezTo>
                  <a:cubicBezTo>
                    <a:pt x="5492" y="14250"/>
                    <a:pt x="5471" y="14246"/>
                    <a:pt x="5451" y="14241"/>
                  </a:cubicBezTo>
                  <a:cubicBezTo>
                    <a:pt x="6316" y="12484"/>
                    <a:pt x="3822" y="10851"/>
                    <a:pt x="2222" y="10851"/>
                  </a:cubicBezTo>
                  <a:cubicBezTo>
                    <a:pt x="2215" y="10851"/>
                    <a:pt x="2208" y="10851"/>
                    <a:pt x="2202" y="10851"/>
                  </a:cubicBezTo>
                  <a:cubicBezTo>
                    <a:pt x="1645" y="10857"/>
                    <a:pt x="1209" y="11051"/>
                    <a:pt x="907" y="11370"/>
                  </a:cubicBezTo>
                  <a:cubicBezTo>
                    <a:pt x="644" y="11411"/>
                    <a:pt x="427" y="11528"/>
                    <a:pt x="285" y="11836"/>
                  </a:cubicBezTo>
                  <a:cubicBezTo>
                    <a:pt x="93" y="12255"/>
                    <a:pt x="0" y="12727"/>
                    <a:pt x="30" y="13187"/>
                  </a:cubicBezTo>
                  <a:cubicBezTo>
                    <a:pt x="78" y="13955"/>
                    <a:pt x="484" y="14692"/>
                    <a:pt x="1087" y="15165"/>
                  </a:cubicBezTo>
                  <a:cubicBezTo>
                    <a:pt x="1600" y="15566"/>
                    <a:pt x="2223" y="15758"/>
                    <a:pt x="2846" y="15758"/>
                  </a:cubicBezTo>
                  <a:cubicBezTo>
                    <a:pt x="3265" y="15758"/>
                    <a:pt x="3685" y="15671"/>
                    <a:pt x="4072" y="15502"/>
                  </a:cubicBezTo>
                  <a:cubicBezTo>
                    <a:pt x="4087" y="15519"/>
                    <a:pt x="4102" y="15536"/>
                    <a:pt x="4119" y="15552"/>
                  </a:cubicBezTo>
                  <a:cubicBezTo>
                    <a:pt x="7379" y="18526"/>
                    <a:pt x="8540" y="23138"/>
                    <a:pt x="9886" y="27199"/>
                  </a:cubicBezTo>
                  <a:cubicBezTo>
                    <a:pt x="10653" y="29513"/>
                    <a:pt x="11268" y="31810"/>
                    <a:pt x="11644" y="34224"/>
                  </a:cubicBezTo>
                  <a:cubicBezTo>
                    <a:pt x="11872" y="35690"/>
                    <a:pt x="11724" y="37377"/>
                    <a:pt x="12463" y="38682"/>
                  </a:cubicBezTo>
                  <a:cubicBezTo>
                    <a:pt x="12562" y="38858"/>
                    <a:pt x="12734" y="38934"/>
                    <a:pt x="12911" y="38934"/>
                  </a:cubicBezTo>
                  <a:cubicBezTo>
                    <a:pt x="12987" y="38934"/>
                    <a:pt x="13065" y="38920"/>
                    <a:pt x="13139" y="38893"/>
                  </a:cubicBezTo>
                  <a:cubicBezTo>
                    <a:pt x="13352" y="39072"/>
                    <a:pt x="13626" y="39194"/>
                    <a:pt x="13965" y="39208"/>
                  </a:cubicBezTo>
                  <a:cubicBezTo>
                    <a:pt x="14073" y="39212"/>
                    <a:pt x="14181" y="39214"/>
                    <a:pt x="14289" y="39214"/>
                  </a:cubicBezTo>
                  <a:cubicBezTo>
                    <a:pt x="15956" y="39214"/>
                    <a:pt x="17597" y="38741"/>
                    <a:pt x="19260" y="38621"/>
                  </a:cubicBezTo>
                  <a:cubicBezTo>
                    <a:pt x="19773" y="38584"/>
                    <a:pt x="20190" y="38202"/>
                    <a:pt x="20301" y="37708"/>
                  </a:cubicBezTo>
                  <a:cubicBezTo>
                    <a:pt x="21363" y="32951"/>
                    <a:pt x="20886" y="28203"/>
                    <a:pt x="22791" y="23597"/>
                  </a:cubicBezTo>
                  <a:cubicBezTo>
                    <a:pt x="24013" y="20644"/>
                    <a:pt x="26530" y="18102"/>
                    <a:pt x="27349" y="15007"/>
                  </a:cubicBezTo>
                  <a:cubicBezTo>
                    <a:pt x="27466" y="15043"/>
                    <a:pt x="27591" y="15064"/>
                    <a:pt x="27721" y="15064"/>
                  </a:cubicBezTo>
                  <a:cubicBezTo>
                    <a:pt x="27836" y="15064"/>
                    <a:pt x="27955" y="15048"/>
                    <a:pt x="28077" y="15013"/>
                  </a:cubicBezTo>
                  <a:cubicBezTo>
                    <a:pt x="30101" y="14443"/>
                    <a:pt x="29564" y="11650"/>
                    <a:pt x="28196" y="10694"/>
                  </a:cubicBezTo>
                  <a:cubicBezTo>
                    <a:pt x="27911" y="10495"/>
                    <a:pt x="27623" y="10405"/>
                    <a:pt x="27351" y="10405"/>
                  </a:cubicBezTo>
                  <a:cubicBezTo>
                    <a:pt x="26777" y="10405"/>
                    <a:pt x="26273" y="10810"/>
                    <a:pt x="26016" y="11458"/>
                  </a:cubicBezTo>
                  <a:cubicBezTo>
                    <a:pt x="25687" y="12001"/>
                    <a:pt x="25789" y="12783"/>
                    <a:pt x="26002" y="13408"/>
                  </a:cubicBezTo>
                  <a:cubicBezTo>
                    <a:pt x="21981" y="15098"/>
                    <a:pt x="19817" y="18762"/>
                    <a:pt x="17461" y="22227"/>
                  </a:cubicBezTo>
                  <a:cubicBezTo>
                    <a:pt x="17053" y="19902"/>
                    <a:pt x="17261" y="17129"/>
                    <a:pt x="17152" y="15023"/>
                  </a:cubicBezTo>
                  <a:cubicBezTo>
                    <a:pt x="16972" y="11563"/>
                    <a:pt x="16806" y="8130"/>
                    <a:pt x="16187" y="4715"/>
                  </a:cubicBezTo>
                  <a:cubicBezTo>
                    <a:pt x="16164" y="4583"/>
                    <a:pt x="16117" y="4466"/>
                    <a:pt x="16054" y="4361"/>
                  </a:cubicBezTo>
                  <a:cubicBezTo>
                    <a:pt x="16879" y="4233"/>
                    <a:pt x="17664" y="3667"/>
                    <a:pt x="17871" y="2849"/>
                  </a:cubicBezTo>
                  <a:cubicBezTo>
                    <a:pt x="18131" y="1824"/>
                    <a:pt x="17418" y="835"/>
                    <a:pt x="16572" y="331"/>
                  </a:cubicBezTo>
                  <a:cubicBezTo>
                    <a:pt x="16200" y="110"/>
                    <a:pt x="15805" y="0"/>
                    <a:pt x="1542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602" name="Google Shape;602;p23"/>
            <p:cNvGrpSpPr/>
            <p:nvPr/>
          </p:nvGrpSpPr>
          <p:grpSpPr>
            <a:xfrm>
              <a:off x="8739900" y="508903"/>
              <a:ext cx="93101" cy="334443"/>
              <a:chOff x="2058353" y="1704261"/>
              <a:chExt cx="219370" cy="788036"/>
            </a:xfrm>
          </p:grpSpPr>
          <p:sp>
            <p:nvSpPr>
              <p:cNvPr id="603" name="Google Shape;603;p23"/>
              <p:cNvSpPr/>
              <p:nvPr/>
            </p:nvSpPr>
            <p:spPr>
              <a:xfrm>
                <a:off x="2058353" y="1704261"/>
                <a:ext cx="219370" cy="639620"/>
              </a:xfrm>
              <a:custGeom>
                <a:avLst/>
                <a:gdLst/>
                <a:ahLst/>
                <a:cxnLst/>
                <a:rect l="l" t="t" r="r" b="b"/>
                <a:pathLst>
                  <a:path w="9942" h="28988" extrusionOk="0">
                    <a:moveTo>
                      <a:pt x="3959" y="1650"/>
                    </a:moveTo>
                    <a:cubicBezTo>
                      <a:pt x="4379" y="1650"/>
                      <a:pt x="4804" y="1730"/>
                      <a:pt x="5187" y="1856"/>
                    </a:cubicBezTo>
                    <a:cubicBezTo>
                      <a:pt x="5913" y="2095"/>
                      <a:pt x="6686" y="2541"/>
                      <a:pt x="7124" y="3184"/>
                    </a:cubicBezTo>
                    <a:cubicBezTo>
                      <a:pt x="7175" y="3257"/>
                      <a:pt x="7220" y="3335"/>
                      <a:pt x="7264" y="3414"/>
                    </a:cubicBezTo>
                    <a:cubicBezTo>
                      <a:pt x="7247" y="3385"/>
                      <a:pt x="7239" y="3372"/>
                      <a:pt x="7238" y="3372"/>
                    </a:cubicBezTo>
                    <a:lnTo>
                      <a:pt x="7238" y="3372"/>
                    </a:lnTo>
                    <a:cubicBezTo>
                      <a:pt x="7234" y="3372"/>
                      <a:pt x="7328" y="3554"/>
                      <a:pt x="7355" y="3617"/>
                    </a:cubicBezTo>
                    <a:cubicBezTo>
                      <a:pt x="7461" y="3868"/>
                      <a:pt x="7549" y="4129"/>
                      <a:pt x="7624" y="4391"/>
                    </a:cubicBezTo>
                    <a:cubicBezTo>
                      <a:pt x="7665" y="4532"/>
                      <a:pt x="7700" y="4675"/>
                      <a:pt x="7735" y="4818"/>
                    </a:cubicBezTo>
                    <a:cubicBezTo>
                      <a:pt x="7740" y="4840"/>
                      <a:pt x="7745" y="4856"/>
                      <a:pt x="7748" y="4868"/>
                    </a:cubicBezTo>
                    <a:cubicBezTo>
                      <a:pt x="7748" y="4869"/>
                      <a:pt x="7748" y="4872"/>
                      <a:pt x="7749" y="4877"/>
                    </a:cubicBezTo>
                    <a:lnTo>
                      <a:pt x="7801" y="5130"/>
                    </a:lnTo>
                    <a:cubicBezTo>
                      <a:pt x="7867" y="5481"/>
                      <a:pt x="7920" y="5833"/>
                      <a:pt x="7966" y="6187"/>
                    </a:cubicBezTo>
                    <a:cubicBezTo>
                      <a:pt x="8066" y="6961"/>
                      <a:pt x="8123" y="7742"/>
                      <a:pt x="8155" y="8520"/>
                    </a:cubicBezTo>
                    <a:cubicBezTo>
                      <a:pt x="8313" y="12245"/>
                      <a:pt x="8006" y="16006"/>
                      <a:pt x="7439" y="19689"/>
                    </a:cubicBezTo>
                    <a:cubicBezTo>
                      <a:pt x="7189" y="21322"/>
                      <a:pt x="6879" y="22954"/>
                      <a:pt x="6434" y="24546"/>
                    </a:cubicBezTo>
                    <a:cubicBezTo>
                      <a:pt x="6291" y="25056"/>
                      <a:pt x="6175" y="25443"/>
                      <a:pt x="5973" y="25954"/>
                    </a:cubicBezTo>
                    <a:cubicBezTo>
                      <a:pt x="5294" y="23414"/>
                      <a:pt x="4459" y="20920"/>
                      <a:pt x="3730" y="18395"/>
                    </a:cubicBezTo>
                    <a:cubicBezTo>
                      <a:pt x="3309" y="16933"/>
                      <a:pt x="2921" y="15458"/>
                      <a:pt x="2638" y="13961"/>
                    </a:cubicBezTo>
                    <a:cubicBezTo>
                      <a:pt x="2374" y="12560"/>
                      <a:pt x="2255" y="11159"/>
                      <a:pt x="2133" y="9740"/>
                    </a:cubicBezTo>
                    <a:cubicBezTo>
                      <a:pt x="1971" y="7819"/>
                      <a:pt x="1587" y="5889"/>
                      <a:pt x="1688" y="3956"/>
                    </a:cubicBezTo>
                    <a:cubicBezTo>
                      <a:pt x="1707" y="3599"/>
                      <a:pt x="1772" y="3069"/>
                      <a:pt x="1861" y="2824"/>
                    </a:cubicBezTo>
                    <a:cubicBezTo>
                      <a:pt x="1902" y="2711"/>
                      <a:pt x="1952" y="2618"/>
                      <a:pt x="2004" y="2558"/>
                    </a:cubicBezTo>
                    <a:cubicBezTo>
                      <a:pt x="2178" y="2360"/>
                      <a:pt x="2331" y="2191"/>
                      <a:pt x="2552" y="2041"/>
                    </a:cubicBezTo>
                    <a:cubicBezTo>
                      <a:pt x="2965" y="1762"/>
                      <a:pt x="3459" y="1650"/>
                      <a:pt x="3959" y="1650"/>
                    </a:cubicBezTo>
                    <a:close/>
                    <a:moveTo>
                      <a:pt x="3949" y="0"/>
                    </a:moveTo>
                    <a:cubicBezTo>
                      <a:pt x="2539" y="0"/>
                      <a:pt x="1173" y="553"/>
                      <a:pt x="452" y="1885"/>
                    </a:cubicBezTo>
                    <a:cubicBezTo>
                      <a:pt x="1" y="2719"/>
                      <a:pt x="1" y="3792"/>
                      <a:pt x="8" y="4712"/>
                    </a:cubicBezTo>
                    <a:cubicBezTo>
                      <a:pt x="19" y="5842"/>
                      <a:pt x="138" y="6972"/>
                      <a:pt x="266" y="8093"/>
                    </a:cubicBezTo>
                    <a:cubicBezTo>
                      <a:pt x="379" y="9091"/>
                      <a:pt x="460" y="10085"/>
                      <a:pt x="547" y="11083"/>
                    </a:cubicBezTo>
                    <a:cubicBezTo>
                      <a:pt x="692" y="12760"/>
                      <a:pt x="1000" y="14418"/>
                      <a:pt x="1384" y="16055"/>
                    </a:cubicBezTo>
                    <a:cubicBezTo>
                      <a:pt x="2145" y="19288"/>
                      <a:pt x="3254" y="22426"/>
                      <a:pt x="4152" y="25621"/>
                    </a:cubicBezTo>
                    <a:cubicBezTo>
                      <a:pt x="4365" y="26382"/>
                      <a:pt x="4565" y="27146"/>
                      <a:pt x="4750" y="27914"/>
                    </a:cubicBezTo>
                    <a:cubicBezTo>
                      <a:pt x="4617" y="28409"/>
                      <a:pt x="5054" y="28988"/>
                      <a:pt x="5595" y="28988"/>
                    </a:cubicBezTo>
                    <a:cubicBezTo>
                      <a:pt x="5744" y="28988"/>
                      <a:pt x="5901" y="28944"/>
                      <a:pt x="6056" y="28842"/>
                    </a:cubicBezTo>
                    <a:cubicBezTo>
                      <a:pt x="6927" y="28271"/>
                      <a:pt x="7356" y="27081"/>
                      <a:pt x="7678" y="26145"/>
                    </a:cubicBezTo>
                    <a:cubicBezTo>
                      <a:pt x="8225" y="24555"/>
                      <a:pt x="8586" y="22906"/>
                      <a:pt x="8880" y="21254"/>
                    </a:cubicBezTo>
                    <a:cubicBezTo>
                      <a:pt x="9586" y="17283"/>
                      <a:pt x="9942" y="13201"/>
                      <a:pt x="9851" y="9168"/>
                    </a:cubicBezTo>
                    <a:cubicBezTo>
                      <a:pt x="9814" y="7516"/>
                      <a:pt x="9693" y="5854"/>
                      <a:pt x="9309" y="4243"/>
                    </a:cubicBezTo>
                    <a:cubicBezTo>
                      <a:pt x="8945" y="2719"/>
                      <a:pt x="8225" y="1581"/>
                      <a:pt x="6837" y="773"/>
                    </a:cubicBezTo>
                    <a:cubicBezTo>
                      <a:pt x="6001" y="286"/>
                      <a:pt x="4963" y="0"/>
                      <a:pt x="39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4" name="Google Shape;604;p23"/>
              <p:cNvSpPr/>
              <p:nvPr/>
            </p:nvSpPr>
            <p:spPr>
              <a:xfrm>
                <a:off x="2120337" y="2354898"/>
                <a:ext cx="153440" cy="137399"/>
              </a:xfrm>
              <a:custGeom>
                <a:avLst/>
                <a:gdLst/>
                <a:ahLst/>
                <a:cxnLst/>
                <a:rect l="l" t="t" r="r" b="b"/>
                <a:pathLst>
                  <a:path w="6954" h="6227" extrusionOk="0">
                    <a:moveTo>
                      <a:pt x="3799" y="1995"/>
                    </a:moveTo>
                    <a:cubicBezTo>
                      <a:pt x="4492" y="2177"/>
                      <a:pt x="4798" y="2723"/>
                      <a:pt x="4830" y="3323"/>
                    </a:cubicBezTo>
                    <a:cubicBezTo>
                      <a:pt x="4842" y="3532"/>
                      <a:pt x="4749" y="3825"/>
                      <a:pt x="4649" y="3957"/>
                    </a:cubicBezTo>
                    <a:cubicBezTo>
                      <a:pt x="4643" y="3965"/>
                      <a:pt x="4583" y="4026"/>
                      <a:pt x="4549" y="4061"/>
                    </a:cubicBezTo>
                    <a:cubicBezTo>
                      <a:pt x="4505" y="4090"/>
                      <a:pt x="4408" y="4148"/>
                      <a:pt x="4418" y="4148"/>
                    </a:cubicBezTo>
                    <a:cubicBezTo>
                      <a:pt x="4420" y="4148"/>
                      <a:pt x="4427" y="4145"/>
                      <a:pt x="4440" y="4139"/>
                    </a:cubicBezTo>
                    <a:lnTo>
                      <a:pt x="4440" y="4139"/>
                    </a:lnTo>
                    <a:cubicBezTo>
                      <a:pt x="4243" y="4234"/>
                      <a:pt x="4201" y="4230"/>
                      <a:pt x="3981" y="4232"/>
                    </a:cubicBezTo>
                    <a:cubicBezTo>
                      <a:pt x="3977" y="4232"/>
                      <a:pt x="3973" y="4232"/>
                      <a:pt x="3969" y="4232"/>
                    </a:cubicBezTo>
                    <a:cubicBezTo>
                      <a:pt x="3793" y="4232"/>
                      <a:pt x="3600" y="4207"/>
                      <a:pt x="3430" y="4153"/>
                    </a:cubicBezTo>
                    <a:cubicBezTo>
                      <a:pt x="3412" y="4145"/>
                      <a:pt x="3257" y="4080"/>
                      <a:pt x="3224" y="4068"/>
                    </a:cubicBezTo>
                    <a:cubicBezTo>
                      <a:pt x="3193" y="4045"/>
                      <a:pt x="3134" y="4001"/>
                      <a:pt x="3103" y="3976"/>
                    </a:cubicBezTo>
                    <a:cubicBezTo>
                      <a:pt x="3085" y="3954"/>
                      <a:pt x="3058" y="3920"/>
                      <a:pt x="3038" y="3893"/>
                    </a:cubicBezTo>
                    <a:cubicBezTo>
                      <a:pt x="3021" y="3852"/>
                      <a:pt x="2996" y="3772"/>
                      <a:pt x="2986" y="3747"/>
                    </a:cubicBezTo>
                    <a:cubicBezTo>
                      <a:pt x="2975" y="3674"/>
                      <a:pt x="2969" y="3600"/>
                      <a:pt x="2965" y="3527"/>
                    </a:cubicBezTo>
                    <a:cubicBezTo>
                      <a:pt x="2964" y="3498"/>
                      <a:pt x="2963" y="3480"/>
                      <a:pt x="2961" y="3468"/>
                    </a:cubicBezTo>
                    <a:cubicBezTo>
                      <a:pt x="2964" y="3458"/>
                      <a:pt x="2970" y="3434"/>
                      <a:pt x="2976" y="3389"/>
                    </a:cubicBezTo>
                    <a:cubicBezTo>
                      <a:pt x="3032" y="3030"/>
                      <a:pt x="3133" y="2767"/>
                      <a:pt x="3312" y="2488"/>
                    </a:cubicBezTo>
                    <a:cubicBezTo>
                      <a:pt x="3355" y="2420"/>
                      <a:pt x="3534" y="2193"/>
                      <a:pt x="3645" y="2083"/>
                    </a:cubicBezTo>
                    <a:lnTo>
                      <a:pt x="3645" y="2083"/>
                    </a:lnTo>
                    <a:cubicBezTo>
                      <a:pt x="3636" y="2092"/>
                      <a:pt x="3634" y="2096"/>
                      <a:pt x="3637" y="2096"/>
                    </a:cubicBezTo>
                    <a:cubicBezTo>
                      <a:pt x="3649" y="2096"/>
                      <a:pt x="3733" y="2041"/>
                      <a:pt x="3799" y="1995"/>
                    </a:cubicBezTo>
                    <a:close/>
                    <a:moveTo>
                      <a:pt x="3880" y="1"/>
                    </a:moveTo>
                    <a:cubicBezTo>
                      <a:pt x="3803" y="1"/>
                      <a:pt x="3731" y="10"/>
                      <a:pt x="3664" y="28"/>
                    </a:cubicBezTo>
                    <a:cubicBezTo>
                      <a:pt x="3601" y="14"/>
                      <a:pt x="3537" y="7"/>
                      <a:pt x="3473" y="7"/>
                    </a:cubicBezTo>
                    <a:cubicBezTo>
                      <a:pt x="3362" y="7"/>
                      <a:pt x="3252" y="29"/>
                      <a:pt x="3146" y="77"/>
                    </a:cubicBezTo>
                    <a:cubicBezTo>
                      <a:pt x="1271" y="958"/>
                      <a:pt x="0" y="4099"/>
                      <a:pt x="1932" y="5583"/>
                    </a:cubicBezTo>
                    <a:cubicBezTo>
                      <a:pt x="2480" y="6003"/>
                      <a:pt x="3210" y="6226"/>
                      <a:pt x="3933" y="6226"/>
                    </a:cubicBezTo>
                    <a:cubicBezTo>
                      <a:pt x="4548" y="6226"/>
                      <a:pt x="5158" y="6064"/>
                      <a:pt x="5645" y="5724"/>
                    </a:cubicBezTo>
                    <a:cubicBezTo>
                      <a:pt x="6541" y="5098"/>
                      <a:pt x="6953" y="3926"/>
                      <a:pt x="6783" y="2864"/>
                    </a:cubicBezTo>
                    <a:cubicBezTo>
                      <a:pt x="6551" y="1424"/>
                      <a:pt x="5537" y="380"/>
                      <a:pt x="4133" y="33"/>
                    </a:cubicBezTo>
                    <a:cubicBezTo>
                      <a:pt x="4044" y="11"/>
                      <a:pt x="3959" y="1"/>
                      <a:pt x="388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05" name="Google Shape;605;p23"/>
            <p:cNvSpPr/>
            <p:nvPr/>
          </p:nvSpPr>
          <p:spPr>
            <a:xfrm>
              <a:off x="3612925" y="176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6" name="Google Shape;606;p23"/>
            <p:cNvSpPr/>
            <p:nvPr/>
          </p:nvSpPr>
          <p:spPr>
            <a:xfrm>
              <a:off x="433925" y="12292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7" name="Google Shape;607;p23"/>
            <p:cNvSpPr/>
            <p:nvPr/>
          </p:nvSpPr>
          <p:spPr>
            <a:xfrm>
              <a:off x="8618875" y="1769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8" name="Google Shape;608;p23"/>
            <p:cNvSpPr/>
            <p:nvPr/>
          </p:nvSpPr>
          <p:spPr>
            <a:xfrm>
              <a:off x="8833000" y="2924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9" name="Google Shape;609;p23"/>
            <p:cNvSpPr/>
            <p:nvPr/>
          </p:nvSpPr>
          <p:spPr>
            <a:xfrm>
              <a:off x="3926100" y="203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0" name="Google Shape;610;p23"/>
            <p:cNvSpPr/>
            <p:nvPr/>
          </p:nvSpPr>
          <p:spPr>
            <a:xfrm>
              <a:off x="278025" y="14208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1" name="Google Shape;611;p23"/>
            <p:cNvSpPr/>
            <p:nvPr/>
          </p:nvSpPr>
          <p:spPr>
            <a:xfrm>
              <a:off x="8405400" y="3296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2" name="Google Shape;612;p23"/>
            <p:cNvSpPr/>
            <p:nvPr/>
          </p:nvSpPr>
          <p:spPr>
            <a:xfrm>
              <a:off x="5102950" y="4762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3" name="Google Shape;613;p23"/>
            <p:cNvSpPr/>
            <p:nvPr/>
          </p:nvSpPr>
          <p:spPr>
            <a:xfrm>
              <a:off x="3755150" y="2663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4" name="Google Shape;614;p23"/>
            <p:cNvSpPr/>
            <p:nvPr/>
          </p:nvSpPr>
          <p:spPr>
            <a:xfrm>
              <a:off x="433913" y="26826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5" name="Google Shape;615;p23"/>
            <p:cNvSpPr/>
            <p:nvPr/>
          </p:nvSpPr>
          <p:spPr>
            <a:xfrm>
              <a:off x="367425" y="3063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6" name="Google Shape;616;p23"/>
            <p:cNvSpPr/>
            <p:nvPr/>
          </p:nvSpPr>
          <p:spPr>
            <a:xfrm>
              <a:off x="278025" y="28068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12431828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45"/>
        <p:cNvGrpSpPr/>
        <p:nvPr/>
      </p:nvGrpSpPr>
      <p:grpSpPr>
        <a:xfrm>
          <a:off x="0" y="0"/>
          <a:ext cx="0" cy="0"/>
          <a:chOff x="0" y="0"/>
          <a:chExt cx="0" cy="0"/>
        </a:xfrm>
      </p:grpSpPr>
      <p:sp>
        <p:nvSpPr>
          <p:cNvPr id="46" name="Google Shape;46;p3"/>
          <p:cNvSpPr txBox="1">
            <a:spLocks noGrp="1"/>
          </p:cNvSpPr>
          <p:nvPr>
            <p:ph type="title" hasCustomPrompt="1"/>
          </p:nvPr>
        </p:nvSpPr>
        <p:spPr>
          <a:xfrm>
            <a:off x="8641397" y="1224333"/>
            <a:ext cx="2590800" cy="25788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r" rtl="0">
              <a:spcBef>
                <a:spcPts val="0"/>
              </a:spcBef>
              <a:spcAft>
                <a:spcPts val="0"/>
              </a:spcAft>
              <a:buSzPts val="6000"/>
              <a:buNone/>
              <a:defRPr sz="16000">
                <a:solidFill>
                  <a:schemeClr val="dk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47" name="Google Shape;47;p3"/>
          <p:cNvSpPr txBox="1">
            <a:spLocks noGrp="1"/>
          </p:cNvSpPr>
          <p:nvPr>
            <p:ph type="subTitle" idx="1"/>
          </p:nvPr>
        </p:nvSpPr>
        <p:spPr>
          <a:xfrm rot="231">
            <a:off x="5267000" y="5022672"/>
            <a:ext cx="5965200" cy="6108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8" name="Google Shape;48;p3"/>
          <p:cNvSpPr txBox="1">
            <a:spLocks noGrp="1"/>
          </p:cNvSpPr>
          <p:nvPr>
            <p:ph type="title" idx="2"/>
          </p:nvPr>
        </p:nvSpPr>
        <p:spPr>
          <a:xfrm>
            <a:off x="5267000" y="3725167"/>
            <a:ext cx="5965200" cy="11224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b" anchorCtr="0">
            <a:noAutofit/>
          </a:bodyPr>
          <a:lstStyle>
            <a:lvl1pPr lvl="0" algn="r">
              <a:spcBef>
                <a:spcPts val="0"/>
              </a:spcBef>
              <a:spcAft>
                <a:spcPts val="0"/>
              </a:spcAft>
              <a:buSzPts val="3600"/>
              <a:buNone/>
              <a:defRPr sz="5733"/>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grpSp>
        <p:nvGrpSpPr>
          <p:cNvPr id="49" name="Google Shape;49;p3"/>
          <p:cNvGrpSpPr/>
          <p:nvPr/>
        </p:nvGrpSpPr>
        <p:grpSpPr>
          <a:xfrm>
            <a:off x="0" y="0"/>
            <a:ext cx="11901336" cy="6858000"/>
            <a:chOff x="0" y="0"/>
            <a:chExt cx="8926002" cy="5143500"/>
          </a:xfrm>
        </p:grpSpPr>
        <p:pic>
          <p:nvPicPr>
            <p:cNvPr id="50" name="Google Shape;50;p3"/>
            <p:cNvPicPr preferRelativeResize="0"/>
            <p:nvPr/>
          </p:nvPicPr>
          <p:blipFill rotWithShape="1">
            <a:blip r:embed="rId2">
              <a:alphaModFix/>
            </a:blip>
            <a:srcRect l="20286" t="-1723" b="21575"/>
            <a:stretch/>
          </p:blipFill>
          <p:spPr>
            <a:xfrm>
              <a:off x="0" y="1596675"/>
              <a:ext cx="4299424" cy="3546826"/>
            </a:xfrm>
            <a:prstGeom prst="rect">
              <a:avLst/>
            </a:prstGeom>
            <a:noFill/>
            <a:ln>
              <a:noFill/>
            </a:ln>
          </p:spPr>
        </p:pic>
        <p:pic>
          <p:nvPicPr>
            <p:cNvPr id="51" name="Google Shape;51;p3"/>
            <p:cNvPicPr preferRelativeResize="0"/>
            <p:nvPr/>
          </p:nvPicPr>
          <p:blipFill rotWithShape="1">
            <a:blip r:embed="rId3">
              <a:alphaModFix/>
            </a:blip>
            <a:srcRect l="31534"/>
            <a:stretch/>
          </p:blipFill>
          <p:spPr>
            <a:xfrm>
              <a:off x="1" y="1045050"/>
              <a:ext cx="1152050" cy="1238300"/>
            </a:xfrm>
            <a:prstGeom prst="rect">
              <a:avLst/>
            </a:prstGeom>
            <a:noFill/>
            <a:ln>
              <a:noFill/>
            </a:ln>
          </p:spPr>
        </p:pic>
        <p:pic>
          <p:nvPicPr>
            <p:cNvPr id="52" name="Google Shape;52;p3"/>
            <p:cNvPicPr preferRelativeResize="0"/>
            <p:nvPr/>
          </p:nvPicPr>
          <p:blipFill rotWithShape="1">
            <a:blip r:embed="rId4">
              <a:alphaModFix/>
            </a:blip>
            <a:srcRect b="33744"/>
            <a:stretch/>
          </p:blipFill>
          <p:spPr>
            <a:xfrm>
              <a:off x="2162925" y="4085000"/>
              <a:ext cx="2601425" cy="1058500"/>
            </a:xfrm>
            <a:prstGeom prst="rect">
              <a:avLst/>
            </a:prstGeom>
            <a:noFill/>
            <a:ln>
              <a:noFill/>
            </a:ln>
          </p:spPr>
        </p:pic>
        <p:pic>
          <p:nvPicPr>
            <p:cNvPr id="53" name="Google Shape;53;p3"/>
            <p:cNvPicPr preferRelativeResize="0"/>
            <p:nvPr/>
          </p:nvPicPr>
          <p:blipFill rotWithShape="1">
            <a:blip r:embed="rId5">
              <a:alphaModFix/>
            </a:blip>
            <a:srcRect l="2381" t="55317"/>
            <a:stretch/>
          </p:blipFill>
          <p:spPr>
            <a:xfrm>
              <a:off x="0" y="0"/>
              <a:ext cx="8926002" cy="1107450"/>
            </a:xfrm>
            <a:prstGeom prst="rect">
              <a:avLst/>
            </a:prstGeom>
            <a:noFill/>
            <a:ln>
              <a:noFill/>
            </a:ln>
          </p:spPr>
        </p:pic>
        <p:pic>
          <p:nvPicPr>
            <p:cNvPr id="54" name="Google Shape;54;p3"/>
            <p:cNvPicPr preferRelativeResize="0"/>
            <p:nvPr/>
          </p:nvPicPr>
          <p:blipFill rotWithShape="1">
            <a:blip r:embed="rId6">
              <a:alphaModFix/>
            </a:blip>
            <a:srcRect l="36487"/>
            <a:stretch/>
          </p:blipFill>
          <p:spPr>
            <a:xfrm>
              <a:off x="4" y="2752350"/>
              <a:ext cx="1460250" cy="1801000"/>
            </a:xfrm>
            <a:prstGeom prst="rect">
              <a:avLst/>
            </a:prstGeom>
            <a:noFill/>
            <a:ln>
              <a:noFill/>
            </a:ln>
          </p:spPr>
        </p:pic>
      </p:grpSp>
      <p:grpSp>
        <p:nvGrpSpPr>
          <p:cNvPr id="55" name="Google Shape;55;p3"/>
          <p:cNvGrpSpPr/>
          <p:nvPr/>
        </p:nvGrpSpPr>
        <p:grpSpPr>
          <a:xfrm>
            <a:off x="-39893" y="925033"/>
            <a:ext cx="11776960" cy="5694211"/>
            <a:chOff x="-29920" y="693775"/>
            <a:chExt cx="8832720" cy="4270658"/>
          </a:xfrm>
        </p:grpSpPr>
        <p:grpSp>
          <p:nvGrpSpPr>
            <p:cNvPr id="56" name="Google Shape;56;p3"/>
            <p:cNvGrpSpPr/>
            <p:nvPr/>
          </p:nvGrpSpPr>
          <p:grpSpPr>
            <a:xfrm>
              <a:off x="1217575" y="693775"/>
              <a:ext cx="7585225" cy="4270650"/>
              <a:chOff x="1217575" y="693775"/>
              <a:chExt cx="7585225" cy="4270650"/>
            </a:xfrm>
          </p:grpSpPr>
          <p:sp>
            <p:nvSpPr>
              <p:cNvPr id="57" name="Google Shape;57;p3"/>
              <p:cNvSpPr/>
              <p:nvPr/>
            </p:nvSpPr>
            <p:spPr>
              <a:xfrm>
                <a:off x="8591900" y="40659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58;p3"/>
              <p:cNvSpPr/>
              <p:nvPr/>
            </p:nvSpPr>
            <p:spPr>
              <a:xfrm>
                <a:off x="7726675" y="49272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59;p3"/>
              <p:cNvSpPr/>
              <p:nvPr/>
            </p:nvSpPr>
            <p:spPr>
              <a:xfrm>
                <a:off x="8565800" y="44322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60;p3"/>
              <p:cNvSpPr/>
              <p:nvPr/>
            </p:nvSpPr>
            <p:spPr>
              <a:xfrm>
                <a:off x="8765600" y="42507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61;p3"/>
              <p:cNvSpPr/>
              <p:nvPr/>
            </p:nvSpPr>
            <p:spPr>
              <a:xfrm>
                <a:off x="8629100" y="48635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62;p3"/>
              <p:cNvSpPr/>
              <p:nvPr/>
            </p:nvSpPr>
            <p:spPr>
              <a:xfrm>
                <a:off x="8188550" y="48002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63;p3"/>
              <p:cNvSpPr/>
              <p:nvPr/>
            </p:nvSpPr>
            <p:spPr>
              <a:xfrm>
                <a:off x="8728400" y="6937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 name="Google Shape;64;p3"/>
              <p:cNvSpPr/>
              <p:nvPr/>
            </p:nvSpPr>
            <p:spPr>
              <a:xfrm>
                <a:off x="1387325" y="8555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65;p3"/>
              <p:cNvSpPr/>
              <p:nvPr/>
            </p:nvSpPr>
            <p:spPr>
              <a:xfrm>
                <a:off x="8565800" y="9794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66;p3"/>
              <p:cNvSpPr/>
              <p:nvPr/>
            </p:nvSpPr>
            <p:spPr>
              <a:xfrm>
                <a:off x="8728400" y="12646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67;p3"/>
              <p:cNvSpPr/>
              <p:nvPr/>
            </p:nvSpPr>
            <p:spPr>
              <a:xfrm>
                <a:off x="8001150" y="48263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68;p3"/>
              <p:cNvSpPr/>
              <p:nvPr/>
            </p:nvSpPr>
            <p:spPr>
              <a:xfrm>
                <a:off x="1217575" y="9794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9" name="Google Shape;69;p3"/>
            <p:cNvSpPr/>
            <p:nvPr/>
          </p:nvSpPr>
          <p:spPr>
            <a:xfrm>
              <a:off x="-29920" y="2388122"/>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70" name="Google Shape;70;p3"/>
            <p:cNvGrpSpPr/>
            <p:nvPr/>
          </p:nvGrpSpPr>
          <p:grpSpPr>
            <a:xfrm>
              <a:off x="7283126" y="4765405"/>
              <a:ext cx="170184" cy="199027"/>
              <a:chOff x="3938129" y="1563480"/>
              <a:chExt cx="400999" cy="468962"/>
            </a:xfrm>
          </p:grpSpPr>
          <p:sp>
            <p:nvSpPr>
              <p:cNvPr id="71" name="Google Shape;71;p3"/>
              <p:cNvSpPr/>
              <p:nvPr/>
            </p:nvSpPr>
            <p:spPr>
              <a:xfrm>
                <a:off x="4100688" y="1731578"/>
                <a:ext cx="96181" cy="89782"/>
              </a:xfrm>
              <a:custGeom>
                <a:avLst/>
                <a:gdLst/>
                <a:ahLst/>
                <a:cxnLst/>
                <a:rect l="l" t="t" r="r" b="b"/>
                <a:pathLst>
                  <a:path w="4359" h="4069" extrusionOk="0">
                    <a:moveTo>
                      <a:pt x="3382" y="0"/>
                    </a:moveTo>
                    <a:cubicBezTo>
                      <a:pt x="3287" y="0"/>
                      <a:pt x="3187" y="19"/>
                      <a:pt x="3087" y="61"/>
                    </a:cubicBezTo>
                    <a:cubicBezTo>
                      <a:pt x="2793" y="184"/>
                      <a:pt x="2431" y="280"/>
                      <a:pt x="2100" y="421"/>
                    </a:cubicBezTo>
                    <a:cubicBezTo>
                      <a:pt x="1988" y="390"/>
                      <a:pt x="1873" y="375"/>
                      <a:pt x="1756" y="375"/>
                    </a:cubicBezTo>
                    <a:cubicBezTo>
                      <a:pt x="1573" y="375"/>
                      <a:pt x="1388" y="412"/>
                      <a:pt x="1212" y="479"/>
                    </a:cubicBezTo>
                    <a:cubicBezTo>
                      <a:pt x="857" y="617"/>
                      <a:pt x="661" y="944"/>
                      <a:pt x="659" y="1313"/>
                    </a:cubicBezTo>
                    <a:cubicBezTo>
                      <a:pt x="614" y="1428"/>
                      <a:pt x="589" y="1555"/>
                      <a:pt x="589" y="1690"/>
                    </a:cubicBezTo>
                    <a:lnTo>
                      <a:pt x="589" y="2275"/>
                    </a:lnTo>
                    <a:cubicBezTo>
                      <a:pt x="481" y="2453"/>
                      <a:pt x="381" y="2634"/>
                      <a:pt x="277" y="2809"/>
                    </a:cubicBezTo>
                    <a:cubicBezTo>
                      <a:pt x="0" y="3279"/>
                      <a:pt x="395" y="3922"/>
                      <a:pt x="895" y="4000"/>
                    </a:cubicBezTo>
                    <a:cubicBezTo>
                      <a:pt x="1164" y="4042"/>
                      <a:pt x="1441" y="4069"/>
                      <a:pt x="1717" y="4069"/>
                    </a:cubicBezTo>
                    <a:cubicBezTo>
                      <a:pt x="2418" y="4069"/>
                      <a:pt x="3108" y="3896"/>
                      <a:pt x="3623" y="3372"/>
                    </a:cubicBezTo>
                    <a:cubicBezTo>
                      <a:pt x="4291" y="2693"/>
                      <a:pt x="4359" y="1679"/>
                      <a:pt x="4222" y="789"/>
                    </a:cubicBezTo>
                    <a:cubicBezTo>
                      <a:pt x="4158" y="367"/>
                      <a:pt x="3804" y="0"/>
                      <a:pt x="33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72;p3"/>
              <p:cNvSpPr/>
              <p:nvPr/>
            </p:nvSpPr>
            <p:spPr>
              <a:xfrm>
                <a:off x="4046649" y="1563480"/>
                <a:ext cx="70520" cy="116349"/>
              </a:xfrm>
              <a:custGeom>
                <a:avLst/>
                <a:gdLst/>
                <a:ahLst/>
                <a:cxnLst/>
                <a:rect l="l" t="t" r="r" b="b"/>
                <a:pathLst>
                  <a:path w="3196" h="5273" extrusionOk="0">
                    <a:moveTo>
                      <a:pt x="1167" y="0"/>
                    </a:moveTo>
                    <a:cubicBezTo>
                      <a:pt x="592" y="0"/>
                      <a:pt x="1" y="693"/>
                      <a:pt x="404" y="1359"/>
                    </a:cubicBezTo>
                    <a:cubicBezTo>
                      <a:pt x="988" y="2326"/>
                      <a:pt x="1326" y="3403"/>
                      <a:pt x="1446" y="4525"/>
                    </a:cubicBezTo>
                    <a:cubicBezTo>
                      <a:pt x="1499" y="5033"/>
                      <a:pt x="1898" y="5273"/>
                      <a:pt x="2296" y="5273"/>
                    </a:cubicBezTo>
                    <a:cubicBezTo>
                      <a:pt x="2747" y="5273"/>
                      <a:pt x="3195" y="4964"/>
                      <a:pt x="3135" y="4387"/>
                    </a:cubicBezTo>
                    <a:cubicBezTo>
                      <a:pt x="2983" y="2953"/>
                      <a:pt x="2530" y="1609"/>
                      <a:pt x="1784" y="376"/>
                    </a:cubicBezTo>
                    <a:cubicBezTo>
                      <a:pt x="1623" y="110"/>
                      <a:pt x="1396" y="0"/>
                      <a:pt x="11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73;p3"/>
              <p:cNvSpPr/>
              <p:nvPr/>
            </p:nvSpPr>
            <p:spPr>
              <a:xfrm>
                <a:off x="3957194" y="1633539"/>
                <a:ext cx="99844" cy="90996"/>
              </a:xfrm>
              <a:custGeom>
                <a:avLst/>
                <a:gdLst/>
                <a:ahLst/>
                <a:cxnLst/>
                <a:rect l="l" t="t" r="r" b="b"/>
                <a:pathLst>
                  <a:path w="4525" h="4124" extrusionOk="0">
                    <a:moveTo>
                      <a:pt x="1183" y="1"/>
                    </a:moveTo>
                    <a:cubicBezTo>
                      <a:pt x="541" y="1"/>
                      <a:pt x="1" y="940"/>
                      <a:pt x="619" y="1535"/>
                    </a:cubicBezTo>
                    <a:cubicBezTo>
                      <a:pt x="1433" y="2314"/>
                      <a:pt x="2232" y="3111"/>
                      <a:pt x="3012" y="3927"/>
                    </a:cubicBezTo>
                    <a:cubicBezTo>
                      <a:pt x="3143" y="4064"/>
                      <a:pt x="3324" y="4124"/>
                      <a:pt x="3511" y="4124"/>
                    </a:cubicBezTo>
                    <a:cubicBezTo>
                      <a:pt x="3775" y="4124"/>
                      <a:pt x="4049" y="4004"/>
                      <a:pt x="4206" y="3814"/>
                    </a:cubicBezTo>
                    <a:cubicBezTo>
                      <a:pt x="4525" y="3429"/>
                      <a:pt x="4411" y="2953"/>
                      <a:pt x="4094" y="2621"/>
                    </a:cubicBezTo>
                    <a:cubicBezTo>
                      <a:pt x="3314" y="1806"/>
                      <a:pt x="2515" y="1010"/>
                      <a:pt x="1701" y="228"/>
                    </a:cubicBezTo>
                    <a:cubicBezTo>
                      <a:pt x="1535" y="68"/>
                      <a:pt x="1355" y="1"/>
                      <a:pt x="118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 name="Google Shape;74;p3"/>
              <p:cNvSpPr/>
              <p:nvPr/>
            </p:nvSpPr>
            <p:spPr>
              <a:xfrm>
                <a:off x="3938129" y="1775004"/>
                <a:ext cx="124800" cy="43799"/>
              </a:xfrm>
              <a:custGeom>
                <a:avLst/>
                <a:gdLst/>
                <a:ahLst/>
                <a:cxnLst/>
                <a:rect l="l" t="t" r="r" b="b"/>
                <a:pathLst>
                  <a:path w="5656" h="1985" extrusionOk="0">
                    <a:moveTo>
                      <a:pt x="1224" y="0"/>
                    </a:moveTo>
                    <a:cubicBezTo>
                      <a:pt x="437" y="0"/>
                      <a:pt x="0" y="1223"/>
                      <a:pt x="870" y="1620"/>
                    </a:cubicBezTo>
                    <a:cubicBezTo>
                      <a:pt x="1437" y="1879"/>
                      <a:pt x="2045" y="1985"/>
                      <a:pt x="2660" y="1985"/>
                    </a:cubicBezTo>
                    <a:cubicBezTo>
                      <a:pt x="3353" y="1985"/>
                      <a:pt x="4053" y="1850"/>
                      <a:pt x="4707" y="1648"/>
                    </a:cubicBezTo>
                    <a:cubicBezTo>
                      <a:pt x="5655" y="1354"/>
                      <a:pt x="5259" y="12"/>
                      <a:pt x="4397" y="12"/>
                    </a:cubicBezTo>
                    <a:cubicBezTo>
                      <a:pt x="4311" y="12"/>
                      <a:pt x="4220" y="25"/>
                      <a:pt x="4125" y="55"/>
                    </a:cubicBezTo>
                    <a:cubicBezTo>
                      <a:pt x="3673" y="195"/>
                      <a:pt x="3169" y="301"/>
                      <a:pt x="2675" y="301"/>
                    </a:cubicBezTo>
                    <a:cubicBezTo>
                      <a:pt x="2297" y="301"/>
                      <a:pt x="1924" y="239"/>
                      <a:pt x="1584" y="83"/>
                    </a:cubicBezTo>
                    <a:cubicBezTo>
                      <a:pt x="1459" y="26"/>
                      <a:pt x="1338" y="0"/>
                      <a:pt x="12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 name="Google Shape;75;p3"/>
              <p:cNvSpPr/>
              <p:nvPr/>
            </p:nvSpPr>
            <p:spPr>
              <a:xfrm>
                <a:off x="3987777" y="1836811"/>
                <a:ext cx="110413" cy="124491"/>
              </a:xfrm>
              <a:custGeom>
                <a:avLst/>
                <a:gdLst/>
                <a:ahLst/>
                <a:cxnLst/>
                <a:rect l="l" t="t" r="r" b="b"/>
                <a:pathLst>
                  <a:path w="5004" h="5642" extrusionOk="0">
                    <a:moveTo>
                      <a:pt x="3738" y="0"/>
                    </a:moveTo>
                    <a:cubicBezTo>
                      <a:pt x="3587" y="0"/>
                      <a:pt x="3427" y="45"/>
                      <a:pt x="3270" y="150"/>
                    </a:cubicBezTo>
                    <a:cubicBezTo>
                      <a:pt x="1679" y="1210"/>
                      <a:pt x="554" y="2809"/>
                      <a:pt x="137" y="4676"/>
                    </a:cubicBezTo>
                    <a:cubicBezTo>
                      <a:pt x="0" y="5283"/>
                      <a:pt x="482" y="5641"/>
                      <a:pt x="966" y="5641"/>
                    </a:cubicBezTo>
                    <a:cubicBezTo>
                      <a:pt x="1333" y="5641"/>
                      <a:pt x="1701" y="5436"/>
                      <a:pt x="1804" y="4978"/>
                    </a:cubicBezTo>
                    <a:cubicBezTo>
                      <a:pt x="2128" y="3530"/>
                      <a:pt x="3029" y="2344"/>
                      <a:pt x="4253" y="1530"/>
                    </a:cubicBezTo>
                    <a:cubicBezTo>
                      <a:pt x="5003" y="1031"/>
                      <a:pt x="4462" y="0"/>
                      <a:pt x="37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 name="Google Shape;76;p3"/>
              <p:cNvSpPr/>
              <p:nvPr/>
            </p:nvSpPr>
            <p:spPr>
              <a:xfrm>
                <a:off x="4095944" y="1889505"/>
                <a:ext cx="46535" cy="142937"/>
              </a:xfrm>
              <a:custGeom>
                <a:avLst/>
                <a:gdLst/>
                <a:ahLst/>
                <a:cxnLst/>
                <a:rect l="l" t="t" r="r" b="b"/>
                <a:pathLst>
                  <a:path w="2109" h="6478" extrusionOk="0">
                    <a:moveTo>
                      <a:pt x="1274" y="1"/>
                    </a:moveTo>
                    <a:cubicBezTo>
                      <a:pt x="888" y="1"/>
                      <a:pt x="439" y="282"/>
                      <a:pt x="417" y="694"/>
                    </a:cubicBezTo>
                    <a:cubicBezTo>
                      <a:pt x="332" y="2368"/>
                      <a:pt x="36" y="4020"/>
                      <a:pt x="8" y="5698"/>
                    </a:cubicBezTo>
                    <a:cubicBezTo>
                      <a:pt x="0" y="6136"/>
                      <a:pt x="452" y="6477"/>
                      <a:pt x="863" y="6477"/>
                    </a:cubicBezTo>
                    <a:cubicBezTo>
                      <a:pt x="883" y="6477"/>
                      <a:pt x="902" y="6476"/>
                      <a:pt x="922" y="6475"/>
                    </a:cubicBezTo>
                    <a:cubicBezTo>
                      <a:pt x="1415" y="6435"/>
                      <a:pt x="1690" y="6020"/>
                      <a:pt x="1698" y="5561"/>
                    </a:cubicBezTo>
                    <a:cubicBezTo>
                      <a:pt x="1723" y="4032"/>
                      <a:pt x="2010" y="2522"/>
                      <a:pt x="2086" y="996"/>
                    </a:cubicBezTo>
                    <a:cubicBezTo>
                      <a:pt x="2108" y="538"/>
                      <a:pt x="1893" y="100"/>
                      <a:pt x="1403" y="12"/>
                    </a:cubicBezTo>
                    <a:cubicBezTo>
                      <a:pt x="1361" y="4"/>
                      <a:pt x="1318" y="1"/>
                      <a:pt x="127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 name="Google Shape;77;p3"/>
              <p:cNvSpPr/>
              <p:nvPr/>
            </p:nvSpPr>
            <p:spPr>
              <a:xfrm>
                <a:off x="4183656" y="1880634"/>
                <a:ext cx="61076" cy="99315"/>
              </a:xfrm>
              <a:custGeom>
                <a:avLst/>
                <a:gdLst/>
                <a:ahLst/>
                <a:cxnLst/>
                <a:rect l="l" t="t" r="r" b="b"/>
                <a:pathLst>
                  <a:path w="2768" h="4501" extrusionOk="0">
                    <a:moveTo>
                      <a:pt x="855" y="1"/>
                    </a:moveTo>
                    <a:cubicBezTo>
                      <a:pt x="835" y="1"/>
                      <a:pt x="816" y="2"/>
                      <a:pt x="796" y="3"/>
                    </a:cubicBezTo>
                    <a:cubicBezTo>
                      <a:pt x="303" y="44"/>
                      <a:pt x="28" y="457"/>
                      <a:pt x="21" y="917"/>
                    </a:cubicBezTo>
                    <a:cubicBezTo>
                      <a:pt x="1" y="2074"/>
                      <a:pt x="361" y="3157"/>
                      <a:pt x="973" y="4130"/>
                    </a:cubicBezTo>
                    <a:cubicBezTo>
                      <a:pt x="1137" y="4392"/>
                      <a:pt x="1366" y="4501"/>
                      <a:pt x="1596" y="4501"/>
                    </a:cubicBezTo>
                    <a:cubicBezTo>
                      <a:pt x="2178" y="4501"/>
                      <a:pt x="2768" y="3808"/>
                      <a:pt x="2353" y="3147"/>
                    </a:cubicBezTo>
                    <a:cubicBezTo>
                      <a:pt x="1897" y="2419"/>
                      <a:pt x="1696" y="1635"/>
                      <a:pt x="1711" y="780"/>
                    </a:cubicBezTo>
                    <a:cubicBezTo>
                      <a:pt x="1718" y="342"/>
                      <a:pt x="1265" y="1"/>
                      <a:pt x="8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 name="Google Shape;78;p3"/>
              <p:cNvSpPr/>
              <p:nvPr/>
            </p:nvSpPr>
            <p:spPr>
              <a:xfrm>
                <a:off x="4221764" y="1818518"/>
                <a:ext cx="116216" cy="46337"/>
              </a:xfrm>
              <a:custGeom>
                <a:avLst/>
                <a:gdLst/>
                <a:ahLst/>
                <a:cxnLst/>
                <a:rect l="l" t="t" r="r" b="b"/>
                <a:pathLst>
                  <a:path w="5267" h="2100" extrusionOk="0">
                    <a:moveTo>
                      <a:pt x="1732" y="1"/>
                    </a:moveTo>
                    <a:cubicBezTo>
                      <a:pt x="1511" y="1"/>
                      <a:pt x="1288" y="9"/>
                      <a:pt x="1064" y="26"/>
                    </a:cubicBezTo>
                    <a:cubicBezTo>
                      <a:pt x="1" y="108"/>
                      <a:pt x="107" y="1719"/>
                      <a:pt x="1124" y="1719"/>
                    </a:cubicBezTo>
                    <a:cubicBezTo>
                      <a:pt x="1149" y="1719"/>
                      <a:pt x="1175" y="1718"/>
                      <a:pt x="1201" y="1716"/>
                    </a:cubicBezTo>
                    <a:cubicBezTo>
                      <a:pt x="1401" y="1701"/>
                      <a:pt x="1600" y="1693"/>
                      <a:pt x="1799" y="1693"/>
                    </a:cubicBezTo>
                    <a:cubicBezTo>
                      <a:pt x="2534" y="1693"/>
                      <a:pt x="3261" y="1801"/>
                      <a:pt x="3964" y="2039"/>
                    </a:cubicBezTo>
                    <a:cubicBezTo>
                      <a:pt x="4083" y="2079"/>
                      <a:pt x="4205" y="2100"/>
                      <a:pt x="4324" y="2100"/>
                    </a:cubicBezTo>
                    <a:cubicBezTo>
                      <a:pt x="4642" y="2100"/>
                      <a:pt x="4939" y="1952"/>
                      <a:pt x="5089" y="1628"/>
                    </a:cubicBezTo>
                    <a:cubicBezTo>
                      <a:pt x="5267" y="1248"/>
                      <a:pt x="5115" y="650"/>
                      <a:pt x="4679" y="502"/>
                    </a:cubicBezTo>
                    <a:cubicBezTo>
                      <a:pt x="3712" y="175"/>
                      <a:pt x="2737" y="1"/>
                      <a:pt x="17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 name="Google Shape;79;p3"/>
              <p:cNvSpPr/>
              <p:nvPr/>
            </p:nvSpPr>
            <p:spPr>
              <a:xfrm>
                <a:off x="4226001" y="1695876"/>
                <a:ext cx="113127" cy="89849"/>
              </a:xfrm>
              <a:custGeom>
                <a:avLst/>
                <a:gdLst/>
                <a:ahLst/>
                <a:cxnLst/>
                <a:rect l="l" t="t" r="r" b="b"/>
                <a:pathLst>
                  <a:path w="5127" h="4072" extrusionOk="0">
                    <a:moveTo>
                      <a:pt x="4140" y="1"/>
                    </a:moveTo>
                    <a:cubicBezTo>
                      <a:pt x="3820" y="1"/>
                      <a:pt x="3530" y="198"/>
                      <a:pt x="3362" y="491"/>
                    </a:cubicBezTo>
                    <a:cubicBezTo>
                      <a:pt x="2778" y="1509"/>
                      <a:pt x="1776" y="2171"/>
                      <a:pt x="650" y="2445"/>
                    </a:cubicBezTo>
                    <a:cubicBezTo>
                      <a:pt x="205" y="2553"/>
                      <a:pt x="0" y="3136"/>
                      <a:pt x="144" y="3532"/>
                    </a:cubicBezTo>
                    <a:cubicBezTo>
                      <a:pt x="280" y="3904"/>
                      <a:pt x="600" y="4071"/>
                      <a:pt x="950" y="4071"/>
                    </a:cubicBezTo>
                    <a:cubicBezTo>
                      <a:pt x="1043" y="4071"/>
                      <a:pt x="1137" y="4059"/>
                      <a:pt x="1231" y="4037"/>
                    </a:cubicBezTo>
                    <a:cubicBezTo>
                      <a:pt x="2805" y="3656"/>
                      <a:pt x="4100" y="2598"/>
                      <a:pt x="4898" y="1206"/>
                    </a:cubicBezTo>
                    <a:cubicBezTo>
                      <a:pt x="5126" y="808"/>
                      <a:pt x="4878" y="260"/>
                      <a:pt x="4487" y="80"/>
                    </a:cubicBezTo>
                    <a:cubicBezTo>
                      <a:pt x="4370" y="25"/>
                      <a:pt x="4253" y="1"/>
                      <a:pt x="414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 name="Google Shape;80;p3"/>
              <p:cNvSpPr/>
              <p:nvPr/>
            </p:nvSpPr>
            <p:spPr>
              <a:xfrm>
                <a:off x="4195991" y="1573255"/>
                <a:ext cx="80339" cy="132964"/>
              </a:xfrm>
              <a:custGeom>
                <a:avLst/>
                <a:gdLst/>
                <a:ahLst/>
                <a:cxnLst/>
                <a:rect l="l" t="t" r="r" b="b"/>
                <a:pathLst>
                  <a:path w="3641" h="6026" extrusionOk="0">
                    <a:moveTo>
                      <a:pt x="2668" y="0"/>
                    </a:moveTo>
                    <a:cubicBezTo>
                      <a:pt x="2304" y="0"/>
                      <a:pt x="1947" y="208"/>
                      <a:pt x="1865" y="672"/>
                    </a:cubicBezTo>
                    <a:cubicBezTo>
                      <a:pt x="1603" y="2151"/>
                      <a:pt x="1025" y="3524"/>
                      <a:pt x="335" y="4851"/>
                    </a:cubicBezTo>
                    <a:cubicBezTo>
                      <a:pt x="1" y="5495"/>
                      <a:pt x="567" y="6026"/>
                      <a:pt x="1133" y="6026"/>
                    </a:cubicBezTo>
                    <a:cubicBezTo>
                      <a:pt x="1418" y="6026"/>
                      <a:pt x="1704" y="5890"/>
                      <a:pt x="1872" y="5566"/>
                    </a:cubicBezTo>
                    <a:cubicBezTo>
                      <a:pt x="2627" y="4116"/>
                      <a:pt x="3247" y="2588"/>
                      <a:pt x="3534" y="973"/>
                    </a:cubicBezTo>
                    <a:cubicBezTo>
                      <a:pt x="3641" y="361"/>
                      <a:pt x="3148" y="0"/>
                      <a:pt x="26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81" name="Google Shape;81;p3"/>
            <p:cNvSpPr/>
            <p:nvPr/>
          </p:nvSpPr>
          <p:spPr>
            <a:xfrm>
              <a:off x="8582145" y="1563541"/>
              <a:ext cx="169873" cy="190386"/>
            </a:xfrm>
            <a:custGeom>
              <a:avLst/>
              <a:gdLst/>
              <a:ahLst/>
              <a:cxnLst/>
              <a:rect l="l" t="t" r="r" b="b"/>
              <a:pathLst>
                <a:path w="18144" h="20335" extrusionOk="0">
                  <a:moveTo>
                    <a:pt x="13836" y="1575"/>
                  </a:moveTo>
                  <a:cubicBezTo>
                    <a:pt x="14169" y="1575"/>
                    <a:pt x="14487" y="1682"/>
                    <a:pt x="14760" y="1936"/>
                  </a:cubicBezTo>
                  <a:cubicBezTo>
                    <a:pt x="15785" y="2893"/>
                    <a:pt x="15894" y="4757"/>
                    <a:pt x="16056" y="6052"/>
                  </a:cubicBezTo>
                  <a:cubicBezTo>
                    <a:pt x="16360" y="8492"/>
                    <a:pt x="16601" y="10990"/>
                    <a:pt x="16015" y="13408"/>
                  </a:cubicBezTo>
                  <a:cubicBezTo>
                    <a:pt x="15682" y="14785"/>
                    <a:pt x="15101" y="16390"/>
                    <a:pt x="15471" y="17766"/>
                  </a:cubicBezTo>
                  <a:cubicBezTo>
                    <a:pt x="12355" y="16040"/>
                    <a:pt x="8710" y="15290"/>
                    <a:pt x="5717" y="13312"/>
                  </a:cubicBezTo>
                  <a:cubicBezTo>
                    <a:pt x="3995" y="12173"/>
                    <a:pt x="2568" y="10577"/>
                    <a:pt x="2135" y="8505"/>
                  </a:cubicBezTo>
                  <a:cubicBezTo>
                    <a:pt x="1998" y="7856"/>
                    <a:pt x="1971" y="7055"/>
                    <a:pt x="2334" y="6519"/>
                  </a:cubicBezTo>
                  <a:cubicBezTo>
                    <a:pt x="2643" y="6061"/>
                    <a:pt x="3119" y="5861"/>
                    <a:pt x="3671" y="5808"/>
                  </a:cubicBezTo>
                  <a:cubicBezTo>
                    <a:pt x="3781" y="5797"/>
                    <a:pt x="3891" y="5792"/>
                    <a:pt x="4000" y="5792"/>
                  </a:cubicBezTo>
                  <a:cubicBezTo>
                    <a:pt x="5757" y="5792"/>
                    <a:pt x="7293" y="7132"/>
                    <a:pt x="8135" y="8579"/>
                  </a:cubicBezTo>
                  <a:cubicBezTo>
                    <a:pt x="8282" y="8832"/>
                    <a:pt x="8492" y="8936"/>
                    <a:pt x="8706" y="8936"/>
                  </a:cubicBezTo>
                  <a:cubicBezTo>
                    <a:pt x="8854" y="8936"/>
                    <a:pt x="9003" y="8886"/>
                    <a:pt x="9135" y="8802"/>
                  </a:cubicBezTo>
                  <a:cubicBezTo>
                    <a:pt x="9260" y="9039"/>
                    <a:pt x="9512" y="9152"/>
                    <a:pt x="9774" y="9152"/>
                  </a:cubicBezTo>
                  <a:cubicBezTo>
                    <a:pt x="10196" y="9152"/>
                    <a:pt x="10645" y="8860"/>
                    <a:pt x="10643" y="8317"/>
                  </a:cubicBezTo>
                  <a:cubicBezTo>
                    <a:pt x="10636" y="6715"/>
                    <a:pt x="10461" y="4929"/>
                    <a:pt x="11189" y="3445"/>
                  </a:cubicBezTo>
                  <a:cubicBezTo>
                    <a:pt x="11583" y="2640"/>
                    <a:pt x="12783" y="1575"/>
                    <a:pt x="13836" y="1575"/>
                  </a:cubicBezTo>
                  <a:close/>
                  <a:moveTo>
                    <a:pt x="13882" y="1"/>
                  </a:moveTo>
                  <a:cubicBezTo>
                    <a:pt x="12399" y="1"/>
                    <a:pt x="10858" y="1017"/>
                    <a:pt x="10086" y="2184"/>
                  </a:cubicBezTo>
                  <a:cubicBezTo>
                    <a:pt x="9134" y="3621"/>
                    <a:pt x="9035" y="5354"/>
                    <a:pt x="9042" y="7047"/>
                  </a:cubicBezTo>
                  <a:cubicBezTo>
                    <a:pt x="7973" y="5565"/>
                    <a:pt x="6328" y="4411"/>
                    <a:pt x="4491" y="4230"/>
                  </a:cubicBezTo>
                  <a:cubicBezTo>
                    <a:pt x="4337" y="4214"/>
                    <a:pt x="4182" y="4207"/>
                    <a:pt x="4029" y="4207"/>
                  </a:cubicBezTo>
                  <a:cubicBezTo>
                    <a:pt x="2439" y="4207"/>
                    <a:pt x="980" y="5031"/>
                    <a:pt x="561" y="6680"/>
                  </a:cubicBezTo>
                  <a:cubicBezTo>
                    <a:pt x="1" y="8885"/>
                    <a:pt x="1322" y="11407"/>
                    <a:pt x="2796" y="12960"/>
                  </a:cubicBezTo>
                  <a:cubicBezTo>
                    <a:pt x="4507" y="14765"/>
                    <a:pt x="6846" y="15844"/>
                    <a:pt x="9111" y="16776"/>
                  </a:cubicBezTo>
                  <a:cubicBezTo>
                    <a:pt x="11517" y="17766"/>
                    <a:pt x="14166" y="18554"/>
                    <a:pt x="16254" y="20161"/>
                  </a:cubicBezTo>
                  <a:cubicBezTo>
                    <a:pt x="16411" y="20282"/>
                    <a:pt x="16576" y="20334"/>
                    <a:pt x="16734" y="20334"/>
                  </a:cubicBezTo>
                  <a:cubicBezTo>
                    <a:pt x="17369" y="20334"/>
                    <a:pt x="17891" y="19501"/>
                    <a:pt x="17336" y="18987"/>
                  </a:cubicBezTo>
                  <a:cubicBezTo>
                    <a:pt x="17568" y="18678"/>
                    <a:pt x="17622" y="18215"/>
                    <a:pt x="17272" y="17869"/>
                  </a:cubicBezTo>
                  <a:cubicBezTo>
                    <a:pt x="16649" y="17254"/>
                    <a:pt x="16989" y="16050"/>
                    <a:pt x="17162" y="15321"/>
                  </a:cubicBezTo>
                  <a:cubicBezTo>
                    <a:pt x="17420" y="14235"/>
                    <a:pt x="17742" y="13187"/>
                    <a:pt x="17865" y="12072"/>
                  </a:cubicBezTo>
                  <a:cubicBezTo>
                    <a:pt x="18143" y="9531"/>
                    <a:pt x="17890" y="6855"/>
                    <a:pt x="17417" y="4350"/>
                  </a:cubicBezTo>
                  <a:cubicBezTo>
                    <a:pt x="17126" y="2809"/>
                    <a:pt x="16596" y="873"/>
                    <a:pt x="14991" y="214"/>
                  </a:cubicBezTo>
                  <a:cubicBezTo>
                    <a:pt x="14634" y="67"/>
                    <a:pt x="14260" y="1"/>
                    <a:pt x="138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8416392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45"/>
        <p:cNvGrpSpPr/>
        <p:nvPr/>
      </p:nvGrpSpPr>
      <p:grpSpPr>
        <a:xfrm>
          <a:off x="0" y="0"/>
          <a:ext cx="0" cy="0"/>
          <a:chOff x="0" y="0"/>
          <a:chExt cx="0" cy="0"/>
        </a:xfrm>
      </p:grpSpPr>
      <p:sp>
        <p:nvSpPr>
          <p:cNvPr id="46" name="Google Shape;46;p3"/>
          <p:cNvSpPr txBox="1">
            <a:spLocks noGrp="1"/>
          </p:cNvSpPr>
          <p:nvPr>
            <p:ph type="title" hasCustomPrompt="1"/>
          </p:nvPr>
        </p:nvSpPr>
        <p:spPr>
          <a:xfrm>
            <a:off x="8641397" y="1224333"/>
            <a:ext cx="2590800" cy="25788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r" rtl="0">
              <a:spcBef>
                <a:spcPts val="0"/>
              </a:spcBef>
              <a:spcAft>
                <a:spcPts val="0"/>
              </a:spcAft>
              <a:buSzPts val="6000"/>
              <a:buNone/>
              <a:defRPr sz="16000">
                <a:solidFill>
                  <a:schemeClr val="dk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47" name="Google Shape;47;p3"/>
          <p:cNvSpPr txBox="1">
            <a:spLocks noGrp="1"/>
          </p:cNvSpPr>
          <p:nvPr>
            <p:ph type="subTitle" idx="1"/>
          </p:nvPr>
        </p:nvSpPr>
        <p:spPr>
          <a:xfrm rot="231">
            <a:off x="5267000" y="5022672"/>
            <a:ext cx="5965200" cy="6108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8" name="Google Shape;48;p3"/>
          <p:cNvSpPr txBox="1">
            <a:spLocks noGrp="1"/>
          </p:cNvSpPr>
          <p:nvPr>
            <p:ph type="title" idx="2"/>
          </p:nvPr>
        </p:nvSpPr>
        <p:spPr>
          <a:xfrm>
            <a:off x="5267000" y="3725167"/>
            <a:ext cx="5965200" cy="11224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b" anchorCtr="0">
            <a:noAutofit/>
          </a:bodyPr>
          <a:lstStyle>
            <a:lvl1pPr lvl="0" algn="r">
              <a:spcBef>
                <a:spcPts val="0"/>
              </a:spcBef>
              <a:spcAft>
                <a:spcPts val="0"/>
              </a:spcAft>
              <a:buSzPts val="3600"/>
              <a:buNone/>
              <a:defRPr sz="5733"/>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grpSp>
        <p:nvGrpSpPr>
          <p:cNvPr id="49" name="Google Shape;49;p3"/>
          <p:cNvGrpSpPr/>
          <p:nvPr/>
        </p:nvGrpSpPr>
        <p:grpSpPr>
          <a:xfrm>
            <a:off x="0" y="0"/>
            <a:ext cx="11901336" cy="6858000"/>
            <a:chOff x="0" y="0"/>
            <a:chExt cx="8926002" cy="5143500"/>
          </a:xfrm>
        </p:grpSpPr>
        <p:pic>
          <p:nvPicPr>
            <p:cNvPr id="50" name="Google Shape;50;p3"/>
            <p:cNvPicPr preferRelativeResize="0"/>
            <p:nvPr/>
          </p:nvPicPr>
          <p:blipFill rotWithShape="1">
            <a:blip r:embed="rId2">
              <a:alphaModFix/>
            </a:blip>
            <a:srcRect l="20286" t="-1723" b="21575"/>
            <a:stretch/>
          </p:blipFill>
          <p:spPr>
            <a:xfrm>
              <a:off x="0" y="1596675"/>
              <a:ext cx="4299424" cy="3546826"/>
            </a:xfrm>
            <a:prstGeom prst="rect">
              <a:avLst/>
            </a:prstGeom>
            <a:noFill/>
            <a:ln>
              <a:noFill/>
            </a:ln>
          </p:spPr>
        </p:pic>
        <p:pic>
          <p:nvPicPr>
            <p:cNvPr id="51" name="Google Shape;51;p3"/>
            <p:cNvPicPr preferRelativeResize="0"/>
            <p:nvPr/>
          </p:nvPicPr>
          <p:blipFill rotWithShape="1">
            <a:blip r:embed="rId3">
              <a:alphaModFix/>
            </a:blip>
            <a:srcRect l="31534"/>
            <a:stretch/>
          </p:blipFill>
          <p:spPr>
            <a:xfrm>
              <a:off x="1" y="1045050"/>
              <a:ext cx="1152050" cy="1238300"/>
            </a:xfrm>
            <a:prstGeom prst="rect">
              <a:avLst/>
            </a:prstGeom>
            <a:noFill/>
            <a:ln>
              <a:noFill/>
            </a:ln>
          </p:spPr>
        </p:pic>
        <p:pic>
          <p:nvPicPr>
            <p:cNvPr id="52" name="Google Shape;52;p3"/>
            <p:cNvPicPr preferRelativeResize="0"/>
            <p:nvPr/>
          </p:nvPicPr>
          <p:blipFill rotWithShape="1">
            <a:blip r:embed="rId4">
              <a:alphaModFix/>
            </a:blip>
            <a:srcRect b="33744"/>
            <a:stretch/>
          </p:blipFill>
          <p:spPr>
            <a:xfrm>
              <a:off x="2162925" y="4085000"/>
              <a:ext cx="2601425" cy="1058500"/>
            </a:xfrm>
            <a:prstGeom prst="rect">
              <a:avLst/>
            </a:prstGeom>
            <a:noFill/>
            <a:ln>
              <a:noFill/>
            </a:ln>
          </p:spPr>
        </p:pic>
        <p:pic>
          <p:nvPicPr>
            <p:cNvPr id="53" name="Google Shape;53;p3"/>
            <p:cNvPicPr preferRelativeResize="0"/>
            <p:nvPr/>
          </p:nvPicPr>
          <p:blipFill rotWithShape="1">
            <a:blip r:embed="rId5">
              <a:alphaModFix/>
            </a:blip>
            <a:srcRect l="2381" t="55317"/>
            <a:stretch/>
          </p:blipFill>
          <p:spPr>
            <a:xfrm>
              <a:off x="0" y="0"/>
              <a:ext cx="8926002" cy="1107450"/>
            </a:xfrm>
            <a:prstGeom prst="rect">
              <a:avLst/>
            </a:prstGeom>
            <a:noFill/>
            <a:ln>
              <a:noFill/>
            </a:ln>
          </p:spPr>
        </p:pic>
        <p:pic>
          <p:nvPicPr>
            <p:cNvPr id="54" name="Google Shape;54;p3"/>
            <p:cNvPicPr preferRelativeResize="0"/>
            <p:nvPr/>
          </p:nvPicPr>
          <p:blipFill rotWithShape="1">
            <a:blip r:embed="rId6">
              <a:alphaModFix/>
            </a:blip>
            <a:srcRect l="36487"/>
            <a:stretch/>
          </p:blipFill>
          <p:spPr>
            <a:xfrm>
              <a:off x="4" y="2752350"/>
              <a:ext cx="1460250" cy="1801000"/>
            </a:xfrm>
            <a:prstGeom prst="rect">
              <a:avLst/>
            </a:prstGeom>
            <a:noFill/>
            <a:ln>
              <a:noFill/>
            </a:ln>
          </p:spPr>
        </p:pic>
      </p:grpSp>
      <p:grpSp>
        <p:nvGrpSpPr>
          <p:cNvPr id="55" name="Google Shape;55;p3"/>
          <p:cNvGrpSpPr/>
          <p:nvPr/>
        </p:nvGrpSpPr>
        <p:grpSpPr>
          <a:xfrm>
            <a:off x="-39893" y="925033"/>
            <a:ext cx="11776960" cy="5694211"/>
            <a:chOff x="-29920" y="693775"/>
            <a:chExt cx="8832720" cy="4270658"/>
          </a:xfrm>
        </p:grpSpPr>
        <p:grpSp>
          <p:nvGrpSpPr>
            <p:cNvPr id="56" name="Google Shape;56;p3"/>
            <p:cNvGrpSpPr/>
            <p:nvPr/>
          </p:nvGrpSpPr>
          <p:grpSpPr>
            <a:xfrm>
              <a:off x="1217575" y="693775"/>
              <a:ext cx="7585225" cy="4270650"/>
              <a:chOff x="1217575" y="693775"/>
              <a:chExt cx="7585225" cy="4270650"/>
            </a:xfrm>
          </p:grpSpPr>
          <p:sp>
            <p:nvSpPr>
              <p:cNvPr id="57" name="Google Shape;57;p3"/>
              <p:cNvSpPr/>
              <p:nvPr/>
            </p:nvSpPr>
            <p:spPr>
              <a:xfrm>
                <a:off x="8591900" y="40659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58;p3"/>
              <p:cNvSpPr/>
              <p:nvPr/>
            </p:nvSpPr>
            <p:spPr>
              <a:xfrm>
                <a:off x="7726675" y="49272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59;p3"/>
              <p:cNvSpPr/>
              <p:nvPr/>
            </p:nvSpPr>
            <p:spPr>
              <a:xfrm>
                <a:off x="8565800" y="44322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60;p3"/>
              <p:cNvSpPr/>
              <p:nvPr/>
            </p:nvSpPr>
            <p:spPr>
              <a:xfrm>
                <a:off x="8765600" y="42507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61;p3"/>
              <p:cNvSpPr/>
              <p:nvPr/>
            </p:nvSpPr>
            <p:spPr>
              <a:xfrm>
                <a:off x="8629100" y="48635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62;p3"/>
              <p:cNvSpPr/>
              <p:nvPr/>
            </p:nvSpPr>
            <p:spPr>
              <a:xfrm>
                <a:off x="8188550" y="48002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63;p3"/>
              <p:cNvSpPr/>
              <p:nvPr/>
            </p:nvSpPr>
            <p:spPr>
              <a:xfrm>
                <a:off x="8728400" y="6937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 name="Google Shape;64;p3"/>
              <p:cNvSpPr/>
              <p:nvPr/>
            </p:nvSpPr>
            <p:spPr>
              <a:xfrm>
                <a:off x="1387325" y="8555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65;p3"/>
              <p:cNvSpPr/>
              <p:nvPr/>
            </p:nvSpPr>
            <p:spPr>
              <a:xfrm>
                <a:off x="8565800" y="9794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66;p3"/>
              <p:cNvSpPr/>
              <p:nvPr/>
            </p:nvSpPr>
            <p:spPr>
              <a:xfrm>
                <a:off x="8728400" y="12646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67;p3"/>
              <p:cNvSpPr/>
              <p:nvPr/>
            </p:nvSpPr>
            <p:spPr>
              <a:xfrm>
                <a:off x="8001150" y="48263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68;p3"/>
              <p:cNvSpPr/>
              <p:nvPr/>
            </p:nvSpPr>
            <p:spPr>
              <a:xfrm>
                <a:off x="1217575" y="9794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9" name="Google Shape;69;p3"/>
            <p:cNvSpPr/>
            <p:nvPr/>
          </p:nvSpPr>
          <p:spPr>
            <a:xfrm>
              <a:off x="-29920" y="2388122"/>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70" name="Google Shape;70;p3"/>
            <p:cNvGrpSpPr/>
            <p:nvPr/>
          </p:nvGrpSpPr>
          <p:grpSpPr>
            <a:xfrm>
              <a:off x="7283126" y="4765405"/>
              <a:ext cx="170184" cy="199027"/>
              <a:chOff x="3938129" y="1563480"/>
              <a:chExt cx="400999" cy="468962"/>
            </a:xfrm>
          </p:grpSpPr>
          <p:sp>
            <p:nvSpPr>
              <p:cNvPr id="71" name="Google Shape;71;p3"/>
              <p:cNvSpPr/>
              <p:nvPr/>
            </p:nvSpPr>
            <p:spPr>
              <a:xfrm>
                <a:off x="4100688" y="1731578"/>
                <a:ext cx="96181" cy="89782"/>
              </a:xfrm>
              <a:custGeom>
                <a:avLst/>
                <a:gdLst/>
                <a:ahLst/>
                <a:cxnLst/>
                <a:rect l="l" t="t" r="r" b="b"/>
                <a:pathLst>
                  <a:path w="4359" h="4069" extrusionOk="0">
                    <a:moveTo>
                      <a:pt x="3382" y="0"/>
                    </a:moveTo>
                    <a:cubicBezTo>
                      <a:pt x="3287" y="0"/>
                      <a:pt x="3187" y="19"/>
                      <a:pt x="3087" y="61"/>
                    </a:cubicBezTo>
                    <a:cubicBezTo>
                      <a:pt x="2793" y="184"/>
                      <a:pt x="2431" y="280"/>
                      <a:pt x="2100" y="421"/>
                    </a:cubicBezTo>
                    <a:cubicBezTo>
                      <a:pt x="1988" y="390"/>
                      <a:pt x="1873" y="375"/>
                      <a:pt x="1756" y="375"/>
                    </a:cubicBezTo>
                    <a:cubicBezTo>
                      <a:pt x="1573" y="375"/>
                      <a:pt x="1388" y="412"/>
                      <a:pt x="1212" y="479"/>
                    </a:cubicBezTo>
                    <a:cubicBezTo>
                      <a:pt x="857" y="617"/>
                      <a:pt x="661" y="944"/>
                      <a:pt x="659" y="1313"/>
                    </a:cubicBezTo>
                    <a:cubicBezTo>
                      <a:pt x="614" y="1428"/>
                      <a:pt x="589" y="1555"/>
                      <a:pt x="589" y="1690"/>
                    </a:cubicBezTo>
                    <a:lnTo>
                      <a:pt x="589" y="2275"/>
                    </a:lnTo>
                    <a:cubicBezTo>
                      <a:pt x="481" y="2453"/>
                      <a:pt x="381" y="2634"/>
                      <a:pt x="277" y="2809"/>
                    </a:cubicBezTo>
                    <a:cubicBezTo>
                      <a:pt x="0" y="3279"/>
                      <a:pt x="395" y="3922"/>
                      <a:pt x="895" y="4000"/>
                    </a:cubicBezTo>
                    <a:cubicBezTo>
                      <a:pt x="1164" y="4042"/>
                      <a:pt x="1441" y="4069"/>
                      <a:pt x="1717" y="4069"/>
                    </a:cubicBezTo>
                    <a:cubicBezTo>
                      <a:pt x="2418" y="4069"/>
                      <a:pt x="3108" y="3896"/>
                      <a:pt x="3623" y="3372"/>
                    </a:cubicBezTo>
                    <a:cubicBezTo>
                      <a:pt x="4291" y="2693"/>
                      <a:pt x="4359" y="1679"/>
                      <a:pt x="4222" y="789"/>
                    </a:cubicBezTo>
                    <a:cubicBezTo>
                      <a:pt x="4158" y="367"/>
                      <a:pt x="3804" y="0"/>
                      <a:pt x="33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72;p3"/>
              <p:cNvSpPr/>
              <p:nvPr/>
            </p:nvSpPr>
            <p:spPr>
              <a:xfrm>
                <a:off x="4046649" y="1563480"/>
                <a:ext cx="70520" cy="116349"/>
              </a:xfrm>
              <a:custGeom>
                <a:avLst/>
                <a:gdLst/>
                <a:ahLst/>
                <a:cxnLst/>
                <a:rect l="l" t="t" r="r" b="b"/>
                <a:pathLst>
                  <a:path w="3196" h="5273" extrusionOk="0">
                    <a:moveTo>
                      <a:pt x="1167" y="0"/>
                    </a:moveTo>
                    <a:cubicBezTo>
                      <a:pt x="592" y="0"/>
                      <a:pt x="1" y="693"/>
                      <a:pt x="404" y="1359"/>
                    </a:cubicBezTo>
                    <a:cubicBezTo>
                      <a:pt x="988" y="2326"/>
                      <a:pt x="1326" y="3403"/>
                      <a:pt x="1446" y="4525"/>
                    </a:cubicBezTo>
                    <a:cubicBezTo>
                      <a:pt x="1499" y="5033"/>
                      <a:pt x="1898" y="5273"/>
                      <a:pt x="2296" y="5273"/>
                    </a:cubicBezTo>
                    <a:cubicBezTo>
                      <a:pt x="2747" y="5273"/>
                      <a:pt x="3195" y="4964"/>
                      <a:pt x="3135" y="4387"/>
                    </a:cubicBezTo>
                    <a:cubicBezTo>
                      <a:pt x="2983" y="2953"/>
                      <a:pt x="2530" y="1609"/>
                      <a:pt x="1784" y="376"/>
                    </a:cubicBezTo>
                    <a:cubicBezTo>
                      <a:pt x="1623" y="110"/>
                      <a:pt x="1396" y="0"/>
                      <a:pt x="11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73;p3"/>
              <p:cNvSpPr/>
              <p:nvPr/>
            </p:nvSpPr>
            <p:spPr>
              <a:xfrm>
                <a:off x="3957194" y="1633539"/>
                <a:ext cx="99844" cy="90996"/>
              </a:xfrm>
              <a:custGeom>
                <a:avLst/>
                <a:gdLst/>
                <a:ahLst/>
                <a:cxnLst/>
                <a:rect l="l" t="t" r="r" b="b"/>
                <a:pathLst>
                  <a:path w="4525" h="4124" extrusionOk="0">
                    <a:moveTo>
                      <a:pt x="1183" y="1"/>
                    </a:moveTo>
                    <a:cubicBezTo>
                      <a:pt x="541" y="1"/>
                      <a:pt x="1" y="940"/>
                      <a:pt x="619" y="1535"/>
                    </a:cubicBezTo>
                    <a:cubicBezTo>
                      <a:pt x="1433" y="2314"/>
                      <a:pt x="2232" y="3111"/>
                      <a:pt x="3012" y="3927"/>
                    </a:cubicBezTo>
                    <a:cubicBezTo>
                      <a:pt x="3143" y="4064"/>
                      <a:pt x="3324" y="4124"/>
                      <a:pt x="3511" y="4124"/>
                    </a:cubicBezTo>
                    <a:cubicBezTo>
                      <a:pt x="3775" y="4124"/>
                      <a:pt x="4049" y="4004"/>
                      <a:pt x="4206" y="3814"/>
                    </a:cubicBezTo>
                    <a:cubicBezTo>
                      <a:pt x="4525" y="3429"/>
                      <a:pt x="4411" y="2953"/>
                      <a:pt x="4094" y="2621"/>
                    </a:cubicBezTo>
                    <a:cubicBezTo>
                      <a:pt x="3314" y="1806"/>
                      <a:pt x="2515" y="1010"/>
                      <a:pt x="1701" y="228"/>
                    </a:cubicBezTo>
                    <a:cubicBezTo>
                      <a:pt x="1535" y="68"/>
                      <a:pt x="1355" y="1"/>
                      <a:pt x="118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 name="Google Shape;74;p3"/>
              <p:cNvSpPr/>
              <p:nvPr/>
            </p:nvSpPr>
            <p:spPr>
              <a:xfrm>
                <a:off x="3938129" y="1775004"/>
                <a:ext cx="124800" cy="43799"/>
              </a:xfrm>
              <a:custGeom>
                <a:avLst/>
                <a:gdLst/>
                <a:ahLst/>
                <a:cxnLst/>
                <a:rect l="l" t="t" r="r" b="b"/>
                <a:pathLst>
                  <a:path w="5656" h="1985" extrusionOk="0">
                    <a:moveTo>
                      <a:pt x="1224" y="0"/>
                    </a:moveTo>
                    <a:cubicBezTo>
                      <a:pt x="437" y="0"/>
                      <a:pt x="0" y="1223"/>
                      <a:pt x="870" y="1620"/>
                    </a:cubicBezTo>
                    <a:cubicBezTo>
                      <a:pt x="1437" y="1879"/>
                      <a:pt x="2045" y="1985"/>
                      <a:pt x="2660" y="1985"/>
                    </a:cubicBezTo>
                    <a:cubicBezTo>
                      <a:pt x="3353" y="1985"/>
                      <a:pt x="4053" y="1850"/>
                      <a:pt x="4707" y="1648"/>
                    </a:cubicBezTo>
                    <a:cubicBezTo>
                      <a:pt x="5655" y="1354"/>
                      <a:pt x="5259" y="12"/>
                      <a:pt x="4397" y="12"/>
                    </a:cubicBezTo>
                    <a:cubicBezTo>
                      <a:pt x="4311" y="12"/>
                      <a:pt x="4220" y="25"/>
                      <a:pt x="4125" y="55"/>
                    </a:cubicBezTo>
                    <a:cubicBezTo>
                      <a:pt x="3673" y="195"/>
                      <a:pt x="3169" y="301"/>
                      <a:pt x="2675" y="301"/>
                    </a:cubicBezTo>
                    <a:cubicBezTo>
                      <a:pt x="2297" y="301"/>
                      <a:pt x="1924" y="239"/>
                      <a:pt x="1584" y="83"/>
                    </a:cubicBezTo>
                    <a:cubicBezTo>
                      <a:pt x="1459" y="26"/>
                      <a:pt x="1338" y="0"/>
                      <a:pt x="12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 name="Google Shape;75;p3"/>
              <p:cNvSpPr/>
              <p:nvPr/>
            </p:nvSpPr>
            <p:spPr>
              <a:xfrm>
                <a:off x="3987777" y="1836811"/>
                <a:ext cx="110413" cy="124491"/>
              </a:xfrm>
              <a:custGeom>
                <a:avLst/>
                <a:gdLst/>
                <a:ahLst/>
                <a:cxnLst/>
                <a:rect l="l" t="t" r="r" b="b"/>
                <a:pathLst>
                  <a:path w="5004" h="5642" extrusionOk="0">
                    <a:moveTo>
                      <a:pt x="3738" y="0"/>
                    </a:moveTo>
                    <a:cubicBezTo>
                      <a:pt x="3587" y="0"/>
                      <a:pt x="3427" y="45"/>
                      <a:pt x="3270" y="150"/>
                    </a:cubicBezTo>
                    <a:cubicBezTo>
                      <a:pt x="1679" y="1210"/>
                      <a:pt x="554" y="2809"/>
                      <a:pt x="137" y="4676"/>
                    </a:cubicBezTo>
                    <a:cubicBezTo>
                      <a:pt x="0" y="5283"/>
                      <a:pt x="482" y="5641"/>
                      <a:pt x="966" y="5641"/>
                    </a:cubicBezTo>
                    <a:cubicBezTo>
                      <a:pt x="1333" y="5641"/>
                      <a:pt x="1701" y="5436"/>
                      <a:pt x="1804" y="4978"/>
                    </a:cubicBezTo>
                    <a:cubicBezTo>
                      <a:pt x="2128" y="3530"/>
                      <a:pt x="3029" y="2344"/>
                      <a:pt x="4253" y="1530"/>
                    </a:cubicBezTo>
                    <a:cubicBezTo>
                      <a:pt x="5003" y="1031"/>
                      <a:pt x="4462" y="0"/>
                      <a:pt x="37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 name="Google Shape;76;p3"/>
              <p:cNvSpPr/>
              <p:nvPr/>
            </p:nvSpPr>
            <p:spPr>
              <a:xfrm>
                <a:off x="4095944" y="1889505"/>
                <a:ext cx="46535" cy="142937"/>
              </a:xfrm>
              <a:custGeom>
                <a:avLst/>
                <a:gdLst/>
                <a:ahLst/>
                <a:cxnLst/>
                <a:rect l="l" t="t" r="r" b="b"/>
                <a:pathLst>
                  <a:path w="2109" h="6478" extrusionOk="0">
                    <a:moveTo>
                      <a:pt x="1274" y="1"/>
                    </a:moveTo>
                    <a:cubicBezTo>
                      <a:pt x="888" y="1"/>
                      <a:pt x="439" y="282"/>
                      <a:pt x="417" y="694"/>
                    </a:cubicBezTo>
                    <a:cubicBezTo>
                      <a:pt x="332" y="2368"/>
                      <a:pt x="36" y="4020"/>
                      <a:pt x="8" y="5698"/>
                    </a:cubicBezTo>
                    <a:cubicBezTo>
                      <a:pt x="0" y="6136"/>
                      <a:pt x="452" y="6477"/>
                      <a:pt x="863" y="6477"/>
                    </a:cubicBezTo>
                    <a:cubicBezTo>
                      <a:pt x="883" y="6477"/>
                      <a:pt x="902" y="6476"/>
                      <a:pt x="922" y="6475"/>
                    </a:cubicBezTo>
                    <a:cubicBezTo>
                      <a:pt x="1415" y="6435"/>
                      <a:pt x="1690" y="6020"/>
                      <a:pt x="1698" y="5561"/>
                    </a:cubicBezTo>
                    <a:cubicBezTo>
                      <a:pt x="1723" y="4032"/>
                      <a:pt x="2010" y="2522"/>
                      <a:pt x="2086" y="996"/>
                    </a:cubicBezTo>
                    <a:cubicBezTo>
                      <a:pt x="2108" y="538"/>
                      <a:pt x="1893" y="100"/>
                      <a:pt x="1403" y="12"/>
                    </a:cubicBezTo>
                    <a:cubicBezTo>
                      <a:pt x="1361" y="4"/>
                      <a:pt x="1318" y="1"/>
                      <a:pt x="127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 name="Google Shape;77;p3"/>
              <p:cNvSpPr/>
              <p:nvPr/>
            </p:nvSpPr>
            <p:spPr>
              <a:xfrm>
                <a:off x="4183656" y="1880634"/>
                <a:ext cx="61076" cy="99315"/>
              </a:xfrm>
              <a:custGeom>
                <a:avLst/>
                <a:gdLst/>
                <a:ahLst/>
                <a:cxnLst/>
                <a:rect l="l" t="t" r="r" b="b"/>
                <a:pathLst>
                  <a:path w="2768" h="4501" extrusionOk="0">
                    <a:moveTo>
                      <a:pt x="855" y="1"/>
                    </a:moveTo>
                    <a:cubicBezTo>
                      <a:pt x="835" y="1"/>
                      <a:pt x="816" y="2"/>
                      <a:pt x="796" y="3"/>
                    </a:cubicBezTo>
                    <a:cubicBezTo>
                      <a:pt x="303" y="44"/>
                      <a:pt x="28" y="457"/>
                      <a:pt x="21" y="917"/>
                    </a:cubicBezTo>
                    <a:cubicBezTo>
                      <a:pt x="1" y="2074"/>
                      <a:pt x="361" y="3157"/>
                      <a:pt x="973" y="4130"/>
                    </a:cubicBezTo>
                    <a:cubicBezTo>
                      <a:pt x="1137" y="4392"/>
                      <a:pt x="1366" y="4501"/>
                      <a:pt x="1596" y="4501"/>
                    </a:cubicBezTo>
                    <a:cubicBezTo>
                      <a:pt x="2178" y="4501"/>
                      <a:pt x="2768" y="3808"/>
                      <a:pt x="2353" y="3147"/>
                    </a:cubicBezTo>
                    <a:cubicBezTo>
                      <a:pt x="1897" y="2419"/>
                      <a:pt x="1696" y="1635"/>
                      <a:pt x="1711" y="780"/>
                    </a:cubicBezTo>
                    <a:cubicBezTo>
                      <a:pt x="1718" y="342"/>
                      <a:pt x="1265" y="1"/>
                      <a:pt x="8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 name="Google Shape;78;p3"/>
              <p:cNvSpPr/>
              <p:nvPr/>
            </p:nvSpPr>
            <p:spPr>
              <a:xfrm>
                <a:off x="4221764" y="1818518"/>
                <a:ext cx="116216" cy="46337"/>
              </a:xfrm>
              <a:custGeom>
                <a:avLst/>
                <a:gdLst/>
                <a:ahLst/>
                <a:cxnLst/>
                <a:rect l="l" t="t" r="r" b="b"/>
                <a:pathLst>
                  <a:path w="5267" h="2100" extrusionOk="0">
                    <a:moveTo>
                      <a:pt x="1732" y="1"/>
                    </a:moveTo>
                    <a:cubicBezTo>
                      <a:pt x="1511" y="1"/>
                      <a:pt x="1288" y="9"/>
                      <a:pt x="1064" y="26"/>
                    </a:cubicBezTo>
                    <a:cubicBezTo>
                      <a:pt x="1" y="108"/>
                      <a:pt x="107" y="1719"/>
                      <a:pt x="1124" y="1719"/>
                    </a:cubicBezTo>
                    <a:cubicBezTo>
                      <a:pt x="1149" y="1719"/>
                      <a:pt x="1175" y="1718"/>
                      <a:pt x="1201" y="1716"/>
                    </a:cubicBezTo>
                    <a:cubicBezTo>
                      <a:pt x="1401" y="1701"/>
                      <a:pt x="1600" y="1693"/>
                      <a:pt x="1799" y="1693"/>
                    </a:cubicBezTo>
                    <a:cubicBezTo>
                      <a:pt x="2534" y="1693"/>
                      <a:pt x="3261" y="1801"/>
                      <a:pt x="3964" y="2039"/>
                    </a:cubicBezTo>
                    <a:cubicBezTo>
                      <a:pt x="4083" y="2079"/>
                      <a:pt x="4205" y="2100"/>
                      <a:pt x="4324" y="2100"/>
                    </a:cubicBezTo>
                    <a:cubicBezTo>
                      <a:pt x="4642" y="2100"/>
                      <a:pt x="4939" y="1952"/>
                      <a:pt x="5089" y="1628"/>
                    </a:cubicBezTo>
                    <a:cubicBezTo>
                      <a:pt x="5267" y="1248"/>
                      <a:pt x="5115" y="650"/>
                      <a:pt x="4679" y="502"/>
                    </a:cubicBezTo>
                    <a:cubicBezTo>
                      <a:pt x="3712" y="175"/>
                      <a:pt x="2737" y="1"/>
                      <a:pt x="17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 name="Google Shape;79;p3"/>
              <p:cNvSpPr/>
              <p:nvPr/>
            </p:nvSpPr>
            <p:spPr>
              <a:xfrm>
                <a:off x="4226001" y="1695876"/>
                <a:ext cx="113127" cy="89849"/>
              </a:xfrm>
              <a:custGeom>
                <a:avLst/>
                <a:gdLst/>
                <a:ahLst/>
                <a:cxnLst/>
                <a:rect l="l" t="t" r="r" b="b"/>
                <a:pathLst>
                  <a:path w="5127" h="4072" extrusionOk="0">
                    <a:moveTo>
                      <a:pt x="4140" y="1"/>
                    </a:moveTo>
                    <a:cubicBezTo>
                      <a:pt x="3820" y="1"/>
                      <a:pt x="3530" y="198"/>
                      <a:pt x="3362" y="491"/>
                    </a:cubicBezTo>
                    <a:cubicBezTo>
                      <a:pt x="2778" y="1509"/>
                      <a:pt x="1776" y="2171"/>
                      <a:pt x="650" y="2445"/>
                    </a:cubicBezTo>
                    <a:cubicBezTo>
                      <a:pt x="205" y="2553"/>
                      <a:pt x="0" y="3136"/>
                      <a:pt x="144" y="3532"/>
                    </a:cubicBezTo>
                    <a:cubicBezTo>
                      <a:pt x="280" y="3904"/>
                      <a:pt x="600" y="4071"/>
                      <a:pt x="950" y="4071"/>
                    </a:cubicBezTo>
                    <a:cubicBezTo>
                      <a:pt x="1043" y="4071"/>
                      <a:pt x="1137" y="4059"/>
                      <a:pt x="1231" y="4037"/>
                    </a:cubicBezTo>
                    <a:cubicBezTo>
                      <a:pt x="2805" y="3656"/>
                      <a:pt x="4100" y="2598"/>
                      <a:pt x="4898" y="1206"/>
                    </a:cubicBezTo>
                    <a:cubicBezTo>
                      <a:pt x="5126" y="808"/>
                      <a:pt x="4878" y="260"/>
                      <a:pt x="4487" y="80"/>
                    </a:cubicBezTo>
                    <a:cubicBezTo>
                      <a:pt x="4370" y="25"/>
                      <a:pt x="4253" y="1"/>
                      <a:pt x="414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 name="Google Shape;80;p3"/>
              <p:cNvSpPr/>
              <p:nvPr/>
            </p:nvSpPr>
            <p:spPr>
              <a:xfrm>
                <a:off x="4195991" y="1573255"/>
                <a:ext cx="80339" cy="132964"/>
              </a:xfrm>
              <a:custGeom>
                <a:avLst/>
                <a:gdLst/>
                <a:ahLst/>
                <a:cxnLst/>
                <a:rect l="l" t="t" r="r" b="b"/>
                <a:pathLst>
                  <a:path w="3641" h="6026" extrusionOk="0">
                    <a:moveTo>
                      <a:pt x="2668" y="0"/>
                    </a:moveTo>
                    <a:cubicBezTo>
                      <a:pt x="2304" y="0"/>
                      <a:pt x="1947" y="208"/>
                      <a:pt x="1865" y="672"/>
                    </a:cubicBezTo>
                    <a:cubicBezTo>
                      <a:pt x="1603" y="2151"/>
                      <a:pt x="1025" y="3524"/>
                      <a:pt x="335" y="4851"/>
                    </a:cubicBezTo>
                    <a:cubicBezTo>
                      <a:pt x="1" y="5495"/>
                      <a:pt x="567" y="6026"/>
                      <a:pt x="1133" y="6026"/>
                    </a:cubicBezTo>
                    <a:cubicBezTo>
                      <a:pt x="1418" y="6026"/>
                      <a:pt x="1704" y="5890"/>
                      <a:pt x="1872" y="5566"/>
                    </a:cubicBezTo>
                    <a:cubicBezTo>
                      <a:pt x="2627" y="4116"/>
                      <a:pt x="3247" y="2588"/>
                      <a:pt x="3534" y="973"/>
                    </a:cubicBezTo>
                    <a:cubicBezTo>
                      <a:pt x="3641" y="361"/>
                      <a:pt x="3148" y="0"/>
                      <a:pt x="26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81" name="Google Shape;81;p3"/>
            <p:cNvSpPr/>
            <p:nvPr/>
          </p:nvSpPr>
          <p:spPr>
            <a:xfrm>
              <a:off x="8582145" y="1563541"/>
              <a:ext cx="169873" cy="190386"/>
            </a:xfrm>
            <a:custGeom>
              <a:avLst/>
              <a:gdLst/>
              <a:ahLst/>
              <a:cxnLst/>
              <a:rect l="l" t="t" r="r" b="b"/>
              <a:pathLst>
                <a:path w="18144" h="20335" extrusionOk="0">
                  <a:moveTo>
                    <a:pt x="13836" y="1575"/>
                  </a:moveTo>
                  <a:cubicBezTo>
                    <a:pt x="14169" y="1575"/>
                    <a:pt x="14487" y="1682"/>
                    <a:pt x="14760" y="1936"/>
                  </a:cubicBezTo>
                  <a:cubicBezTo>
                    <a:pt x="15785" y="2893"/>
                    <a:pt x="15894" y="4757"/>
                    <a:pt x="16056" y="6052"/>
                  </a:cubicBezTo>
                  <a:cubicBezTo>
                    <a:pt x="16360" y="8492"/>
                    <a:pt x="16601" y="10990"/>
                    <a:pt x="16015" y="13408"/>
                  </a:cubicBezTo>
                  <a:cubicBezTo>
                    <a:pt x="15682" y="14785"/>
                    <a:pt x="15101" y="16390"/>
                    <a:pt x="15471" y="17766"/>
                  </a:cubicBezTo>
                  <a:cubicBezTo>
                    <a:pt x="12355" y="16040"/>
                    <a:pt x="8710" y="15290"/>
                    <a:pt x="5717" y="13312"/>
                  </a:cubicBezTo>
                  <a:cubicBezTo>
                    <a:pt x="3995" y="12173"/>
                    <a:pt x="2568" y="10577"/>
                    <a:pt x="2135" y="8505"/>
                  </a:cubicBezTo>
                  <a:cubicBezTo>
                    <a:pt x="1998" y="7856"/>
                    <a:pt x="1971" y="7055"/>
                    <a:pt x="2334" y="6519"/>
                  </a:cubicBezTo>
                  <a:cubicBezTo>
                    <a:pt x="2643" y="6061"/>
                    <a:pt x="3119" y="5861"/>
                    <a:pt x="3671" y="5808"/>
                  </a:cubicBezTo>
                  <a:cubicBezTo>
                    <a:pt x="3781" y="5797"/>
                    <a:pt x="3891" y="5792"/>
                    <a:pt x="4000" y="5792"/>
                  </a:cubicBezTo>
                  <a:cubicBezTo>
                    <a:pt x="5757" y="5792"/>
                    <a:pt x="7293" y="7132"/>
                    <a:pt x="8135" y="8579"/>
                  </a:cubicBezTo>
                  <a:cubicBezTo>
                    <a:pt x="8282" y="8832"/>
                    <a:pt x="8492" y="8936"/>
                    <a:pt x="8706" y="8936"/>
                  </a:cubicBezTo>
                  <a:cubicBezTo>
                    <a:pt x="8854" y="8936"/>
                    <a:pt x="9003" y="8886"/>
                    <a:pt x="9135" y="8802"/>
                  </a:cubicBezTo>
                  <a:cubicBezTo>
                    <a:pt x="9260" y="9039"/>
                    <a:pt x="9512" y="9152"/>
                    <a:pt x="9774" y="9152"/>
                  </a:cubicBezTo>
                  <a:cubicBezTo>
                    <a:pt x="10196" y="9152"/>
                    <a:pt x="10645" y="8860"/>
                    <a:pt x="10643" y="8317"/>
                  </a:cubicBezTo>
                  <a:cubicBezTo>
                    <a:pt x="10636" y="6715"/>
                    <a:pt x="10461" y="4929"/>
                    <a:pt x="11189" y="3445"/>
                  </a:cubicBezTo>
                  <a:cubicBezTo>
                    <a:pt x="11583" y="2640"/>
                    <a:pt x="12783" y="1575"/>
                    <a:pt x="13836" y="1575"/>
                  </a:cubicBezTo>
                  <a:close/>
                  <a:moveTo>
                    <a:pt x="13882" y="1"/>
                  </a:moveTo>
                  <a:cubicBezTo>
                    <a:pt x="12399" y="1"/>
                    <a:pt x="10858" y="1017"/>
                    <a:pt x="10086" y="2184"/>
                  </a:cubicBezTo>
                  <a:cubicBezTo>
                    <a:pt x="9134" y="3621"/>
                    <a:pt x="9035" y="5354"/>
                    <a:pt x="9042" y="7047"/>
                  </a:cubicBezTo>
                  <a:cubicBezTo>
                    <a:pt x="7973" y="5565"/>
                    <a:pt x="6328" y="4411"/>
                    <a:pt x="4491" y="4230"/>
                  </a:cubicBezTo>
                  <a:cubicBezTo>
                    <a:pt x="4337" y="4214"/>
                    <a:pt x="4182" y="4207"/>
                    <a:pt x="4029" y="4207"/>
                  </a:cubicBezTo>
                  <a:cubicBezTo>
                    <a:pt x="2439" y="4207"/>
                    <a:pt x="980" y="5031"/>
                    <a:pt x="561" y="6680"/>
                  </a:cubicBezTo>
                  <a:cubicBezTo>
                    <a:pt x="1" y="8885"/>
                    <a:pt x="1322" y="11407"/>
                    <a:pt x="2796" y="12960"/>
                  </a:cubicBezTo>
                  <a:cubicBezTo>
                    <a:pt x="4507" y="14765"/>
                    <a:pt x="6846" y="15844"/>
                    <a:pt x="9111" y="16776"/>
                  </a:cubicBezTo>
                  <a:cubicBezTo>
                    <a:pt x="11517" y="17766"/>
                    <a:pt x="14166" y="18554"/>
                    <a:pt x="16254" y="20161"/>
                  </a:cubicBezTo>
                  <a:cubicBezTo>
                    <a:pt x="16411" y="20282"/>
                    <a:pt x="16576" y="20334"/>
                    <a:pt x="16734" y="20334"/>
                  </a:cubicBezTo>
                  <a:cubicBezTo>
                    <a:pt x="17369" y="20334"/>
                    <a:pt x="17891" y="19501"/>
                    <a:pt x="17336" y="18987"/>
                  </a:cubicBezTo>
                  <a:cubicBezTo>
                    <a:pt x="17568" y="18678"/>
                    <a:pt x="17622" y="18215"/>
                    <a:pt x="17272" y="17869"/>
                  </a:cubicBezTo>
                  <a:cubicBezTo>
                    <a:pt x="16649" y="17254"/>
                    <a:pt x="16989" y="16050"/>
                    <a:pt x="17162" y="15321"/>
                  </a:cubicBezTo>
                  <a:cubicBezTo>
                    <a:pt x="17420" y="14235"/>
                    <a:pt x="17742" y="13187"/>
                    <a:pt x="17865" y="12072"/>
                  </a:cubicBezTo>
                  <a:cubicBezTo>
                    <a:pt x="18143" y="9531"/>
                    <a:pt x="17890" y="6855"/>
                    <a:pt x="17417" y="4350"/>
                  </a:cubicBezTo>
                  <a:cubicBezTo>
                    <a:pt x="17126" y="2809"/>
                    <a:pt x="16596" y="873"/>
                    <a:pt x="14991" y="214"/>
                  </a:cubicBezTo>
                  <a:cubicBezTo>
                    <a:pt x="14634" y="67"/>
                    <a:pt x="14260" y="1"/>
                    <a:pt x="138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41419990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45"/>
        <p:cNvGrpSpPr/>
        <p:nvPr/>
      </p:nvGrpSpPr>
      <p:grpSpPr>
        <a:xfrm>
          <a:off x="0" y="0"/>
          <a:ext cx="0" cy="0"/>
          <a:chOff x="0" y="0"/>
          <a:chExt cx="0" cy="0"/>
        </a:xfrm>
      </p:grpSpPr>
      <p:sp>
        <p:nvSpPr>
          <p:cNvPr id="46" name="Google Shape;46;p3"/>
          <p:cNvSpPr txBox="1">
            <a:spLocks noGrp="1"/>
          </p:cNvSpPr>
          <p:nvPr>
            <p:ph type="title" hasCustomPrompt="1"/>
          </p:nvPr>
        </p:nvSpPr>
        <p:spPr>
          <a:xfrm>
            <a:off x="8641397" y="1224333"/>
            <a:ext cx="2590800" cy="25788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r" rtl="0">
              <a:spcBef>
                <a:spcPts val="0"/>
              </a:spcBef>
              <a:spcAft>
                <a:spcPts val="0"/>
              </a:spcAft>
              <a:buSzPts val="6000"/>
              <a:buNone/>
              <a:defRPr sz="16000">
                <a:solidFill>
                  <a:schemeClr val="dk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47" name="Google Shape;47;p3"/>
          <p:cNvSpPr txBox="1">
            <a:spLocks noGrp="1"/>
          </p:cNvSpPr>
          <p:nvPr>
            <p:ph type="subTitle" idx="1"/>
          </p:nvPr>
        </p:nvSpPr>
        <p:spPr>
          <a:xfrm rot="231">
            <a:off x="5267000" y="5022672"/>
            <a:ext cx="5965200" cy="6108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8" name="Google Shape;48;p3"/>
          <p:cNvSpPr txBox="1">
            <a:spLocks noGrp="1"/>
          </p:cNvSpPr>
          <p:nvPr>
            <p:ph type="title" idx="2"/>
          </p:nvPr>
        </p:nvSpPr>
        <p:spPr>
          <a:xfrm>
            <a:off x="5267000" y="3725167"/>
            <a:ext cx="5965200" cy="11224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b" anchorCtr="0">
            <a:noAutofit/>
          </a:bodyPr>
          <a:lstStyle>
            <a:lvl1pPr lvl="0" algn="r">
              <a:spcBef>
                <a:spcPts val="0"/>
              </a:spcBef>
              <a:spcAft>
                <a:spcPts val="0"/>
              </a:spcAft>
              <a:buSzPts val="3600"/>
              <a:buNone/>
              <a:defRPr sz="5733"/>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grpSp>
        <p:nvGrpSpPr>
          <p:cNvPr id="49" name="Google Shape;49;p3"/>
          <p:cNvGrpSpPr/>
          <p:nvPr/>
        </p:nvGrpSpPr>
        <p:grpSpPr>
          <a:xfrm>
            <a:off x="0" y="0"/>
            <a:ext cx="11901336" cy="6858000"/>
            <a:chOff x="0" y="0"/>
            <a:chExt cx="8926002" cy="5143500"/>
          </a:xfrm>
        </p:grpSpPr>
        <p:pic>
          <p:nvPicPr>
            <p:cNvPr id="50" name="Google Shape;50;p3"/>
            <p:cNvPicPr preferRelativeResize="0"/>
            <p:nvPr/>
          </p:nvPicPr>
          <p:blipFill rotWithShape="1">
            <a:blip r:embed="rId2">
              <a:alphaModFix/>
            </a:blip>
            <a:srcRect l="20286" t="-1723" b="21575"/>
            <a:stretch/>
          </p:blipFill>
          <p:spPr>
            <a:xfrm>
              <a:off x="0" y="1596675"/>
              <a:ext cx="4299424" cy="3546826"/>
            </a:xfrm>
            <a:prstGeom prst="rect">
              <a:avLst/>
            </a:prstGeom>
            <a:noFill/>
            <a:ln>
              <a:noFill/>
            </a:ln>
          </p:spPr>
        </p:pic>
        <p:pic>
          <p:nvPicPr>
            <p:cNvPr id="51" name="Google Shape;51;p3"/>
            <p:cNvPicPr preferRelativeResize="0"/>
            <p:nvPr/>
          </p:nvPicPr>
          <p:blipFill rotWithShape="1">
            <a:blip r:embed="rId3">
              <a:alphaModFix/>
            </a:blip>
            <a:srcRect l="31534"/>
            <a:stretch/>
          </p:blipFill>
          <p:spPr>
            <a:xfrm>
              <a:off x="1" y="1045050"/>
              <a:ext cx="1152050" cy="1238300"/>
            </a:xfrm>
            <a:prstGeom prst="rect">
              <a:avLst/>
            </a:prstGeom>
            <a:noFill/>
            <a:ln>
              <a:noFill/>
            </a:ln>
          </p:spPr>
        </p:pic>
        <p:pic>
          <p:nvPicPr>
            <p:cNvPr id="52" name="Google Shape;52;p3"/>
            <p:cNvPicPr preferRelativeResize="0"/>
            <p:nvPr/>
          </p:nvPicPr>
          <p:blipFill rotWithShape="1">
            <a:blip r:embed="rId4">
              <a:alphaModFix/>
            </a:blip>
            <a:srcRect b="33744"/>
            <a:stretch/>
          </p:blipFill>
          <p:spPr>
            <a:xfrm>
              <a:off x="2162925" y="4085000"/>
              <a:ext cx="2601425" cy="1058500"/>
            </a:xfrm>
            <a:prstGeom prst="rect">
              <a:avLst/>
            </a:prstGeom>
            <a:noFill/>
            <a:ln>
              <a:noFill/>
            </a:ln>
          </p:spPr>
        </p:pic>
        <p:pic>
          <p:nvPicPr>
            <p:cNvPr id="53" name="Google Shape;53;p3"/>
            <p:cNvPicPr preferRelativeResize="0"/>
            <p:nvPr/>
          </p:nvPicPr>
          <p:blipFill rotWithShape="1">
            <a:blip r:embed="rId5">
              <a:alphaModFix/>
            </a:blip>
            <a:srcRect l="2381" t="55317"/>
            <a:stretch/>
          </p:blipFill>
          <p:spPr>
            <a:xfrm>
              <a:off x="0" y="0"/>
              <a:ext cx="8926002" cy="1107450"/>
            </a:xfrm>
            <a:prstGeom prst="rect">
              <a:avLst/>
            </a:prstGeom>
            <a:noFill/>
            <a:ln>
              <a:noFill/>
            </a:ln>
          </p:spPr>
        </p:pic>
        <p:pic>
          <p:nvPicPr>
            <p:cNvPr id="54" name="Google Shape;54;p3"/>
            <p:cNvPicPr preferRelativeResize="0"/>
            <p:nvPr/>
          </p:nvPicPr>
          <p:blipFill rotWithShape="1">
            <a:blip r:embed="rId6">
              <a:alphaModFix/>
            </a:blip>
            <a:srcRect l="36487"/>
            <a:stretch/>
          </p:blipFill>
          <p:spPr>
            <a:xfrm>
              <a:off x="4" y="2752350"/>
              <a:ext cx="1460250" cy="1801000"/>
            </a:xfrm>
            <a:prstGeom prst="rect">
              <a:avLst/>
            </a:prstGeom>
            <a:noFill/>
            <a:ln>
              <a:noFill/>
            </a:ln>
          </p:spPr>
        </p:pic>
      </p:grpSp>
      <p:grpSp>
        <p:nvGrpSpPr>
          <p:cNvPr id="55" name="Google Shape;55;p3"/>
          <p:cNvGrpSpPr/>
          <p:nvPr/>
        </p:nvGrpSpPr>
        <p:grpSpPr>
          <a:xfrm>
            <a:off x="-39893" y="925033"/>
            <a:ext cx="11776960" cy="5694211"/>
            <a:chOff x="-29920" y="693775"/>
            <a:chExt cx="8832720" cy="4270658"/>
          </a:xfrm>
        </p:grpSpPr>
        <p:grpSp>
          <p:nvGrpSpPr>
            <p:cNvPr id="56" name="Google Shape;56;p3"/>
            <p:cNvGrpSpPr/>
            <p:nvPr/>
          </p:nvGrpSpPr>
          <p:grpSpPr>
            <a:xfrm>
              <a:off x="1217575" y="693775"/>
              <a:ext cx="7585225" cy="4270650"/>
              <a:chOff x="1217575" y="693775"/>
              <a:chExt cx="7585225" cy="4270650"/>
            </a:xfrm>
          </p:grpSpPr>
          <p:sp>
            <p:nvSpPr>
              <p:cNvPr id="57" name="Google Shape;57;p3"/>
              <p:cNvSpPr/>
              <p:nvPr/>
            </p:nvSpPr>
            <p:spPr>
              <a:xfrm>
                <a:off x="8591900" y="40659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58;p3"/>
              <p:cNvSpPr/>
              <p:nvPr/>
            </p:nvSpPr>
            <p:spPr>
              <a:xfrm>
                <a:off x="7726675" y="49272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59;p3"/>
              <p:cNvSpPr/>
              <p:nvPr/>
            </p:nvSpPr>
            <p:spPr>
              <a:xfrm>
                <a:off x="8565800" y="44322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60;p3"/>
              <p:cNvSpPr/>
              <p:nvPr/>
            </p:nvSpPr>
            <p:spPr>
              <a:xfrm>
                <a:off x="8765600" y="42507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61;p3"/>
              <p:cNvSpPr/>
              <p:nvPr/>
            </p:nvSpPr>
            <p:spPr>
              <a:xfrm>
                <a:off x="8629100" y="48635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62;p3"/>
              <p:cNvSpPr/>
              <p:nvPr/>
            </p:nvSpPr>
            <p:spPr>
              <a:xfrm>
                <a:off x="8188550" y="48002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63;p3"/>
              <p:cNvSpPr/>
              <p:nvPr/>
            </p:nvSpPr>
            <p:spPr>
              <a:xfrm>
                <a:off x="8728400" y="6937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 name="Google Shape;64;p3"/>
              <p:cNvSpPr/>
              <p:nvPr/>
            </p:nvSpPr>
            <p:spPr>
              <a:xfrm>
                <a:off x="1387325" y="8555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65;p3"/>
              <p:cNvSpPr/>
              <p:nvPr/>
            </p:nvSpPr>
            <p:spPr>
              <a:xfrm>
                <a:off x="8565800" y="9794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66;p3"/>
              <p:cNvSpPr/>
              <p:nvPr/>
            </p:nvSpPr>
            <p:spPr>
              <a:xfrm>
                <a:off x="8728400" y="12646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67;p3"/>
              <p:cNvSpPr/>
              <p:nvPr/>
            </p:nvSpPr>
            <p:spPr>
              <a:xfrm>
                <a:off x="8001150" y="48263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68;p3"/>
              <p:cNvSpPr/>
              <p:nvPr/>
            </p:nvSpPr>
            <p:spPr>
              <a:xfrm>
                <a:off x="1217575" y="9794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9" name="Google Shape;69;p3"/>
            <p:cNvSpPr/>
            <p:nvPr/>
          </p:nvSpPr>
          <p:spPr>
            <a:xfrm>
              <a:off x="-29920" y="2388122"/>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70" name="Google Shape;70;p3"/>
            <p:cNvGrpSpPr/>
            <p:nvPr/>
          </p:nvGrpSpPr>
          <p:grpSpPr>
            <a:xfrm>
              <a:off x="7283126" y="4765405"/>
              <a:ext cx="170184" cy="199027"/>
              <a:chOff x="3938129" y="1563480"/>
              <a:chExt cx="400999" cy="468962"/>
            </a:xfrm>
          </p:grpSpPr>
          <p:sp>
            <p:nvSpPr>
              <p:cNvPr id="71" name="Google Shape;71;p3"/>
              <p:cNvSpPr/>
              <p:nvPr/>
            </p:nvSpPr>
            <p:spPr>
              <a:xfrm>
                <a:off x="4100688" y="1731578"/>
                <a:ext cx="96181" cy="89782"/>
              </a:xfrm>
              <a:custGeom>
                <a:avLst/>
                <a:gdLst/>
                <a:ahLst/>
                <a:cxnLst/>
                <a:rect l="l" t="t" r="r" b="b"/>
                <a:pathLst>
                  <a:path w="4359" h="4069" extrusionOk="0">
                    <a:moveTo>
                      <a:pt x="3382" y="0"/>
                    </a:moveTo>
                    <a:cubicBezTo>
                      <a:pt x="3287" y="0"/>
                      <a:pt x="3187" y="19"/>
                      <a:pt x="3087" y="61"/>
                    </a:cubicBezTo>
                    <a:cubicBezTo>
                      <a:pt x="2793" y="184"/>
                      <a:pt x="2431" y="280"/>
                      <a:pt x="2100" y="421"/>
                    </a:cubicBezTo>
                    <a:cubicBezTo>
                      <a:pt x="1988" y="390"/>
                      <a:pt x="1873" y="375"/>
                      <a:pt x="1756" y="375"/>
                    </a:cubicBezTo>
                    <a:cubicBezTo>
                      <a:pt x="1573" y="375"/>
                      <a:pt x="1388" y="412"/>
                      <a:pt x="1212" y="479"/>
                    </a:cubicBezTo>
                    <a:cubicBezTo>
                      <a:pt x="857" y="617"/>
                      <a:pt x="661" y="944"/>
                      <a:pt x="659" y="1313"/>
                    </a:cubicBezTo>
                    <a:cubicBezTo>
                      <a:pt x="614" y="1428"/>
                      <a:pt x="589" y="1555"/>
                      <a:pt x="589" y="1690"/>
                    </a:cubicBezTo>
                    <a:lnTo>
                      <a:pt x="589" y="2275"/>
                    </a:lnTo>
                    <a:cubicBezTo>
                      <a:pt x="481" y="2453"/>
                      <a:pt x="381" y="2634"/>
                      <a:pt x="277" y="2809"/>
                    </a:cubicBezTo>
                    <a:cubicBezTo>
                      <a:pt x="0" y="3279"/>
                      <a:pt x="395" y="3922"/>
                      <a:pt x="895" y="4000"/>
                    </a:cubicBezTo>
                    <a:cubicBezTo>
                      <a:pt x="1164" y="4042"/>
                      <a:pt x="1441" y="4069"/>
                      <a:pt x="1717" y="4069"/>
                    </a:cubicBezTo>
                    <a:cubicBezTo>
                      <a:pt x="2418" y="4069"/>
                      <a:pt x="3108" y="3896"/>
                      <a:pt x="3623" y="3372"/>
                    </a:cubicBezTo>
                    <a:cubicBezTo>
                      <a:pt x="4291" y="2693"/>
                      <a:pt x="4359" y="1679"/>
                      <a:pt x="4222" y="789"/>
                    </a:cubicBezTo>
                    <a:cubicBezTo>
                      <a:pt x="4158" y="367"/>
                      <a:pt x="3804" y="0"/>
                      <a:pt x="33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72;p3"/>
              <p:cNvSpPr/>
              <p:nvPr/>
            </p:nvSpPr>
            <p:spPr>
              <a:xfrm>
                <a:off x="4046649" y="1563480"/>
                <a:ext cx="70520" cy="116349"/>
              </a:xfrm>
              <a:custGeom>
                <a:avLst/>
                <a:gdLst/>
                <a:ahLst/>
                <a:cxnLst/>
                <a:rect l="l" t="t" r="r" b="b"/>
                <a:pathLst>
                  <a:path w="3196" h="5273" extrusionOk="0">
                    <a:moveTo>
                      <a:pt x="1167" y="0"/>
                    </a:moveTo>
                    <a:cubicBezTo>
                      <a:pt x="592" y="0"/>
                      <a:pt x="1" y="693"/>
                      <a:pt x="404" y="1359"/>
                    </a:cubicBezTo>
                    <a:cubicBezTo>
                      <a:pt x="988" y="2326"/>
                      <a:pt x="1326" y="3403"/>
                      <a:pt x="1446" y="4525"/>
                    </a:cubicBezTo>
                    <a:cubicBezTo>
                      <a:pt x="1499" y="5033"/>
                      <a:pt x="1898" y="5273"/>
                      <a:pt x="2296" y="5273"/>
                    </a:cubicBezTo>
                    <a:cubicBezTo>
                      <a:pt x="2747" y="5273"/>
                      <a:pt x="3195" y="4964"/>
                      <a:pt x="3135" y="4387"/>
                    </a:cubicBezTo>
                    <a:cubicBezTo>
                      <a:pt x="2983" y="2953"/>
                      <a:pt x="2530" y="1609"/>
                      <a:pt x="1784" y="376"/>
                    </a:cubicBezTo>
                    <a:cubicBezTo>
                      <a:pt x="1623" y="110"/>
                      <a:pt x="1396" y="0"/>
                      <a:pt x="11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73;p3"/>
              <p:cNvSpPr/>
              <p:nvPr/>
            </p:nvSpPr>
            <p:spPr>
              <a:xfrm>
                <a:off x="3957194" y="1633539"/>
                <a:ext cx="99844" cy="90996"/>
              </a:xfrm>
              <a:custGeom>
                <a:avLst/>
                <a:gdLst/>
                <a:ahLst/>
                <a:cxnLst/>
                <a:rect l="l" t="t" r="r" b="b"/>
                <a:pathLst>
                  <a:path w="4525" h="4124" extrusionOk="0">
                    <a:moveTo>
                      <a:pt x="1183" y="1"/>
                    </a:moveTo>
                    <a:cubicBezTo>
                      <a:pt x="541" y="1"/>
                      <a:pt x="1" y="940"/>
                      <a:pt x="619" y="1535"/>
                    </a:cubicBezTo>
                    <a:cubicBezTo>
                      <a:pt x="1433" y="2314"/>
                      <a:pt x="2232" y="3111"/>
                      <a:pt x="3012" y="3927"/>
                    </a:cubicBezTo>
                    <a:cubicBezTo>
                      <a:pt x="3143" y="4064"/>
                      <a:pt x="3324" y="4124"/>
                      <a:pt x="3511" y="4124"/>
                    </a:cubicBezTo>
                    <a:cubicBezTo>
                      <a:pt x="3775" y="4124"/>
                      <a:pt x="4049" y="4004"/>
                      <a:pt x="4206" y="3814"/>
                    </a:cubicBezTo>
                    <a:cubicBezTo>
                      <a:pt x="4525" y="3429"/>
                      <a:pt x="4411" y="2953"/>
                      <a:pt x="4094" y="2621"/>
                    </a:cubicBezTo>
                    <a:cubicBezTo>
                      <a:pt x="3314" y="1806"/>
                      <a:pt x="2515" y="1010"/>
                      <a:pt x="1701" y="228"/>
                    </a:cubicBezTo>
                    <a:cubicBezTo>
                      <a:pt x="1535" y="68"/>
                      <a:pt x="1355" y="1"/>
                      <a:pt x="118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 name="Google Shape;74;p3"/>
              <p:cNvSpPr/>
              <p:nvPr/>
            </p:nvSpPr>
            <p:spPr>
              <a:xfrm>
                <a:off x="3938129" y="1775004"/>
                <a:ext cx="124800" cy="43799"/>
              </a:xfrm>
              <a:custGeom>
                <a:avLst/>
                <a:gdLst/>
                <a:ahLst/>
                <a:cxnLst/>
                <a:rect l="l" t="t" r="r" b="b"/>
                <a:pathLst>
                  <a:path w="5656" h="1985" extrusionOk="0">
                    <a:moveTo>
                      <a:pt x="1224" y="0"/>
                    </a:moveTo>
                    <a:cubicBezTo>
                      <a:pt x="437" y="0"/>
                      <a:pt x="0" y="1223"/>
                      <a:pt x="870" y="1620"/>
                    </a:cubicBezTo>
                    <a:cubicBezTo>
                      <a:pt x="1437" y="1879"/>
                      <a:pt x="2045" y="1985"/>
                      <a:pt x="2660" y="1985"/>
                    </a:cubicBezTo>
                    <a:cubicBezTo>
                      <a:pt x="3353" y="1985"/>
                      <a:pt x="4053" y="1850"/>
                      <a:pt x="4707" y="1648"/>
                    </a:cubicBezTo>
                    <a:cubicBezTo>
                      <a:pt x="5655" y="1354"/>
                      <a:pt x="5259" y="12"/>
                      <a:pt x="4397" y="12"/>
                    </a:cubicBezTo>
                    <a:cubicBezTo>
                      <a:pt x="4311" y="12"/>
                      <a:pt x="4220" y="25"/>
                      <a:pt x="4125" y="55"/>
                    </a:cubicBezTo>
                    <a:cubicBezTo>
                      <a:pt x="3673" y="195"/>
                      <a:pt x="3169" y="301"/>
                      <a:pt x="2675" y="301"/>
                    </a:cubicBezTo>
                    <a:cubicBezTo>
                      <a:pt x="2297" y="301"/>
                      <a:pt x="1924" y="239"/>
                      <a:pt x="1584" y="83"/>
                    </a:cubicBezTo>
                    <a:cubicBezTo>
                      <a:pt x="1459" y="26"/>
                      <a:pt x="1338" y="0"/>
                      <a:pt x="12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 name="Google Shape;75;p3"/>
              <p:cNvSpPr/>
              <p:nvPr/>
            </p:nvSpPr>
            <p:spPr>
              <a:xfrm>
                <a:off x="3987777" y="1836811"/>
                <a:ext cx="110413" cy="124491"/>
              </a:xfrm>
              <a:custGeom>
                <a:avLst/>
                <a:gdLst/>
                <a:ahLst/>
                <a:cxnLst/>
                <a:rect l="l" t="t" r="r" b="b"/>
                <a:pathLst>
                  <a:path w="5004" h="5642" extrusionOk="0">
                    <a:moveTo>
                      <a:pt x="3738" y="0"/>
                    </a:moveTo>
                    <a:cubicBezTo>
                      <a:pt x="3587" y="0"/>
                      <a:pt x="3427" y="45"/>
                      <a:pt x="3270" y="150"/>
                    </a:cubicBezTo>
                    <a:cubicBezTo>
                      <a:pt x="1679" y="1210"/>
                      <a:pt x="554" y="2809"/>
                      <a:pt x="137" y="4676"/>
                    </a:cubicBezTo>
                    <a:cubicBezTo>
                      <a:pt x="0" y="5283"/>
                      <a:pt x="482" y="5641"/>
                      <a:pt x="966" y="5641"/>
                    </a:cubicBezTo>
                    <a:cubicBezTo>
                      <a:pt x="1333" y="5641"/>
                      <a:pt x="1701" y="5436"/>
                      <a:pt x="1804" y="4978"/>
                    </a:cubicBezTo>
                    <a:cubicBezTo>
                      <a:pt x="2128" y="3530"/>
                      <a:pt x="3029" y="2344"/>
                      <a:pt x="4253" y="1530"/>
                    </a:cubicBezTo>
                    <a:cubicBezTo>
                      <a:pt x="5003" y="1031"/>
                      <a:pt x="4462" y="0"/>
                      <a:pt x="37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 name="Google Shape;76;p3"/>
              <p:cNvSpPr/>
              <p:nvPr/>
            </p:nvSpPr>
            <p:spPr>
              <a:xfrm>
                <a:off x="4095944" y="1889505"/>
                <a:ext cx="46535" cy="142937"/>
              </a:xfrm>
              <a:custGeom>
                <a:avLst/>
                <a:gdLst/>
                <a:ahLst/>
                <a:cxnLst/>
                <a:rect l="l" t="t" r="r" b="b"/>
                <a:pathLst>
                  <a:path w="2109" h="6478" extrusionOk="0">
                    <a:moveTo>
                      <a:pt x="1274" y="1"/>
                    </a:moveTo>
                    <a:cubicBezTo>
                      <a:pt x="888" y="1"/>
                      <a:pt x="439" y="282"/>
                      <a:pt x="417" y="694"/>
                    </a:cubicBezTo>
                    <a:cubicBezTo>
                      <a:pt x="332" y="2368"/>
                      <a:pt x="36" y="4020"/>
                      <a:pt x="8" y="5698"/>
                    </a:cubicBezTo>
                    <a:cubicBezTo>
                      <a:pt x="0" y="6136"/>
                      <a:pt x="452" y="6477"/>
                      <a:pt x="863" y="6477"/>
                    </a:cubicBezTo>
                    <a:cubicBezTo>
                      <a:pt x="883" y="6477"/>
                      <a:pt x="902" y="6476"/>
                      <a:pt x="922" y="6475"/>
                    </a:cubicBezTo>
                    <a:cubicBezTo>
                      <a:pt x="1415" y="6435"/>
                      <a:pt x="1690" y="6020"/>
                      <a:pt x="1698" y="5561"/>
                    </a:cubicBezTo>
                    <a:cubicBezTo>
                      <a:pt x="1723" y="4032"/>
                      <a:pt x="2010" y="2522"/>
                      <a:pt x="2086" y="996"/>
                    </a:cubicBezTo>
                    <a:cubicBezTo>
                      <a:pt x="2108" y="538"/>
                      <a:pt x="1893" y="100"/>
                      <a:pt x="1403" y="12"/>
                    </a:cubicBezTo>
                    <a:cubicBezTo>
                      <a:pt x="1361" y="4"/>
                      <a:pt x="1318" y="1"/>
                      <a:pt x="127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 name="Google Shape;77;p3"/>
              <p:cNvSpPr/>
              <p:nvPr/>
            </p:nvSpPr>
            <p:spPr>
              <a:xfrm>
                <a:off x="4183656" y="1880634"/>
                <a:ext cx="61076" cy="99315"/>
              </a:xfrm>
              <a:custGeom>
                <a:avLst/>
                <a:gdLst/>
                <a:ahLst/>
                <a:cxnLst/>
                <a:rect l="l" t="t" r="r" b="b"/>
                <a:pathLst>
                  <a:path w="2768" h="4501" extrusionOk="0">
                    <a:moveTo>
                      <a:pt x="855" y="1"/>
                    </a:moveTo>
                    <a:cubicBezTo>
                      <a:pt x="835" y="1"/>
                      <a:pt x="816" y="2"/>
                      <a:pt x="796" y="3"/>
                    </a:cubicBezTo>
                    <a:cubicBezTo>
                      <a:pt x="303" y="44"/>
                      <a:pt x="28" y="457"/>
                      <a:pt x="21" y="917"/>
                    </a:cubicBezTo>
                    <a:cubicBezTo>
                      <a:pt x="1" y="2074"/>
                      <a:pt x="361" y="3157"/>
                      <a:pt x="973" y="4130"/>
                    </a:cubicBezTo>
                    <a:cubicBezTo>
                      <a:pt x="1137" y="4392"/>
                      <a:pt x="1366" y="4501"/>
                      <a:pt x="1596" y="4501"/>
                    </a:cubicBezTo>
                    <a:cubicBezTo>
                      <a:pt x="2178" y="4501"/>
                      <a:pt x="2768" y="3808"/>
                      <a:pt x="2353" y="3147"/>
                    </a:cubicBezTo>
                    <a:cubicBezTo>
                      <a:pt x="1897" y="2419"/>
                      <a:pt x="1696" y="1635"/>
                      <a:pt x="1711" y="780"/>
                    </a:cubicBezTo>
                    <a:cubicBezTo>
                      <a:pt x="1718" y="342"/>
                      <a:pt x="1265" y="1"/>
                      <a:pt x="8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 name="Google Shape;78;p3"/>
              <p:cNvSpPr/>
              <p:nvPr/>
            </p:nvSpPr>
            <p:spPr>
              <a:xfrm>
                <a:off x="4221764" y="1818518"/>
                <a:ext cx="116216" cy="46337"/>
              </a:xfrm>
              <a:custGeom>
                <a:avLst/>
                <a:gdLst/>
                <a:ahLst/>
                <a:cxnLst/>
                <a:rect l="l" t="t" r="r" b="b"/>
                <a:pathLst>
                  <a:path w="5267" h="2100" extrusionOk="0">
                    <a:moveTo>
                      <a:pt x="1732" y="1"/>
                    </a:moveTo>
                    <a:cubicBezTo>
                      <a:pt x="1511" y="1"/>
                      <a:pt x="1288" y="9"/>
                      <a:pt x="1064" y="26"/>
                    </a:cubicBezTo>
                    <a:cubicBezTo>
                      <a:pt x="1" y="108"/>
                      <a:pt x="107" y="1719"/>
                      <a:pt x="1124" y="1719"/>
                    </a:cubicBezTo>
                    <a:cubicBezTo>
                      <a:pt x="1149" y="1719"/>
                      <a:pt x="1175" y="1718"/>
                      <a:pt x="1201" y="1716"/>
                    </a:cubicBezTo>
                    <a:cubicBezTo>
                      <a:pt x="1401" y="1701"/>
                      <a:pt x="1600" y="1693"/>
                      <a:pt x="1799" y="1693"/>
                    </a:cubicBezTo>
                    <a:cubicBezTo>
                      <a:pt x="2534" y="1693"/>
                      <a:pt x="3261" y="1801"/>
                      <a:pt x="3964" y="2039"/>
                    </a:cubicBezTo>
                    <a:cubicBezTo>
                      <a:pt x="4083" y="2079"/>
                      <a:pt x="4205" y="2100"/>
                      <a:pt x="4324" y="2100"/>
                    </a:cubicBezTo>
                    <a:cubicBezTo>
                      <a:pt x="4642" y="2100"/>
                      <a:pt x="4939" y="1952"/>
                      <a:pt x="5089" y="1628"/>
                    </a:cubicBezTo>
                    <a:cubicBezTo>
                      <a:pt x="5267" y="1248"/>
                      <a:pt x="5115" y="650"/>
                      <a:pt x="4679" y="502"/>
                    </a:cubicBezTo>
                    <a:cubicBezTo>
                      <a:pt x="3712" y="175"/>
                      <a:pt x="2737" y="1"/>
                      <a:pt x="17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 name="Google Shape;79;p3"/>
              <p:cNvSpPr/>
              <p:nvPr/>
            </p:nvSpPr>
            <p:spPr>
              <a:xfrm>
                <a:off x="4226001" y="1695876"/>
                <a:ext cx="113127" cy="89849"/>
              </a:xfrm>
              <a:custGeom>
                <a:avLst/>
                <a:gdLst/>
                <a:ahLst/>
                <a:cxnLst/>
                <a:rect l="l" t="t" r="r" b="b"/>
                <a:pathLst>
                  <a:path w="5127" h="4072" extrusionOk="0">
                    <a:moveTo>
                      <a:pt x="4140" y="1"/>
                    </a:moveTo>
                    <a:cubicBezTo>
                      <a:pt x="3820" y="1"/>
                      <a:pt x="3530" y="198"/>
                      <a:pt x="3362" y="491"/>
                    </a:cubicBezTo>
                    <a:cubicBezTo>
                      <a:pt x="2778" y="1509"/>
                      <a:pt x="1776" y="2171"/>
                      <a:pt x="650" y="2445"/>
                    </a:cubicBezTo>
                    <a:cubicBezTo>
                      <a:pt x="205" y="2553"/>
                      <a:pt x="0" y="3136"/>
                      <a:pt x="144" y="3532"/>
                    </a:cubicBezTo>
                    <a:cubicBezTo>
                      <a:pt x="280" y="3904"/>
                      <a:pt x="600" y="4071"/>
                      <a:pt x="950" y="4071"/>
                    </a:cubicBezTo>
                    <a:cubicBezTo>
                      <a:pt x="1043" y="4071"/>
                      <a:pt x="1137" y="4059"/>
                      <a:pt x="1231" y="4037"/>
                    </a:cubicBezTo>
                    <a:cubicBezTo>
                      <a:pt x="2805" y="3656"/>
                      <a:pt x="4100" y="2598"/>
                      <a:pt x="4898" y="1206"/>
                    </a:cubicBezTo>
                    <a:cubicBezTo>
                      <a:pt x="5126" y="808"/>
                      <a:pt x="4878" y="260"/>
                      <a:pt x="4487" y="80"/>
                    </a:cubicBezTo>
                    <a:cubicBezTo>
                      <a:pt x="4370" y="25"/>
                      <a:pt x="4253" y="1"/>
                      <a:pt x="414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 name="Google Shape;80;p3"/>
              <p:cNvSpPr/>
              <p:nvPr/>
            </p:nvSpPr>
            <p:spPr>
              <a:xfrm>
                <a:off x="4195991" y="1573255"/>
                <a:ext cx="80339" cy="132964"/>
              </a:xfrm>
              <a:custGeom>
                <a:avLst/>
                <a:gdLst/>
                <a:ahLst/>
                <a:cxnLst/>
                <a:rect l="l" t="t" r="r" b="b"/>
                <a:pathLst>
                  <a:path w="3641" h="6026" extrusionOk="0">
                    <a:moveTo>
                      <a:pt x="2668" y="0"/>
                    </a:moveTo>
                    <a:cubicBezTo>
                      <a:pt x="2304" y="0"/>
                      <a:pt x="1947" y="208"/>
                      <a:pt x="1865" y="672"/>
                    </a:cubicBezTo>
                    <a:cubicBezTo>
                      <a:pt x="1603" y="2151"/>
                      <a:pt x="1025" y="3524"/>
                      <a:pt x="335" y="4851"/>
                    </a:cubicBezTo>
                    <a:cubicBezTo>
                      <a:pt x="1" y="5495"/>
                      <a:pt x="567" y="6026"/>
                      <a:pt x="1133" y="6026"/>
                    </a:cubicBezTo>
                    <a:cubicBezTo>
                      <a:pt x="1418" y="6026"/>
                      <a:pt x="1704" y="5890"/>
                      <a:pt x="1872" y="5566"/>
                    </a:cubicBezTo>
                    <a:cubicBezTo>
                      <a:pt x="2627" y="4116"/>
                      <a:pt x="3247" y="2588"/>
                      <a:pt x="3534" y="973"/>
                    </a:cubicBezTo>
                    <a:cubicBezTo>
                      <a:pt x="3641" y="361"/>
                      <a:pt x="3148" y="0"/>
                      <a:pt x="26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81" name="Google Shape;81;p3"/>
            <p:cNvSpPr/>
            <p:nvPr/>
          </p:nvSpPr>
          <p:spPr>
            <a:xfrm>
              <a:off x="8582145" y="1563541"/>
              <a:ext cx="169873" cy="190386"/>
            </a:xfrm>
            <a:custGeom>
              <a:avLst/>
              <a:gdLst/>
              <a:ahLst/>
              <a:cxnLst/>
              <a:rect l="l" t="t" r="r" b="b"/>
              <a:pathLst>
                <a:path w="18144" h="20335" extrusionOk="0">
                  <a:moveTo>
                    <a:pt x="13836" y="1575"/>
                  </a:moveTo>
                  <a:cubicBezTo>
                    <a:pt x="14169" y="1575"/>
                    <a:pt x="14487" y="1682"/>
                    <a:pt x="14760" y="1936"/>
                  </a:cubicBezTo>
                  <a:cubicBezTo>
                    <a:pt x="15785" y="2893"/>
                    <a:pt x="15894" y="4757"/>
                    <a:pt x="16056" y="6052"/>
                  </a:cubicBezTo>
                  <a:cubicBezTo>
                    <a:pt x="16360" y="8492"/>
                    <a:pt x="16601" y="10990"/>
                    <a:pt x="16015" y="13408"/>
                  </a:cubicBezTo>
                  <a:cubicBezTo>
                    <a:pt x="15682" y="14785"/>
                    <a:pt x="15101" y="16390"/>
                    <a:pt x="15471" y="17766"/>
                  </a:cubicBezTo>
                  <a:cubicBezTo>
                    <a:pt x="12355" y="16040"/>
                    <a:pt x="8710" y="15290"/>
                    <a:pt x="5717" y="13312"/>
                  </a:cubicBezTo>
                  <a:cubicBezTo>
                    <a:pt x="3995" y="12173"/>
                    <a:pt x="2568" y="10577"/>
                    <a:pt x="2135" y="8505"/>
                  </a:cubicBezTo>
                  <a:cubicBezTo>
                    <a:pt x="1998" y="7856"/>
                    <a:pt x="1971" y="7055"/>
                    <a:pt x="2334" y="6519"/>
                  </a:cubicBezTo>
                  <a:cubicBezTo>
                    <a:pt x="2643" y="6061"/>
                    <a:pt x="3119" y="5861"/>
                    <a:pt x="3671" y="5808"/>
                  </a:cubicBezTo>
                  <a:cubicBezTo>
                    <a:pt x="3781" y="5797"/>
                    <a:pt x="3891" y="5792"/>
                    <a:pt x="4000" y="5792"/>
                  </a:cubicBezTo>
                  <a:cubicBezTo>
                    <a:pt x="5757" y="5792"/>
                    <a:pt x="7293" y="7132"/>
                    <a:pt x="8135" y="8579"/>
                  </a:cubicBezTo>
                  <a:cubicBezTo>
                    <a:pt x="8282" y="8832"/>
                    <a:pt x="8492" y="8936"/>
                    <a:pt x="8706" y="8936"/>
                  </a:cubicBezTo>
                  <a:cubicBezTo>
                    <a:pt x="8854" y="8936"/>
                    <a:pt x="9003" y="8886"/>
                    <a:pt x="9135" y="8802"/>
                  </a:cubicBezTo>
                  <a:cubicBezTo>
                    <a:pt x="9260" y="9039"/>
                    <a:pt x="9512" y="9152"/>
                    <a:pt x="9774" y="9152"/>
                  </a:cubicBezTo>
                  <a:cubicBezTo>
                    <a:pt x="10196" y="9152"/>
                    <a:pt x="10645" y="8860"/>
                    <a:pt x="10643" y="8317"/>
                  </a:cubicBezTo>
                  <a:cubicBezTo>
                    <a:pt x="10636" y="6715"/>
                    <a:pt x="10461" y="4929"/>
                    <a:pt x="11189" y="3445"/>
                  </a:cubicBezTo>
                  <a:cubicBezTo>
                    <a:pt x="11583" y="2640"/>
                    <a:pt x="12783" y="1575"/>
                    <a:pt x="13836" y="1575"/>
                  </a:cubicBezTo>
                  <a:close/>
                  <a:moveTo>
                    <a:pt x="13882" y="1"/>
                  </a:moveTo>
                  <a:cubicBezTo>
                    <a:pt x="12399" y="1"/>
                    <a:pt x="10858" y="1017"/>
                    <a:pt x="10086" y="2184"/>
                  </a:cubicBezTo>
                  <a:cubicBezTo>
                    <a:pt x="9134" y="3621"/>
                    <a:pt x="9035" y="5354"/>
                    <a:pt x="9042" y="7047"/>
                  </a:cubicBezTo>
                  <a:cubicBezTo>
                    <a:pt x="7973" y="5565"/>
                    <a:pt x="6328" y="4411"/>
                    <a:pt x="4491" y="4230"/>
                  </a:cubicBezTo>
                  <a:cubicBezTo>
                    <a:pt x="4337" y="4214"/>
                    <a:pt x="4182" y="4207"/>
                    <a:pt x="4029" y="4207"/>
                  </a:cubicBezTo>
                  <a:cubicBezTo>
                    <a:pt x="2439" y="4207"/>
                    <a:pt x="980" y="5031"/>
                    <a:pt x="561" y="6680"/>
                  </a:cubicBezTo>
                  <a:cubicBezTo>
                    <a:pt x="1" y="8885"/>
                    <a:pt x="1322" y="11407"/>
                    <a:pt x="2796" y="12960"/>
                  </a:cubicBezTo>
                  <a:cubicBezTo>
                    <a:pt x="4507" y="14765"/>
                    <a:pt x="6846" y="15844"/>
                    <a:pt x="9111" y="16776"/>
                  </a:cubicBezTo>
                  <a:cubicBezTo>
                    <a:pt x="11517" y="17766"/>
                    <a:pt x="14166" y="18554"/>
                    <a:pt x="16254" y="20161"/>
                  </a:cubicBezTo>
                  <a:cubicBezTo>
                    <a:pt x="16411" y="20282"/>
                    <a:pt x="16576" y="20334"/>
                    <a:pt x="16734" y="20334"/>
                  </a:cubicBezTo>
                  <a:cubicBezTo>
                    <a:pt x="17369" y="20334"/>
                    <a:pt x="17891" y="19501"/>
                    <a:pt x="17336" y="18987"/>
                  </a:cubicBezTo>
                  <a:cubicBezTo>
                    <a:pt x="17568" y="18678"/>
                    <a:pt x="17622" y="18215"/>
                    <a:pt x="17272" y="17869"/>
                  </a:cubicBezTo>
                  <a:cubicBezTo>
                    <a:pt x="16649" y="17254"/>
                    <a:pt x="16989" y="16050"/>
                    <a:pt x="17162" y="15321"/>
                  </a:cubicBezTo>
                  <a:cubicBezTo>
                    <a:pt x="17420" y="14235"/>
                    <a:pt x="17742" y="13187"/>
                    <a:pt x="17865" y="12072"/>
                  </a:cubicBezTo>
                  <a:cubicBezTo>
                    <a:pt x="18143" y="9531"/>
                    <a:pt x="17890" y="6855"/>
                    <a:pt x="17417" y="4350"/>
                  </a:cubicBezTo>
                  <a:cubicBezTo>
                    <a:pt x="17126" y="2809"/>
                    <a:pt x="16596" y="873"/>
                    <a:pt x="14991" y="214"/>
                  </a:cubicBezTo>
                  <a:cubicBezTo>
                    <a:pt x="14634" y="67"/>
                    <a:pt x="14260" y="1"/>
                    <a:pt x="138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7931376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45"/>
        <p:cNvGrpSpPr/>
        <p:nvPr/>
      </p:nvGrpSpPr>
      <p:grpSpPr>
        <a:xfrm>
          <a:off x="0" y="0"/>
          <a:ext cx="0" cy="0"/>
          <a:chOff x="0" y="0"/>
          <a:chExt cx="0" cy="0"/>
        </a:xfrm>
      </p:grpSpPr>
      <p:sp>
        <p:nvSpPr>
          <p:cNvPr id="46" name="Google Shape;46;p3"/>
          <p:cNvSpPr txBox="1">
            <a:spLocks noGrp="1"/>
          </p:cNvSpPr>
          <p:nvPr>
            <p:ph type="title" hasCustomPrompt="1"/>
          </p:nvPr>
        </p:nvSpPr>
        <p:spPr>
          <a:xfrm>
            <a:off x="8641397" y="1224333"/>
            <a:ext cx="2590800" cy="25788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r" rtl="0">
              <a:spcBef>
                <a:spcPts val="0"/>
              </a:spcBef>
              <a:spcAft>
                <a:spcPts val="0"/>
              </a:spcAft>
              <a:buSzPts val="6000"/>
              <a:buNone/>
              <a:defRPr sz="16000">
                <a:solidFill>
                  <a:schemeClr val="dk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47" name="Google Shape;47;p3"/>
          <p:cNvSpPr txBox="1">
            <a:spLocks noGrp="1"/>
          </p:cNvSpPr>
          <p:nvPr>
            <p:ph type="subTitle" idx="1"/>
          </p:nvPr>
        </p:nvSpPr>
        <p:spPr>
          <a:xfrm rot="231">
            <a:off x="5267000" y="5022672"/>
            <a:ext cx="5965200" cy="6108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8" name="Google Shape;48;p3"/>
          <p:cNvSpPr txBox="1">
            <a:spLocks noGrp="1"/>
          </p:cNvSpPr>
          <p:nvPr>
            <p:ph type="title" idx="2"/>
          </p:nvPr>
        </p:nvSpPr>
        <p:spPr>
          <a:xfrm>
            <a:off x="5267000" y="3725167"/>
            <a:ext cx="5965200" cy="11224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b" anchorCtr="0">
            <a:noAutofit/>
          </a:bodyPr>
          <a:lstStyle>
            <a:lvl1pPr lvl="0" algn="r">
              <a:spcBef>
                <a:spcPts val="0"/>
              </a:spcBef>
              <a:spcAft>
                <a:spcPts val="0"/>
              </a:spcAft>
              <a:buSzPts val="3600"/>
              <a:buNone/>
              <a:defRPr sz="5733"/>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grpSp>
        <p:nvGrpSpPr>
          <p:cNvPr id="49" name="Google Shape;49;p3"/>
          <p:cNvGrpSpPr/>
          <p:nvPr/>
        </p:nvGrpSpPr>
        <p:grpSpPr>
          <a:xfrm>
            <a:off x="0" y="0"/>
            <a:ext cx="11901336" cy="6858000"/>
            <a:chOff x="0" y="0"/>
            <a:chExt cx="8926002" cy="5143500"/>
          </a:xfrm>
        </p:grpSpPr>
        <p:pic>
          <p:nvPicPr>
            <p:cNvPr id="50" name="Google Shape;50;p3"/>
            <p:cNvPicPr preferRelativeResize="0"/>
            <p:nvPr/>
          </p:nvPicPr>
          <p:blipFill rotWithShape="1">
            <a:blip r:embed="rId2">
              <a:alphaModFix/>
            </a:blip>
            <a:srcRect l="20286" t="-1723" b="21575"/>
            <a:stretch/>
          </p:blipFill>
          <p:spPr>
            <a:xfrm>
              <a:off x="0" y="1596675"/>
              <a:ext cx="4299424" cy="3546826"/>
            </a:xfrm>
            <a:prstGeom prst="rect">
              <a:avLst/>
            </a:prstGeom>
            <a:noFill/>
            <a:ln>
              <a:noFill/>
            </a:ln>
          </p:spPr>
        </p:pic>
        <p:pic>
          <p:nvPicPr>
            <p:cNvPr id="51" name="Google Shape;51;p3"/>
            <p:cNvPicPr preferRelativeResize="0"/>
            <p:nvPr/>
          </p:nvPicPr>
          <p:blipFill rotWithShape="1">
            <a:blip r:embed="rId3">
              <a:alphaModFix/>
            </a:blip>
            <a:srcRect l="31534"/>
            <a:stretch/>
          </p:blipFill>
          <p:spPr>
            <a:xfrm>
              <a:off x="1" y="1045050"/>
              <a:ext cx="1152050" cy="1238300"/>
            </a:xfrm>
            <a:prstGeom prst="rect">
              <a:avLst/>
            </a:prstGeom>
            <a:noFill/>
            <a:ln>
              <a:noFill/>
            </a:ln>
          </p:spPr>
        </p:pic>
        <p:pic>
          <p:nvPicPr>
            <p:cNvPr id="52" name="Google Shape;52;p3"/>
            <p:cNvPicPr preferRelativeResize="0"/>
            <p:nvPr/>
          </p:nvPicPr>
          <p:blipFill rotWithShape="1">
            <a:blip r:embed="rId4">
              <a:alphaModFix/>
            </a:blip>
            <a:srcRect b="33744"/>
            <a:stretch/>
          </p:blipFill>
          <p:spPr>
            <a:xfrm>
              <a:off x="2162925" y="4085000"/>
              <a:ext cx="2601425" cy="1058500"/>
            </a:xfrm>
            <a:prstGeom prst="rect">
              <a:avLst/>
            </a:prstGeom>
            <a:noFill/>
            <a:ln>
              <a:noFill/>
            </a:ln>
          </p:spPr>
        </p:pic>
        <p:pic>
          <p:nvPicPr>
            <p:cNvPr id="53" name="Google Shape;53;p3"/>
            <p:cNvPicPr preferRelativeResize="0"/>
            <p:nvPr/>
          </p:nvPicPr>
          <p:blipFill rotWithShape="1">
            <a:blip r:embed="rId5">
              <a:alphaModFix/>
            </a:blip>
            <a:srcRect l="2381" t="55317"/>
            <a:stretch/>
          </p:blipFill>
          <p:spPr>
            <a:xfrm>
              <a:off x="0" y="0"/>
              <a:ext cx="8926002" cy="1107450"/>
            </a:xfrm>
            <a:prstGeom prst="rect">
              <a:avLst/>
            </a:prstGeom>
            <a:noFill/>
            <a:ln>
              <a:noFill/>
            </a:ln>
          </p:spPr>
        </p:pic>
        <p:pic>
          <p:nvPicPr>
            <p:cNvPr id="54" name="Google Shape;54;p3"/>
            <p:cNvPicPr preferRelativeResize="0"/>
            <p:nvPr/>
          </p:nvPicPr>
          <p:blipFill rotWithShape="1">
            <a:blip r:embed="rId6">
              <a:alphaModFix/>
            </a:blip>
            <a:srcRect l="36487"/>
            <a:stretch/>
          </p:blipFill>
          <p:spPr>
            <a:xfrm>
              <a:off x="4" y="2752350"/>
              <a:ext cx="1460250" cy="1801000"/>
            </a:xfrm>
            <a:prstGeom prst="rect">
              <a:avLst/>
            </a:prstGeom>
            <a:noFill/>
            <a:ln>
              <a:noFill/>
            </a:ln>
          </p:spPr>
        </p:pic>
      </p:grpSp>
      <p:grpSp>
        <p:nvGrpSpPr>
          <p:cNvPr id="55" name="Google Shape;55;p3"/>
          <p:cNvGrpSpPr/>
          <p:nvPr/>
        </p:nvGrpSpPr>
        <p:grpSpPr>
          <a:xfrm>
            <a:off x="-39893" y="925033"/>
            <a:ext cx="11776960" cy="5694211"/>
            <a:chOff x="-29920" y="693775"/>
            <a:chExt cx="8832720" cy="4270658"/>
          </a:xfrm>
        </p:grpSpPr>
        <p:grpSp>
          <p:nvGrpSpPr>
            <p:cNvPr id="56" name="Google Shape;56;p3"/>
            <p:cNvGrpSpPr/>
            <p:nvPr/>
          </p:nvGrpSpPr>
          <p:grpSpPr>
            <a:xfrm>
              <a:off x="1217575" y="693775"/>
              <a:ext cx="7585225" cy="4270650"/>
              <a:chOff x="1217575" y="693775"/>
              <a:chExt cx="7585225" cy="4270650"/>
            </a:xfrm>
          </p:grpSpPr>
          <p:sp>
            <p:nvSpPr>
              <p:cNvPr id="57" name="Google Shape;57;p3"/>
              <p:cNvSpPr/>
              <p:nvPr/>
            </p:nvSpPr>
            <p:spPr>
              <a:xfrm>
                <a:off x="8591900" y="40659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58;p3"/>
              <p:cNvSpPr/>
              <p:nvPr/>
            </p:nvSpPr>
            <p:spPr>
              <a:xfrm>
                <a:off x="7726675" y="49272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59;p3"/>
              <p:cNvSpPr/>
              <p:nvPr/>
            </p:nvSpPr>
            <p:spPr>
              <a:xfrm>
                <a:off x="8565800" y="44322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60;p3"/>
              <p:cNvSpPr/>
              <p:nvPr/>
            </p:nvSpPr>
            <p:spPr>
              <a:xfrm>
                <a:off x="8765600" y="42507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61;p3"/>
              <p:cNvSpPr/>
              <p:nvPr/>
            </p:nvSpPr>
            <p:spPr>
              <a:xfrm>
                <a:off x="8629100" y="48635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62;p3"/>
              <p:cNvSpPr/>
              <p:nvPr/>
            </p:nvSpPr>
            <p:spPr>
              <a:xfrm>
                <a:off x="8188550" y="48002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63;p3"/>
              <p:cNvSpPr/>
              <p:nvPr/>
            </p:nvSpPr>
            <p:spPr>
              <a:xfrm>
                <a:off x="8728400" y="6937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 name="Google Shape;64;p3"/>
              <p:cNvSpPr/>
              <p:nvPr/>
            </p:nvSpPr>
            <p:spPr>
              <a:xfrm>
                <a:off x="1387325" y="8555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65;p3"/>
              <p:cNvSpPr/>
              <p:nvPr/>
            </p:nvSpPr>
            <p:spPr>
              <a:xfrm>
                <a:off x="8565800" y="9794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66;p3"/>
              <p:cNvSpPr/>
              <p:nvPr/>
            </p:nvSpPr>
            <p:spPr>
              <a:xfrm>
                <a:off x="8728400" y="12646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67;p3"/>
              <p:cNvSpPr/>
              <p:nvPr/>
            </p:nvSpPr>
            <p:spPr>
              <a:xfrm>
                <a:off x="8001150" y="48263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68;p3"/>
              <p:cNvSpPr/>
              <p:nvPr/>
            </p:nvSpPr>
            <p:spPr>
              <a:xfrm>
                <a:off x="1217575" y="9794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9" name="Google Shape;69;p3"/>
            <p:cNvSpPr/>
            <p:nvPr/>
          </p:nvSpPr>
          <p:spPr>
            <a:xfrm>
              <a:off x="-29920" y="2388122"/>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70" name="Google Shape;70;p3"/>
            <p:cNvGrpSpPr/>
            <p:nvPr/>
          </p:nvGrpSpPr>
          <p:grpSpPr>
            <a:xfrm>
              <a:off x="7283126" y="4765405"/>
              <a:ext cx="170184" cy="199027"/>
              <a:chOff x="3938129" y="1563480"/>
              <a:chExt cx="400999" cy="468962"/>
            </a:xfrm>
          </p:grpSpPr>
          <p:sp>
            <p:nvSpPr>
              <p:cNvPr id="71" name="Google Shape;71;p3"/>
              <p:cNvSpPr/>
              <p:nvPr/>
            </p:nvSpPr>
            <p:spPr>
              <a:xfrm>
                <a:off x="4100688" y="1731578"/>
                <a:ext cx="96181" cy="89782"/>
              </a:xfrm>
              <a:custGeom>
                <a:avLst/>
                <a:gdLst/>
                <a:ahLst/>
                <a:cxnLst/>
                <a:rect l="l" t="t" r="r" b="b"/>
                <a:pathLst>
                  <a:path w="4359" h="4069" extrusionOk="0">
                    <a:moveTo>
                      <a:pt x="3382" y="0"/>
                    </a:moveTo>
                    <a:cubicBezTo>
                      <a:pt x="3287" y="0"/>
                      <a:pt x="3187" y="19"/>
                      <a:pt x="3087" y="61"/>
                    </a:cubicBezTo>
                    <a:cubicBezTo>
                      <a:pt x="2793" y="184"/>
                      <a:pt x="2431" y="280"/>
                      <a:pt x="2100" y="421"/>
                    </a:cubicBezTo>
                    <a:cubicBezTo>
                      <a:pt x="1988" y="390"/>
                      <a:pt x="1873" y="375"/>
                      <a:pt x="1756" y="375"/>
                    </a:cubicBezTo>
                    <a:cubicBezTo>
                      <a:pt x="1573" y="375"/>
                      <a:pt x="1388" y="412"/>
                      <a:pt x="1212" y="479"/>
                    </a:cubicBezTo>
                    <a:cubicBezTo>
                      <a:pt x="857" y="617"/>
                      <a:pt x="661" y="944"/>
                      <a:pt x="659" y="1313"/>
                    </a:cubicBezTo>
                    <a:cubicBezTo>
                      <a:pt x="614" y="1428"/>
                      <a:pt x="589" y="1555"/>
                      <a:pt x="589" y="1690"/>
                    </a:cubicBezTo>
                    <a:lnTo>
                      <a:pt x="589" y="2275"/>
                    </a:lnTo>
                    <a:cubicBezTo>
                      <a:pt x="481" y="2453"/>
                      <a:pt x="381" y="2634"/>
                      <a:pt x="277" y="2809"/>
                    </a:cubicBezTo>
                    <a:cubicBezTo>
                      <a:pt x="0" y="3279"/>
                      <a:pt x="395" y="3922"/>
                      <a:pt x="895" y="4000"/>
                    </a:cubicBezTo>
                    <a:cubicBezTo>
                      <a:pt x="1164" y="4042"/>
                      <a:pt x="1441" y="4069"/>
                      <a:pt x="1717" y="4069"/>
                    </a:cubicBezTo>
                    <a:cubicBezTo>
                      <a:pt x="2418" y="4069"/>
                      <a:pt x="3108" y="3896"/>
                      <a:pt x="3623" y="3372"/>
                    </a:cubicBezTo>
                    <a:cubicBezTo>
                      <a:pt x="4291" y="2693"/>
                      <a:pt x="4359" y="1679"/>
                      <a:pt x="4222" y="789"/>
                    </a:cubicBezTo>
                    <a:cubicBezTo>
                      <a:pt x="4158" y="367"/>
                      <a:pt x="3804" y="0"/>
                      <a:pt x="33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72;p3"/>
              <p:cNvSpPr/>
              <p:nvPr/>
            </p:nvSpPr>
            <p:spPr>
              <a:xfrm>
                <a:off x="4046649" y="1563480"/>
                <a:ext cx="70520" cy="116349"/>
              </a:xfrm>
              <a:custGeom>
                <a:avLst/>
                <a:gdLst/>
                <a:ahLst/>
                <a:cxnLst/>
                <a:rect l="l" t="t" r="r" b="b"/>
                <a:pathLst>
                  <a:path w="3196" h="5273" extrusionOk="0">
                    <a:moveTo>
                      <a:pt x="1167" y="0"/>
                    </a:moveTo>
                    <a:cubicBezTo>
                      <a:pt x="592" y="0"/>
                      <a:pt x="1" y="693"/>
                      <a:pt x="404" y="1359"/>
                    </a:cubicBezTo>
                    <a:cubicBezTo>
                      <a:pt x="988" y="2326"/>
                      <a:pt x="1326" y="3403"/>
                      <a:pt x="1446" y="4525"/>
                    </a:cubicBezTo>
                    <a:cubicBezTo>
                      <a:pt x="1499" y="5033"/>
                      <a:pt x="1898" y="5273"/>
                      <a:pt x="2296" y="5273"/>
                    </a:cubicBezTo>
                    <a:cubicBezTo>
                      <a:pt x="2747" y="5273"/>
                      <a:pt x="3195" y="4964"/>
                      <a:pt x="3135" y="4387"/>
                    </a:cubicBezTo>
                    <a:cubicBezTo>
                      <a:pt x="2983" y="2953"/>
                      <a:pt x="2530" y="1609"/>
                      <a:pt x="1784" y="376"/>
                    </a:cubicBezTo>
                    <a:cubicBezTo>
                      <a:pt x="1623" y="110"/>
                      <a:pt x="1396" y="0"/>
                      <a:pt x="11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73;p3"/>
              <p:cNvSpPr/>
              <p:nvPr/>
            </p:nvSpPr>
            <p:spPr>
              <a:xfrm>
                <a:off x="3957194" y="1633539"/>
                <a:ext cx="99844" cy="90996"/>
              </a:xfrm>
              <a:custGeom>
                <a:avLst/>
                <a:gdLst/>
                <a:ahLst/>
                <a:cxnLst/>
                <a:rect l="l" t="t" r="r" b="b"/>
                <a:pathLst>
                  <a:path w="4525" h="4124" extrusionOk="0">
                    <a:moveTo>
                      <a:pt x="1183" y="1"/>
                    </a:moveTo>
                    <a:cubicBezTo>
                      <a:pt x="541" y="1"/>
                      <a:pt x="1" y="940"/>
                      <a:pt x="619" y="1535"/>
                    </a:cubicBezTo>
                    <a:cubicBezTo>
                      <a:pt x="1433" y="2314"/>
                      <a:pt x="2232" y="3111"/>
                      <a:pt x="3012" y="3927"/>
                    </a:cubicBezTo>
                    <a:cubicBezTo>
                      <a:pt x="3143" y="4064"/>
                      <a:pt x="3324" y="4124"/>
                      <a:pt x="3511" y="4124"/>
                    </a:cubicBezTo>
                    <a:cubicBezTo>
                      <a:pt x="3775" y="4124"/>
                      <a:pt x="4049" y="4004"/>
                      <a:pt x="4206" y="3814"/>
                    </a:cubicBezTo>
                    <a:cubicBezTo>
                      <a:pt x="4525" y="3429"/>
                      <a:pt x="4411" y="2953"/>
                      <a:pt x="4094" y="2621"/>
                    </a:cubicBezTo>
                    <a:cubicBezTo>
                      <a:pt x="3314" y="1806"/>
                      <a:pt x="2515" y="1010"/>
                      <a:pt x="1701" y="228"/>
                    </a:cubicBezTo>
                    <a:cubicBezTo>
                      <a:pt x="1535" y="68"/>
                      <a:pt x="1355" y="1"/>
                      <a:pt x="118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 name="Google Shape;74;p3"/>
              <p:cNvSpPr/>
              <p:nvPr/>
            </p:nvSpPr>
            <p:spPr>
              <a:xfrm>
                <a:off x="3938129" y="1775004"/>
                <a:ext cx="124800" cy="43799"/>
              </a:xfrm>
              <a:custGeom>
                <a:avLst/>
                <a:gdLst/>
                <a:ahLst/>
                <a:cxnLst/>
                <a:rect l="l" t="t" r="r" b="b"/>
                <a:pathLst>
                  <a:path w="5656" h="1985" extrusionOk="0">
                    <a:moveTo>
                      <a:pt x="1224" y="0"/>
                    </a:moveTo>
                    <a:cubicBezTo>
                      <a:pt x="437" y="0"/>
                      <a:pt x="0" y="1223"/>
                      <a:pt x="870" y="1620"/>
                    </a:cubicBezTo>
                    <a:cubicBezTo>
                      <a:pt x="1437" y="1879"/>
                      <a:pt x="2045" y="1985"/>
                      <a:pt x="2660" y="1985"/>
                    </a:cubicBezTo>
                    <a:cubicBezTo>
                      <a:pt x="3353" y="1985"/>
                      <a:pt x="4053" y="1850"/>
                      <a:pt x="4707" y="1648"/>
                    </a:cubicBezTo>
                    <a:cubicBezTo>
                      <a:pt x="5655" y="1354"/>
                      <a:pt x="5259" y="12"/>
                      <a:pt x="4397" y="12"/>
                    </a:cubicBezTo>
                    <a:cubicBezTo>
                      <a:pt x="4311" y="12"/>
                      <a:pt x="4220" y="25"/>
                      <a:pt x="4125" y="55"/>
                    </a:cubicBezTo>
                    <a:cubicBezTo>
                      <a:pt x="3673" y="195"/>
                      <a:pt x="3169" y="301"/>
                      <a:pt x="2675" y="301"/>
                    </a:cubicBezTo>
                    <a:cubicBezTo>
                      <a:pt x="2297" y="301"/>
                      <a:pt x="1924" y="239"/>
                      <a:pt x="1584" y="83"/>
                    </a:cubicBezTo>
                    <a:cubicBezTo>
                      <a:pt x="1459" y="26"/>
                      <a:pt x="1338" y="0"/>
                      <a:pt x="12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 name="Google Shape;75;p3"/>
              <p:cNvSpPr/>
              <p:nvPr/>
            </p:nvSpPr>
            <p:spPr>
              <a:xfrm>
                <a:off x="3987777" y="1836811"/>
                <a:ext cx="110413" cy="124491"/>
              </a:xfrm>
              <a:custGeom>
                <a:avLst/>
                <a:gdLst/>
                <a:ahLst/>
                <a:cxnLst/>
                <a:rect l="l" t="t" r="r" b="b"/>
                <a:pathLst>
                  <a:path w="5004" h="5642" extrusionOk="0">
                    <a:moveTo>
                      <a:pt x="3738" y="0"/>
                    </a:moveTo>
                    <a:cubicBezTo>
                      <a:pt x="3587" y="0"/>
                      <a:pt x="3427" y="45"/>
                      <a:pt x="3270" y="150"/>
                    </a:cubicBezTo>
                    <a:cubicBezTo>
                      <a:pt x="1679" y="1210"/>
                      <a:pt x="554" y="2809"/>
                      <a:pt x="137" y="4676"/>
                    </a:cubicBezTo>
                    <a:cubicBezTo>
                      <a:pt x="0" y="5283"/>
                      <a:pt x="482" y="5641"/>
                      <a:pt x="966" y="5641"/>
                    </a:cubicBezTo>
                    <a:cubicBezTo>
                      <a:pt x="1333" y="5641"/>
                      <a:pt x="1701" y="5436"/>
                      <a:pt x="1804" y="4978"/>
                    </a:cubicBezTo>
                    <a:cubicBezTo>
                      <a:pt x="2128" y="3530"/>
                      <a:pt x="3029" y="2344"/>
                      <a:pt x="4253" y="1530"/>
                    </a:cubicBezTo>
                    <a:cubicBezTo>
                      <a:pt x="5003" y="1031"/>
                      <a:pt x="4462" y="0"/>
                      <a:pt x="37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 name="Google Shape;76;p3"/>
              <p:cNvSpPr/>
              <p:nvPr/>
            </p:nvSpPr>
            <p:spPr>
              <a:xfrm>
                <a:off x="4095944" y="1889505"/>
                <a:ext cx="46535" cy="142937"/>
              </a:xfrm>
              <a:custGeom>
                <a:avLst/>
                <a:gdLst/>
                <a:ahLst/>
                <a:cxnLst/>
                <a:rect l="l" t="t" r="r" b="b"/>
                <a:pathLst>
                  <a:path w="2109" h="6478" extrusionOk="0">
                    <a:moveTo>
                      <a:pt x="1274" y="1"/>
                    </a:moveTo>
                    <a:cubicBezTo>
                      <a:pt x="888" y="1"/>
                      <a:pt x="439" y="282"/>
                      <a:pt x="417" y="694"/>
                    </a:cubicBezTo>
                    <a:cubicBezTo>
                      <a:pt x="332" y="2368"/>
                      <a:pt x="36" y="4020"/>
                      <a:pt x="8" y="5698"/>
                    </a:cubicBezTo>
                    <a:cubicBezTo>
                      <a:pt x="0" y="6136"/>
                      <a:pt x="452" y="6477"/>
                      <a:pt x="863" y="6477"/>
                    </a:cubicBezTo>
                    <a:cubicBezTo>
                      <a:pt x="883" y="6477"/>
                      <a:pt x="902" y="6476"/>
                      <a:pt x="922" y="6475"/>
                    </a:cubicBezTo>
                    <a:cubicBezTo>
                      <a:pt x="1415" y="6435"/>
                      <a:pt x="1690" y="6020"/>
                      <a:pt x="1698" y="5561"/>
                    </a:cubicBezTo>
                    <a:cubicBezTo>
                      <a:pt x="1723" y="4032"/>
                      <a:pt x="2010" y="2522"/>
                      <a:pt x="2086" y="996"/>
                    </a:cubicBezTo>
                    <a:cubicBezTo>
                      <a:pt x="2108" y="538"/>
                      <a:pt x="1893" y="100"/>
                      <a:pt x="1403" y="12"/>
                    </a:cubicBezTo>
                    <a:cubicBezTo>
                      <a:pt x="1361" y="4"/>
                      <a:pt x="1318" y="1"/>
                      <a:pt x="127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 name="Google Shape;77;p3"/>
              <p:cNvSpPr/>
              <p:nvPr/>
            </p:nvSpPr>
            <p:spPr>
              <a:xfrm>
                <a:off x="4183656" y="1880634"/>
                <a:ext cx="61076" cy="99315"/>
              </a:xfrm>
              <a:custGeom>
                <a:avLst/>
                <a:gdLst/>
                <a:ahLst/>
                <a:cxnLst/>
                <a:rect l="l" t="t" r="r" b="b"/>
                <a:pathLst>
                  <a:path w="2768" h="4501" extrusionOk="0">
                    <a:moveTo>
                      <a:pt x="855" y="1"/>
                    </a:moveTo>
                    <a:cubicBezTo>
                      <a:pt x="835" y="1"/>
                      <a:pt x="816" y="2"/>
                      <a:pt x="796" y="3"/>
                    </a:cubicBezTo>
                    <a:cubicBezTo>
                      <a:pt x="303" y="44"/>
                      <a:pt x="28" y="457"/>
                      <a:pt x="21" y="917"/>
                    </a:cubicBezTo>
                    <a:cubicBezTo>
                      <a:pt x="1" y="2074"/>
                      <a:pt x="361" y="3157"/>
                      <a:pt x="973" y="4130"/>
                    </a:cubicBezTo>
                    <a:cubicBezTo>
                      <a:pt x="1137" y="4392"/>
                      <a:pt x="1366" y="4501"/>
                      <a:pt x="1596" y="4501"/>
                    </a:cubicBezTo>
                    <a:cubicBezTo>
                      <a:pt x="2178" y="4501"/>
                      <a:pt x="2768" y="3808"/>
                      <a:pt x="2353" y="3147"/>
                    </a:cubicBezTo>
                    <a:cubicBezTo>
                      <a:pt x="1897" y="2419"/>
                      <a:pt x="1696" y="1635"/>
                      <a:pt x="1711" y="780"/>
                    </a:cubicBezTo>
                    <a:cubicBezTo>
                      <a:pt x="1718" y="342"/>
                      <a:pt x="1265" y="1"/>
                      <a:pt x="8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 name="Google Shape;78;p3"/>
              <p:cNvSpPr/>
              <p:nvPr/>
            </p:nvSpPr>
            <p:spPr>
              <a:xfrm>
                <a:off x="4221764" y="1818518"/>
                <a:ext cx="116216" cy="46337"/>
              </a:xfrm>
              <a:custGeom>
                <a:avLst/>
                <a:gdLst/>
                <a:ahLst/>
                <a:cxnLst/>
                <a:rect l="l" t="t" r="r" b="b"/>
                <a:pathLst>
                  <a:path w="5267" h="2100" extrusionOk="0">
                    <a:moveTo>
                      <a:pt x="1732" y="1"/>
                    </a:moveTo>
                    <a:cubicBezTo>
                      <a:pt x="1511" y="1"/>
                      <a:pt x="1288" y="9"/>
                      <a:pt x="1064" y="26"/>
                    </a:cubicBezTo>
                    <a:cubicBezTo>
                      <a:pt x="1" y="108"/>
                      <a:pt x="107" y="1719"/>
                      <a:pt x="1124" y="1719"/>
                    </a:cubicBezTo>
                    <a:cubicBezTo>
                      <a:pt x="1149" y="1719"/>
                      <a:pt x="1175" y="1718"/>
                      <a:pt x="1201" y="1716"/>
                    </a:cubicBezTo>
                    <a:cubicBezTo>
                      <a:pt x="1401" y="1701"/>
                      <a:pt x="1600" y="1693"/>
                      <a:pt x="1799" y="1693"/>
                    </a:cubicBezTo>
                    <a:cubicBezTo>
                      <a:pt x="2534" y="1693"/>
                      <a:pt x="3261" y="1801"/>
                      <a:pt x="3964" y="2039"/>
                    </a:cubicBezTo>
                    <a:cubicBezTo>
                      <a:pt x="4083" y="2079"/>
                      <a:pt x="4205" y="2100"/>
                      <a:pt x="4324" y="2100"/>
                    </a:cubicBezTo>
                    <a:cubicBezTo>
                      <a:pt x="4642" y="2100"/>
                      <a:pt x="4939" y="1952"/>
                      <a:pt x="5089" y="1628"/>
                    </a:cubicBezTo>
                    <a:cubicBezTo>
                      <a:pt x="5267" y="1248"/>
                      <a:pt x="5115" y="650"/>
                      <a:pt x="4679" y="502"/>
                    </a:cubicBezTo>
                    <a:cubicBezTo>
                      <a:pt x="3712" y="175"/>
                      <a:pt x="2737" y="1"/>
                      <a:pt x="17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 name="Google Shape;79;p3"/>
              <p:cNvSpPr/>
              <p:nvPr/>
            </p:nvSpPr>
            <p:spPr>
              <a:xfrm>
                <a:off x="4226001" y="1695876"/>
                <a:ext cx="113127" cy="89849"/>
              </a:xfrm>
              <a:custGeom>
                <a:avLst/>
                <a:gdLst/>
                <a:ahLst/>
                <a:cxnLst/>
                <a:rect l="l" t="t" r="r" b="b"/>
                <a:pathLst>
                  <a:path w="5127" h="4072" extrusionOk="0">
                    <a:moveTo>
                      <a:pt x="4140" y="1"/>
                    </a:moveTo>
                    <a:cubicBezTo>
                      <a:pt x="3820" y="1"/>
                      <a:pt x="3530" y="198"/>
                      <a:pt x="3362" y="491"/>
                    </a:cubicBezTo>
                    <a:cubicBezTo>
                      <a:pt x="2778" y="1509"/>
                      <a:pt x="1776" y="2171"/>
                      <a:pt x="650" y="2445"/>
                    </a:cubicBezTo>
                    <a:cubicBezTo>
                      <a:pt x="205" y="2553"/>
                      <a:pt x="0" y="3136"/>
                      <a:pt x="144" y="3532"/>
                    </a:cubicBezTo>
                    <a:cubicBezTo>
                      <a:pt x="280" y="3904"/>
                      <a:pt x="600" y="4071"/>
                      <a:pt x="950" y="4071"/>
                    </a:cubicBezTo>
                    <a:cubicBezTo>
                      <a:pt x="1043" y="4071"/>
                      <a:pt x="1137" y="4059"/>
                      <a:pt x="1231" y="4037"/>
                    </a:cubicBezTo>
                    <a:cubicBezTo>
                      <a:pt x="2805" y="3656"/>
                      <a:pt x="4100" y="2598"/>
                      <a:pt x="4898" y="1206"/>
                    </a:cubicBezTo>
                    <a:cubicBezTo>
                      <a:pt x="5126" y="808"/>
                      <a:pt x="4878" y="260"/>
                      <a:pt x="4487" y="80"/>
                    </a:cubicBezTo>
                    <a:cubicBezTo>
                      <a:pt x="4370" y="25"/>
                      <a:pt x="4253" y="1"/>
                      <a:pt x="414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 name="Google Shape;80;p3"/>
              <p:cNvSpPr/>
              <p:nvPr/>
            </p:nvSpPr>
            <p:spPr>
              <a:xfrm>
                <a:off x="4195991" y="1573255"/>
                <a:ext cx="80339" cy="132964"/>
              </a:xfrm>
              <a:custGeom>
                <a:avLst/>
                <a:gdLst/>
                <a:ahLst/>
                <a:cxnLst/>
                <a:rect l="l" t="t" r="r" b="b"/>
                <a:pathLst>
                  <a:path w="3641" h="6026" extrusionOk="0">
                    <a:moveTo>
                      <a:pt x="2668" y="0"/>
                    </a:moveTo>
                    <a:cubicBezTo>
                      <a:pt x="2304" y="0"/>
                      <a:pt x="1947" y="208"/>
                      <a:pt x="1865" y="672"/>
                    </a:cubicBezTo>
                    <a:cubicBezTo>
                      <a:pt x="1603" y="2151"/>
                      <a:pt x="1025" y="3524"/>
                      <a:pt x="335" y="4851"/>
                    </a:cubicBezTo>
                    <a:cubicBezTo>
                      <a:pt x="1" y="5495"/>
                      <a:pt x="567" y="6026"/>
                      <a:pt x="1133" y="6026"/>
                    </a:cubicBezTo>
                    <a:cubicBezTo>
                      <a:pt x="1418" y="6026"/>
                      <a:pt x="1704" y="5890"/>
                      <a:pt x="1872" y="5566"/>
                    </a:cubicBezTo>
                    <a:cubicBezTo>
                      <a:pt x="2627" y="4116"/>
                      <a:pt x="3247" y="2588"/>
                      <a:pt x="3534" y="973"/>
                    </a:cubicBezTo>
                    <a:cubicBezTo>
                      <a:pt x="3641" y="361"/>
                      <a:pt x="3148" y="0"/>
                      <a:pt x="26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81" name="Google Shape;81;p3"/>
            <p:cNvSpPr/>
            <p:nvPr/>
          </p:nvSpPr>
          <p:spPr>
            <a:xfrm>
              <a:off x="8582145" y="1563541"/>
              <a:ext cx="169873" cy="190386"/>
            </a:xfrm>
            <a:custGeom>
              <a:avLst/>
              <a:gdLst/>
              <a:ahLst/>
              <a:cxnLst/>
              <a:rect l="l" t="t" r="r" b="b"/>
              <a:pathLst>
                <a:path w="18144" h="20335" extrusionOk="0">
                  <a:moveTo>
                    <a:pt x="13836" y="1575"/>
                  </a:moveTo>
                  <a:cubicBezTo>
                    <a:pt x="14169" y="1575"/>
                    <a:pt x="14487" y="1682"/>
                    <a:pt x="14760" y="1936"/>
                  </a:cubicBezTo>
                  <a:cubicBezTo>
                    <a:pt x="15785" y="2893"/>
                    <a:pt x="15894" y="4757"/>
                    <a:pt x="16056" y="6052"/>
                  </a:cubicBezTo>
                  <a:cubicBezTo>
                    <a:pt x="16360" y="8492"/>
                    <a:pt x="16601" y="10990"/>
                    <a:pt x="16015" y="13408"/>
                  </a:cubicBezTo>
                  <a:cubicBezTo>
                    <a:pt x="15682" y="14785"/>
                    <a:pt x="15101" y="16390"/>
                    <a:pt x="15471" y="17766"/>
                  </a:cubicBezTo>
                  <a:cubicBezTo>
                    <a:pt x="12355" y="16040"/>
                    <a:pt x="8710" y="15290"/>
                    <a:pt x="5717" y="13312"/>
                  </a:cubicBezTo>
                  <a:cubicBezTo>
                    <a:pt x="3995" y="12173"/>
                    <a:pt x="2568" y="10577"/>
                    <a:pt x="2135" y="8505"/>
                  </a:cubicBezTo>
                  <a:cubicBezTo>
                    <a:pt x="1998" y="7856"/>
                    <a:pt x="1971" y="7055"/>
                    <a:pt x="2334" y="6519"/>
                  </a:cubicBezTo>
                  <a:cubicBezTo>
                    <a:pt x="2643" y="6061"/>
                    <a:pt x="3119" y="5861"/>
                    <a:pt x="3671" y="5808"/>
                  </a:cubicBezTo>
                  <a:cubicBezTo>
                    <a:pt x="3781" y="5797"/>
                    <a:pt x="3891" y="5792"/>
                    <a:pt x="4000" y="5792"/>
                  </a:cubicBezTo>
                  <a:cubicBezTo>
                    <a:pt x="5757" y="5792"/>
                    <a:pt x="7293" y="7132"/>
                    <a:pt x="8135" y="8579"/>
                  </a:cubicBezTo>
                  <a:cubicBezTo>
                    <a:pt x="8282" y="8832"/>
                    <a:pt x="8492" y="8936"/>
                    <a:pt x="8706" y="8936"/>
                  </a:cubicBezTo>
                  <a:cubicBezTo>
                    <a:pt x="8854" y="8936"/>
                    <a:pt x="9003" y="8886"/>
                    <a:pt x="9135" y="8802"/>
                  </a:cubicBezTo>
                  <a:cubicBezTo>
                    <a:pt x="9260" y="9039"/>
                    <a:pt x="9512" y="9152"/>
                    <a:pt x="9774" y="9152"/>
                  </a:cubicBezTo>
                  <a:cubicBezTo>
                    <a:pt x="10196" y="9152"/>
                    <a:pt x="10645" y="8860"/>
                    <a:pt x="10643" y="8317"/>
                  </a:cubicBezTo>
                  <a:cubicBezTo>
                    <a:pt x="10636" y="6715"/>
                    <a:pt x="10461" y="4929"/>
                    <a:pt x="11189" y="3445"/>
                  </a:cubicBezTo>
                  <a:cubicBezTo>
                    <a:pt x="11583" y="2640"/>
                    <a:pt x="12783" y="1575"/>
                    <a:pt x="13836" y="1575"/>
                  </a:cubicBezTo>
                  <a:close/>
                  <a:moveTo>
                    <a:pt x="13882" y="1"/>
                  </a:moveTo>
                  <a:cubicBezTo>
                    <a:pt x="12399" y="1"/>
                    <a:pt x="10858" y="1017"/>
                    <a:pt x="10086" y="2184"/>
                  </a:cubicBezTo>
                  <a:cubicBezTo>
                    <a:pt x="9134" y="3621"/>
                    <a:pt x="9035" y="5354"/>
                    <a:pt x="9042" y="7047"/>
                  </a:cubicBezTo>
                  <a:cubicBezTo>
                    <a:pt x="7973" y="5565"/>
                    <a:pt x="6328" y="4411"/>
                    <a:pt x="4491" y="4230"/>
                  </a:cubicBezTo>
                  <a:cubicBezTo>
                    <a:pt x="4337" y="4214"/>
                    <a:pt x="4182" y="4207"/>
                    <a:pt x="4029" y="4207"/>
                  </a:cubicBezTo>
                  <a:cubicBezTo>
                    <a:pt x="2439" y="4207"/>
                    <a:pt x="980" y="5031"/>
                    <a:pt x="561" y="6680"/>
                  </a:cubicBezTo>
                  <a:cubicBezTo>
                    <a:pt x="1" y="8885"/>
                    <a:pt x="1322" y="11407"/>
                    <a:pt x="2796" y="12960"/>
                  </a:cubicBezTo>
                  <a:cubicBezTo>
                    <a:pt x="4507" y="14765"/>
                    <a:pt x="6846" y="15844"/>
                    <a:pt x="9111" y="16776"/>
                  </a:cubicBezTo>
                  <a:cubicBezTo>
                    <a:pt x="11517" y="17766"/>
                    <a:pt x="14166" y="18554"/>
                    <a:pt x="16254" y="20161"/>
                  </a:cubicBezTo>
                  <a:cubicBezTo>
                    <a:pt x="16411" y="20282"/>
                    <a:pt x="16576" y="20334"/>
                    <a:pt x="16734" y="20334"/>
                  </a:cubicBezTo>
                  <a:cubicBezTo>
                    <a:pt x="17369" y="20334"/>
                    <a:pt x="17891" y="19501"/>
                    <a:pt x="17336" y="18987"/>
                  </a:cubicBezTo>
                  <a:cubicBezTo>
                    <a:pt x="17568" y="18678"/>
                    <a:pt x="17622" y="18215"/>
                    <a:pt x="17272" y="17869"/>
                  </a:cubicBezTo>
                  <a:cubicBezTo>
                    <a:pt x="16649" y="17254"/>
                    <a:pt x="16989" y="16050"/>
                    <a:pt x="17162" y="15321"/>
                  </a:cubicBezTo>
                  <a:cubicBezTo>
                    <a:pt x="17420" y="14235"/>
                    <a:pt x="17742" y="13187"/>
                    <a:pt x="17865" y="12072"/>
                  </a:cubicBezTo>
                  <a:cubicBezTo>
                    <a:pt x="18143" y="9531"/>
                    <a:pt x="17890" y="6855"/>
                    <a:pt x="17417" y="4350"/>
                  </a:cubicBezTo>
                  <a:cubicBezTo>
                    <a:pt x="17126" y="2809"/>
                    <a:pt x="16596" y="873"/>
                    <a:pt x="14991" y="214"/>
                  </a:cubicBezTo>
                  <a:cubicBezTo>
                    <a:pt x="14634" y="67"/>
                    <a:pt x="14260" y="1"/>
                    <a:pt x="138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8149593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45"/>
        <p:cNvGrpSpPr/>
        <p:nvPr/>
      </p:nvGrpSpPr>
      <p:grpSpPr>
        <a:xfrm>
          <a:off x="0" y="0"/>
          <a:ext cx="0" cy="0"/>
          <a:chOff x="0" y="0"/>
          <a:chExt cx="0" cy="0"/>
        </a:xfrm>
      </p:grpSpPr>
      <p:sp>
        <p:nvSpPr>
          <p:cNvPr id="46" name="Google Shape;46;p3"/>
          <p:cNvSpPr txBox="1">
            <a:spLocks noGrp="1"/>
          </p:cNvSpPr>
          <p:nvPr>
            <p:ph type="title" hasCustomPrompt="1"/>
          </p:nvPr>
        </p:nvSpPr>
        <p:spPr>
          <a:xfrm>
            <a:off x="8641397" y="1224333"/>
            <a:ext cx="2590800" cy="25788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r" rtl="0">
              <a:spcBef>
                <a:spcPts val="0"/>
              </a:spcBef>
              <a:spcAft>
                <a:spcPts val="0"/>
              </a:spcAft>
              <a:buSzPts val="6000"/>
              <a:buNone/>
              <a:defRPr sz="16000">
                <a:solidFill>
                  <a:schemeClr val="dk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47" name="Google Shape;47;p3"/>
          <p:cNvSpPr txBox="1">
            <a:spLocks noGrp="1"/>
          </p:cNvSpPr>
          <p:nvPr>
            <p:ph type="subTitle" idx="1"/>
          </p:nvPr>
        </p:nvSpPr>
        <p:spPr>
          <a:xfrm rot="231">
            <a:off x="5267000" y="5022672"/>
            <a:ext cx="5965200" cy="6108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8" name="Google Shape;48;p3"/>
          <p:cNvSpPr txBox="1">
            <a:spLocks noGrp="1"/>
          </p:cNvSpPr>
          <p:nvPr>
            <p:ph type="title" idx="2"/>
          </p:nvPr>
        </p:nvSpPr>
        <p:spPr>
          <a:xfrm>
            <a:off x="5267000" y="3725167"/>
            <a:ext cx="5965200" cy="11224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b" anchorCtr="0">
            <a:noAutofit/>
          </a:bodyPr>
          <a:lstStyle>
            <a:lvl1pPr lvl="0" algn="r">
              <a:spcBef>
                <a:spcPts val="0"/>
              </a:spcBef>
              <a:spcAft>
                <a:spcPts val="0"/>
              </a:spcAft>
              <a:buSzPts val="3600"/>
              <a:buNone/>
              <a:defRPr sz="5733"/>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grpSp>
        <p:nvGrpSpPr>
          <p:cNvPr id="49" name="Google Shape;49;p3"/>
          <p:cNvGrpSpPr/>
          <p:nvPr/>
        </p:nvGrpSpPr>
        <p:grpSpPr>
          <a:xfrm>
            <a:off x="0" y="0"/>
            <a:ext cx="11901336" cy="6858000"/>
            <a:chOff x="0" y="0"/>
            <a:chExt cx="8926002" cy="5143500"/>
          </a:xfrm>
        </p:grpSpPr>
        <p:pic>
          <p:nvPicPr>
            <p:cNvPr id="50" name="Google Shape;50;p3"/>
            <p:cNvPicPr preferRelativeResize="0"/>
            <p:nvPr/>
          </p:nvPicPr>
          <p:blipFill rotWithShape="1">
            <a:blip r:embed="rId2">
              <a:alphaModFix/>
            </a:blip>
            <a:srcRect l="20286" t="-1723" b="21575"/>
            <a:stretch/>
          </p:blipFill>
          <p:spPr>
            <a:xfrm>
              <a:off x="0" y="1596675"/>
              <a:ext cx="4299424" cy="3546826"/>
            </a:xfrm>
            <a:prstGeom prst="rect">
              <a:avLst/>
            </a:prstGeom>
            <a:noFill/>
            <a:ln>
              <a:noFill/>
            </a:ln>
          </p:spPr>
        </p:pic>
        <p:pic>
          <p:nvPicPr>
            <p:cNvPr id="51" name="Google Shape;51;p3"/>
            <p:cNvPicPr preferRelativeResize="0"/>
            <p:nvPr/>
          </p:nvPicPr>
          <p:blipFill rotWithShape="1">
            <a:blip r:embed="rId3">
              <a:alphaModFix/>
            </a:blip>
            <a:srcRect l="31534"/>
            <a:stretch/>
          </p:blipFill>
          <p:spPr>
            <a:xfrm>
              <a:off x="1" y="1045050"/>
              <a:ext cx="1152050" cy="1238300"/>
            </a:xfrm>
            <a:prstGeom prst="rect">
              <a:avLst/>
            </a:prstGeom>
            <a:noFill/>
            <a:ln>
              <a:noFill/>
            </a:ln>
          </p:spPr>
        </p:pic>
        <p:pic>
          <p:nvPicPr>
            <p:cNvPr id="52" name="Google Shape;52;p3"/>
            <p:cNvPicPr preferRelativeResize="0"/>
            <p:nvPr/>
          </p:nvPicPr>
          <p:blipFill rotWithShape="1">
            <a:blip r:embed="rId4">
              <a:alphaModFix/>
            </a:blip>
            <a:srcRect b="33744"/>
            <a:stretch/>
          </p:blipFill>
          <p:spPr>
            <a:xfrm>
              <a:off x="2162925" y="4085000"/>
              <a:ext cx="2601425" cy="1058500"/>
            </a:xfrm>
            <a:prstGeom prst="rect">
              <a:avLst/>
            </a:prstGeom>
            <a:noFill/>
            <a:ln>
              <a:noFill/>
            </a:ln>
          </p:spPr>
        </p:pic>
        <p:pic>
          <p:nvPicPr>
            <p:cNvPr id="53" name="Google Shape;53;p3"/>
            <p:cNvPicPr preferRelativeResize="0"/>
            <p:nvPr/>
          </p:nvPicPr>
          <p:blipFill rotWithShape="1">
            <a:blip r:embed="rId5">
              <a:alphaModFix/>
            </a:blip>
            <a:srcRect l="2381" t="55317"/>
            <a:stretch/>
          </p:blipFill>
          <p:spPr>
            <a:xfrm>
              <a:off x="0" y="0"/>
              <a:ext cx="8926002" cy="1107450"/>
            </a:xfrm>
            <a:prstGeom prst="rect">
              <a:avLst/>
            </a:prstGeom>
            <a:noFill/>
            <a:ln>
              <a:noFill/>
            </a:ln>
          </p:spPr>
        </p:pic>
        <p:pic>
          <p:nvPicPr>
            <p:cNvPr id="54" name="Google Shape;54;p3"/>
            <p:cNvPicPr preferRelativeResize="0"/>
            <p:nvPr/>
          </p:nvPicPr>
          <p:blipFill rotWithShape="1">
            <a:blip r:embed="rId6">
              <a:alphaModFix/>
            </a:blip>
            <a:srcRect l="36487"/>
            <a:stretch/>
          </p:blipFill>
          <p:spPr>
            <a:xfrm>
              <a:off x="4" y="2752350"/>
              <a:ext cx="1460250" cy="1801000"/>
            </a:xfrm>
            <a:prstGeom prst="rect">
              <a:avLst/>
            </a:prstGeom>
            <a:noFill/>
            <a:ln>
              <a:noFill/>
            </a:ln>
          </p:spPr>
        </p:pic>
      </p:grpSp>
      <p:grpSp>
        <p:nvGrpSpPr>
          <p:cNvPr id="55" name="Google Shape;55;p3"/>
          <p:cNvGrpSpPr/>
          <p:nvPr/>
        </p:nvGrpSpPr>
        <p:grpSpPr>
          <a:xfrm>
            <a:off x="-39893" y="925033"/>
            <a:ext cx="11776960" cy="5694211"/>
            <a:chOff x="-29920" y="693775"/>
            <a:chExt cx="8832720" cy="4270658"/>
          </a:xfrm>
        </p:grpSpPr>
        <p:grpSp>
          <p:nvGrpSpPr>
            <p:cNvPr id="56" name="Google Shape;56;p3"/>
            <p:cNvGrpSpPr/>
            <p:nvPr/>
          </p:nvGrpSpPr>
          <p:grpSpPr>
            <a:xfrm>
              <a:off x="1217575" y="693775"/>
              <a:ext cx="7585225" cy="4270650"/>
              <a:chOff x="1217575" y="693775"/>
              <a:chExt cx="7585225" cy="4270650"/>
            </a:xfrm>
          </p:grpSpPr>
          <p:sp>
            <p:nvSpPr>
              <p:cNvPr id="57" name="Google Shape;57;p3"/>
              <p:cNvSpPr/>
              <p:nvPr/>
            </p:nvSpPr>
            <p:spPr>
              <a:xfrm>
                <a:off x="8591900" y="40659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58;p3"/>
              <p:cNvSpPr/>
              <p:nvPr/>
            </p:nvSpPr>
            <p:spPr>
              <a:xfrm>
                <a:off x="7726675" y="49272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59;p3"/>
              <p:cNvSpPr/>
              <p:nvPr/>
            </p:nvSpPr>
            <p:spPr>
              <a:xfrm>
                <a:off x="8565800" y="44322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60;p3"/>
              <p:cNvSpPr/>
              <p:nvPr/>
            </p:nvSpPr>
            <p:spPr>
              <a:xfrm>
                <a:off x="8765600" y="42507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61;p3"/>
              <p:cNvSpPr/>
              <p:nvPr/>
            </p:nvSpPr>
            <p:spPr>
              <a:xfrm>
                <a:off x="8629100" y="48635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62;p3"/>
              <p:cNvSpPr/>
              <p:nvPr/>
            </p:nvSpPr>
            <p:spPr>
              <a:xfrm>
                <a:off x="8188550" y="48002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63;p3"/>
              <p:cNvSpPr/>
              <p:nvPr/>
            </p:nvSpPr>
            <p:spPr>
              <a:xfrm>
                <a:off x="8728400" y="6937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 name="Google Shape;64;p3"/>
              <p:cNvSpPr/>
              <p:nvPr/>
            </p:nvSpPr>
            <p:spPr>
              <a:xfrm>
                <a:off x="1387325" y="8555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65;p3"/>
              <p:cNvSpPr/>
              <p:nvPr/>
            </p:nvSpPr>
            <p:spPr>
              <a:xfrm>
                <a:off x="8565800" y="9794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66;p3"/>
              <p:cNvSpPr/>
              <p:nvPr/>
            </p:nvSpPr>
            <p:spPr>
              <a:xfrm>
                <a:off x="8728400" y="12646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67;p3"/>
              <p:cNvSpPr/>
              <p:nvPr/>
            </p:nvSpPr>
            <p:spPr>
              <a:xfrm>
                <a:off x="8001150" y="48263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68;p3"/>
              <p:cNvSpPr/>
              <p:nvPr/>
            </p:nvSpPr>
            <p:spPr>
              <a:xfrm>
                <a:off x="1217575" y="9794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9" name="Google Shape;69;p3"/>
            <p:cNvSpPr/>
            <p:nvPr/>
          </p:nvSpPr>
          <p:spPr>
            <a:xfrm>
              <a:off x="-29920" y="2388122"/>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70" name="Google Shape;70;p3"/>
            <p:cNvGrpSpPr/>
            <p:nvPr/>
          </p:nvGrpSpPr>
          <p:grpSpPr>
            <a:xfrm>
              <a:off x="7283126" y="4765405"/>
              <a:ext cx="170184" cy="199027"/>
              <a:chOff x="3938129" y="1563480"/>
              <a:chExt cx="400999" cy="468962"/>
            </a:xfrm>
          </p:grpSpPr>
          <p:sp>
            <p:nvSpPr>
              <p:cNvPr id="71" name="Google Shape;71;p3"/>
              <p:cNvSpPr/>
              <p:nvPr/>
            </p:nvSpPr>
            <p:spPr>
              <a:xfrm>
                <a:off x="4100688" y="1731578"/>
                <a:ext cx="96181" cy="89782"/>
              </a:xfrm>
              <a:custGeom>
                <a:avLst/>
                <a:gdLst/>
                <a:ahLst/>
                <a:cxnLst/>
                <a:rect l="l" t="t" r="r" b="b"/>
                <a:pathLst>
                  <a:path w="4359" h="4069" extrusionOk="0">
                    <a:moveTo>
                      <a:pt x="3382" y="0"/>
                    </a:moveTo>
                    <a:cubicBezTo>
                      <a:pt x="3287" y="0"/>
                      <a:pt x="3187" y="19"/>
                      <a:pt x="3087" y="61"/>
                    </a:cubicBezTo>
                    <a:cubicBezTo>
                      <a:pt x="2793" y="184"/>
                      <a:pt x="2431" y="280"/>
                      <a:pt x="2100" y="421"/>
                    </a:cubicBezTo>
                    <a:cubicBezTo>
                      <a:pt x="1988" y="390"/>
                      <a:pt x="1873" y="375"/>
                      <a:pt x="1756" y="375"/>
                    </a:cubicBezTo>
                    <a:cubicBezTo>
                      <a:pt x="1573" y="375"/>
                      <a:pt x="1388" y="412"/>
                      <a:pt x="1212" y="479"/>
                    </a:cubicBezTo>
                    <a:cubicBezTo>
                      <a:pt x="857" y="617"/>
                      <a:pt x="661" y="944"/>
                      <a:pt x="659" y="1313"/>
                    </a:cubicBezTo>
                    <a:cubicBezTo>
                      <a:pt x="614" y="1428"/>
                      <a:pt x="589" y="1555"/>
                      <a:pt x="589" y="1690"/>
                    </a:cubicBezTo>
                    <a:lnTo>
                      <a:pt x="589" y="2275"/>
                    </a:lnTo>
                    <a:cubicBezTo>
                      <a:pt x="481" y="2453"/>
                      <a:pt x="381" y="2634"/>
                      <a:pt x="277" y="2809"/>
                    </a:cubicBezTo>
                    <a:cubicBezTo>
                      <a:pt x="0" y="3279"/>
                      <a:pt x="395" y="3922"/>
                      <a:pt x="895" y="4000"/>
                    </a:cubicBezTo>
                    <a:cubicBezTo>
                      <a:pt x="1164" y="4042"/>
                      <a:pt x="1441" y="4069"/>
                      <a:pt x="1717" y="4069"/>
                    </a:cubicBezTo>
                    <a:cubicBezTo>
                      <a:pt x="2418" y="4069"/>
                      <a:pt x="3108" y="3896"/>
                      <a:pt x="3623" y="3372"/>
                    </a:cubicBezTo>
                    <a:cubicBezTo>
                      <a:pt x="4291" y="2693"/>
                      <a:pt x="4359" y="1679"/>
                      <a:pt x="4222" y="789"/>
                    </a:cubicBezTo>
                    <a:cubicBezTo>
                      <a:pt x="4158" y="367"/>
                      <a:pt x="3804" y="0"/>
                      <a:pt x="33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72;p3"/>
              <p:cNvSpPr/>
              <p:nvPr/>
            </p:nvSpPr>
            <p:spPr>
              <a:xfrm>
                <a:off x="4046649" y="1563480"/>
                <a:ext cx="70520" cy="116349"/>
              </a:xfrm>
              <a:custGeom>
                <a:avLst/>
                <a:gdLst/>
                <a:ahLst/>
                <a:cxnLst/>
                <a:rect l="l" t="t" r="r" b="b"/>
                <a:pathLst>
                  <a:path w="3196" h="5273" extrusionOk="0">
                    <a:moveTo>
                      <a:pt x="1167" y="0"/>
                    </a:moveTo>
                    <a:cubicBezTo>
                      <a:pt x="592" y="0"/>
                      <a:pt x="1" y="693"/>
                      <a:pt x="404" y="1359"/>
                    </a:cubicBezTo>
                    <a:cubicBezTo>
                      <a:pt x="988" y="2326"/>
                      <a:pt x="1326" y="3403"/>
                      <a:pt x="1446" y="4525"/>
                    </a:cubicBezTo>
                    <a:cubicBezTo>
                      <a:pt x="1499" y="5033"/>
                      <a:pt x="1898" y="5273"/>
                      <a:pt x="2296" y="5273"/>
                    </a:cubicBezTo>
                    <a:cubicBezTo>
                      <a:pt x="2747" y="5273"/>
                      <a:pt x="3195" y="4964"/>
                      <a:pt x="3135" y="4387"/>
                    </a:cubicBezTo>
                    <a:cubicBezTo>
                      <a:pt x="2983" y="2953"/>
                      <a:pt x="2530" y="1609"/>
                      <a:pt x="1784" y="376"/>
                    </a:cubicBezTo>
                    <a:cubicBezTo>
                      <a:pt x="1623" y="110"/>
                      <a:pt x="1396" y="0"/>
                      <a:pt x="11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73;p3"/>
              <p:cNvSpPr/>
              <p:nvPr/>
            </p:nvSpPr>
            <p:spPr>
              <a:xfrm>
                <a:off x="3957194" y="1633539"/>
                <a:ext cx="99844" cy="90996"/>
              </a:xfrm>
              <a:custGeom>
                <a:avLst/>
                <a:gdLst/>
                <a:ahLst/>
                <a:cxnLst/>
                <a:rect l="l" t="t" r="r" b="b"/>
                <a:pathLst>
                  <a:path w="4525" h="4124" extrusionOk="0">
                    <a:moveTo>
                      <a:pt x="1183" y="1"/>
                    </a:moveTo>
                    <a:cubicBezTo>
                      <a:pt x="541" y="1"/>
                      <a:pt x="1" y="940"/>
                      <a:pt x="619" y="1535"/>
                    </a:cubicBezTo>
                    <a:cubicBezTo>
                      <a:pt x="1433" y="2314"/>
                      <a:pt x="2232" y="3111"/>
                      <a:pt x="3012" y="3927"/>
                    </a:cubicBezTo>
                    <a:cubicBezTo>
                      <a:pt x="3143" y="4064"/>
                      <a:pt x="3324" y="4124"/>
                      <a:pt x="3511" y="4124"/>
                    </a:cubicBezTo>
                    <a:cubicBezTo>
                      <a:pt x="3775" y="4124"/>
                      <a:pt x="4049" y="4004"/>
                      <a:pt x="4206" y="3814"/>
                    </a:cubicBezTo>
                    <a:cubicBezTo>
                      <a:pt x="4525" y="3429"/>
                      <a:pt x="4411" y="2953"/>
                      <a:pt x="4094" y="2621"/>
                    </a:cubicBezTo>
                    <a:cubicBezTo>
                      <a:pt x="3314" y="1806"/>
                      <a:pt x="2515" y="1010"/>
                      <a:pt x="1701" y="228"/>
                    </a:cubicBezTo>
                    <a:cubicBezTo>
                      <a:pt x="1535" y="68"/>
                      <a:pt x="1355" y="1"/>
                      <a:pt x="118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 name="Google Shape;74;p3"/>
              <p:cNvSpPr/>
              <p:nvPr/>
            </p:nvSpPr>
            <p:spPr>
              <a:xfrm>
                <a:off x="3938129" y="1775004"/>
                <a:ext cx="124800" cy="43799"/>
              </a:xfrm>
              <a:custGeom>
                <a:avLst/>
                <a:gdLst/>
                <a:ahLst/>
                <a:cxnLst/>
                <a:rect l="l" t="t" r="r" b="b"/>
                <a:pathLst>
                  <a:path w="5656" h="1985" extrusionOk="0">
                    <a:moveTo>
                      <a:pt x="1224" y="0"/>
                    </a:moveTo>
                    <a:cubicBezTo>
                      <a:pt x="437" y="0"/>
                      <a:pt x="0" y="1223"/>
                      <a:pt x="870" y="1620"/>
                    </a:cubicBezTo>
                    <a:cubicBezTo>
                      <a:pt x="1437" y="1879"/>
                      <a:pt x="2045" y="1985"/>
                      <a:pt x="2660" y="1985"/>
                    </a:cubicBezTo>
                    <a:cubicBezTo>
                      <a:pt x="3353" y="1985"/>
                      <a:pt x="4053" y="1850"/>
                      <a:pt x="4707" y="1648"/>
                    </a:cubicBezTo>
                    <a:cubicBezTo>
                      <a:pt x="5655" y="1354"/>
                      <a:pt x="5259" y="12"/>
                      <a:pt x="4397" y="12"/>
                    </a:cubicBezTo>
                    <a:cubicBezTo>
                      <a:pt x="4311" y="12"/>
                      <a:pt x="4220" y="25"/>
                      <a:pt x="4125" y="55"/>
                    </a:cubicBezTo>
                    <a:cubicBezTo>
                      <a:pt x="3673" y="195"/>
                      <a:pt x="3169" y="301"/>
                      <a:pt x="2675" y="301"/>
                    </a:cubicBezTo>
                    <a:cubicBezTo>
                      <a:pt x="2297" y="301"/>
                      <a:pt x="1924" y="239"/>
                      <a:pt x="1584" y="83"/>
                    </a:cubicBezTo>
                    <a:cubicBezTo>
                      <a:pt x="1459" y="26"/>
                      <a:pt x="1338" y="0"/>
                      <a:pt x="12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 name="Google Shape;75;p3"/>
              <p:cNvSpPr/>
              <p:nvPr/>
            </p:nvSpPr>
            <p:spPr>
              <a:xfrm>
                <a:off x="3987777" y="1836811"/>
                <a:ext cx="110413" cy="124491"/>
              </a:xfrm>
              <a:custGeom>
                <a:avLst/>
                <a:gdLst/>
                <a:ahLst/>
                <a:cxnLst/>
                <a:rect l="l" t="t" r="r" b="b"/>
                <a:pathLst>
                  <a:path w="5004" h="5642" extrusionOk="0">
                    <a:moveTo>
                      <a:pt x="3738" y="0"/>
                    </a:moveTo>
                    <a:cubicBezTo>
                      <a:pt x="3587" y="0"/>
                      <a:pt x="3427" y="45"/>
                      <a:pt x="3270" y="150"/>
                    </a:cubicBezTo>
                    <a:cubicBezTo>
                      <a:pt x="1679" y="1210"/>
                      <a:pt x="554" y="2809"/>
                      <a:pt x="137" y="4676"/>
                    </a:cubicBezTo>
                    <a:cubicBezTo>
                      <a:pt x="0" y="5283"/>
                      <a:pt x="482" y="5641"/>
                      <a:pt x="966" y="5641"/>
                    </a:cubicBezTo>
                    <a:cubicBezTo>
                      <a:pt x="1333" y="5641"/>
                      <a:pt x="1701" y="5436"/>
                      <a:pt x="1804" y="4978"/>
                    </a:cubicBezTo>
                    <a:cubicBezTo>
                      <a:pt x="2128" y="3530"/>
                      <a:pt x="3029" y="2344"/>
                      <a:pt x="4253" y="1530"/>
                    </a:cubicBezTo>
                    <a:cubicBezTo>
                      <a:pt x="5003" y="1031"/>
                      <a:pt x="4462" y="0"/>
                      <a:pt x="37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 name="Google Shape;76;p3"/>
              <p:cNvSpPr/>
              <p:nvPr/>
            </p:nvSpPr>
            <p:spPr>
              <a:xfrm>
                <a:off x="4095944" y="1889505"/>
                <a:ext cx="46535" cy="142937"/>
              </a:xfrm>
              <a:custGeom>
                <a:avLst/>
                <a:gdLst/>
                <a:ahLst/>
                <a:cxnLst/>
                <a:rect l="l" t="t" r="r" b="b"/>
                <a:pathLst>
                  <a:path w="2109" h="6478" extrusionOk="0">
                    <a:moveTo>
                      <a:pt x="1274" y="1"/>
                    </a:moveTo>
                    <a:cubicBezTo>
                      <a:pt x="888" y="1"/>
                      <a:pt x="439" y="282"/>
                      <a:pt x="417" y="694"/>
                    </a:cubicBezTo>
                    <a:cubicBezTo>
                      <a:pt x="332" y="2368"/>
                      <a:pt x="36" y="4020"/>
                      <a:pt x="8" y="5698"/>
                    </a:cubicBezTo>
                    <a:cubicBezTo>
                      <a:pt x="0" y="6136"/>
                      <a:pt x="452" y="6477"/>
                      <a:pt x="863" y="6477"/>
                    </a:cubicBezTo>
                    <a:cubicBezTo>
                      <a:pt x="883" y="6477"/>
                      <a:pt x="902" y="6476"/>
                      <a:pt x="922" y="6475"/>
                    </a:cubicBezTo>
                    <a:cubicBezTo>
                      <a:pt x="1415" y="6435"/>
                      <a:pt x="1690" y="6020"/>
                      <a:pt x="1698" y="5561"/>
                    </a:cubicBezTo>
                    <a:cubicBezTo>
                      <a:pt x="1723" y="4032"/>
                      <a:pt x="2010" y="2522"/>
                      <a:pt x="2086" y="996"/>
                    </a:cubicBezTo>
                    <a:cubicBezTo>
                      <a:pt x="2108" y="538"/>
                      <a:pt x="1893" y="100"/>
                      <a:pt x="1403" y="12"/>
                    </a:cubicBezTo>
                    <a:cubicBezTo>
                      <a:pt x="1361" y="4"/>
                      <a:pt x="1318" y="1"/>
                      <a:pt x="127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 name="Google Shape;77;p3"/>
              <p:cNvSpPr/>
              <p:nvPr/>
            </p:nvSpPr>
            <p:spPr>
              <a:xfrm>
                <a:off x="4183656" y="1880634"/>
                <a:ext cx="61076" cy="99315"/>
              </a:xfrm>
              <a:custGeom>
                <a:avLst/>
                <a:gdLst/>
                <a:ahLst/>
                <a:cxnLst/>
                <a:rect l="l" t="t" r="r" b="b"/>
                <a:pathLst>
                  <a:path w="2768" h="4501" extrusionOk="0">
                    <a:moveTo>
                      <a:pt x="855" y="1"/>
                    </a:moveTo>
                    <a:cubicBezTo>
                      <a:pt x="835" y="1"/>
                      <a:pt x="816" y="2"/>
                      <a:pt x="796" y="3"/>
                    </a:cubicBezTo>
                    <a:cubicBezTo>
                      <a:pt x="303" y="44"/>
                      <a:pt x="28" y="457"/>
                      <a:pt x="21" y="917"/>
                    </a:cubicBezTo>
                    <a:cubicBezTo>
                      <a:pt x="1" y="2074"/>
                      <a:pt x="361" y="3157"/>
                      <a:pt x="973" y="4130"/>
                    </a:cubicBezTo>
                    <a:cubicBezTo>
                      <a:pt x="1137" y="4392"/>
                      <a:pt x="1366" y="4501"/>
                      <a:pt x="1596" y="4501"/>
                    </a:cubicBezTo>
                    <a:cubicBezTo>
                      <a:pt x="2178" y="4501"/>
                      <a:pt x="2768" y="3808"/>
                      <a:pt x="2353" y="3147"/>
                    </a:cubicBezTo>
                    <a:cubicBezTo>
                      <a:pt x="1897" y="2419"/>
                      <a:pt x="1696" y="1635"/>
                      <a:pt x="1711" y="780"/>
                    </a:cubicBezTo>
                    <a:cubicBezTo>
                      <a:pt x="1718" y="342"/>
                      <a:pt x="1265" y="1"/>
                      <a:pt x="8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 name="Google Shape;78;p3"/>
              <p:cNvSpPr/>
              <p:nvPr/>
            </p:nvSpPr>
            <p:spPr>
              <a:xfrm>
                <a:off x="4221764" y="1818518"/>
                <a:ext cx="116216" cy="46337"/>
              </a:xfrm>
              <a:custGeom>
                <a:avLst/>
                <a:gdLst/>
                <a:ahLst/>
                <a:cxnLst/>
                <a:rect l="l" t="t" r="r" b="b"/>
                <a:pathLst>
                  <a:path w="5267" h="2100" extrusionOk="0">
                    <a:moveTo>
                      <a:pt x="1732" y="1"/>
                    </a:moveTo>
                    <a:cubicBezTo>
                      <a:pt x="1511" y="1"/>
                      <a:pt x="1288" y="9"/>
                      <a:pt x="1064" y="26"/>
                    </a:cubicBezTo>
                    <a:cubicBezTo>
                      <a:pt x="1" y="108"/>
                      <a:pt x="107" y="1719"/>
                      <a:pt x="1124" y="1719"/>
                    </a:cubicBezTo>
                    <a:cubicBezTo>
                      <a:pt x="1149" y="1719"/>
                      <a:pt x="1175" y="1718"/>
                      <a:pt x="1201" y="1716"/>
                    </a:cubicBezTo>
                    <a:cubicBezTo>
                      <a:pt x="1401" y="1701"/>
                      <a:pt x="1600" y="1693"/>
                      <a:pt x="1799" y="1693"/>
                    </a:cubicBezTo>
                    <a:cubicBezTo>
                      <a:pt x="2534" y="1693"/>
                      <a:pt x="3261" y="1801"/>
                      <a:pt x="3964" y="2039"/>
                    </a:cubicBezTo>
                    <a:cubicBezTo>
                      <a:pt x="4083" y="2079"/>
                      <a:pt x="4205" y="2100"/>
                      <a:pt x="4324" y="2100"/>
                    </a:cubicBezTo>
                    <a:cubicBezTo>
                      <a:pt x="4642" y="2100"/>
                      <a:pt x="4939" y="1952"/>
                      <a:pt x="5089" y="1628"/>
                    </a:cubicBezTo>
                    <a:cubicBezTo>
                      <a:pt x="5267" y="1248"/>
                      <a:pt x="5115" y="650"/>
                      <a:pt x="4679" y="502"/>
                    </a:cubicBezTo>
                    <a:cubicBezTo>
                      <a:pt x="3712" y="175"/>
                      <a:pt x="2737" y="1"/>
                      <a:pt x="17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 name="Google Shape;79;p3"/>
              <p:cNvSpPr/>
              <p:nvPr/>
            </p:nvSpPr>
            <p:spPr>
              <a:xfrm>
                <a:off x="4226001" y="1695876"/>
                <a:ext cx="113127" cy="89849"/>
              </a:xfrm>
              <a:custGeom>
                <a:avLst/>
                <a:gdLst/>
                <a:ahLst/>
                <a:cxnLst/>
                <a:rect l="l" t="t" r="r" b="b"/>
                <a:pathLst>
                  <a:path w="5127" h="4072" extrusionOk="0">
                    <a:moveTo>
                      <a:pt x="4140" y="1"/>
                    </a:moveTo>
                    <a:cubicBezTo>
                      <a:pt x="3820" y="1"/>
                      <a:pt x="3530" y="198"/>
                      <a:pt x="3362" y="491"/>
                    </a:cubicBezTo>
                    <a:cubicBezTo>
                      <a:pt x="2778" y="1509"/>
                      <a:pt x="1776" y="2171"/>
                      <a:pt x="650" y="2445"/>
                    </a:cubicBezTo>
                    <a:cubicBezTo>
                      <a:pt x="205" y="2553"/>
                      <a:pt x="0" y="3136"/>
                      <a:pt x="144" y="3532"/>
                    </a:cubicBezTo>
                    <a:cubicBezTo>
                      <a:pt x="280" y="3904"/>
                      <a:pt x="600" y="4071"/>
                      <a:pt x="950" y="4071"/>
                    </a:cubicBezTo>
                    <a:cubicBezTo>
                      <a:pt x="1043" y="4071"/>
                      <a:pt x="1137" y="4059"/>
                      <a:pt x="1231" y="4037"/>
                    </a:cubicBezTo>
                    <a:cubicBezTo>
                      <a:pt x="2805" y="3656"/>
                      <a:pt x="4100" y="2598"/>
                      <a:pt x="4898" y="1206"/>
                    </a:cubicBezTo>
                    <a:cubicBezTo>
                      <a:pt x="5126" y="808"/>
                      <a:pt x="4878" y="260"/>
                      <a:pt x="4487" y="80"/>
                    </a:cubicBezTo>
                    <a:cubicBezTo>
                      <a:pt x="4370" y="25"/>
                      <a:pt x="4253" y="1"/>
                      <a:pt x="414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 name="Google Shape;80;p3"/>
              <p:cNvSpPr/>
              <p:nvPr/>
            </p:nvSpPr>
            <p:spPr>
              <a:xfrm>
                <a:off x="4195991" y="1573255"/>
                <a:ext cx="80339" cy="132964"/>
              </a:xfrm>
              <a:custGeom>
                <a:avLst/>
                <a:gdLst/>
                <a:ahLst/>
                <a:cxnLst/>
                <a:rect l="l" t="t" r="r" b="b"/>
                <a:pathLst>
                  <a:path w="3641" h="6026" extrusionOk="0">
                    <a:moveTo>
                      <a:pt x="2668" y="0"/>
                    </a:moveTo>
                    <a:cubicBezTo>
                      <a:pt x="2304" y="0"/>
                      <a:pt x="1947" y="208"/>
                      <a:pt x="1865" y="672"/>
                    </a:cubicBezTo>
                    <a:cubicBezTo>
                      <a:pt x="1603" y="2151"/>
                      <a:pt x="1025" y="3524"/>
                      <a:pt x="335" y="4851"/>
                    </a:cubicBezTo>
                    <a:cubicBezTo>
                      <a:pt x="1" y="5495"/>
                      <a:pt x="567" y="6026"/>
                      <a:pt x="1133" y="6026"/>
                    </a:cubicBezTo>
                    <a:cubicBezTo>
                      <a:pt x="1418" y="6026"/>
                      <a:pt x="1704" y="5890"/>
                      <a:pt x="1872" y="5566"/>
                    </a:cubicBezTo>
                    <a:cubicBezTo>
                      <a:pt x="2627" y="4116"/>
                      <a:pt x="3247" y="2588"/>
                      <a:pt x="3534" y="973"/>
                    </a:cubicBezTo>
                    <a:cubicBezTo>
                      <a:pt x="3641" y="361"/>
                      <a:pt x="3148" y="0"/>
                      <a:pt x="26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81" name="Google Shape;81;p3"/>
            <p:cNvSpPr/>
            <p:nvPr/>
          </p:nvSpPr>
          <p:spPr>
            <a:xfrm>
              <a:off x="8582145" y="1563541"/>
              <a:ext cx="169873" cy="190386"/>
            </a:xfrm>
            <a:custGeom>
              <a:avLst/>
              <a:gdLst/>
              <a:ahLst/>
              <a:cxnLst/>
              <a:rect l="l" t="t" r="r" b="b"/>
              <a:pathLst>
                <a:path w="18144" h="20335" extrusionOk="0">
                  <a:moveTo>
                    <a:pt x="13836" y="1575"/>
                  </a:moveTo>
                  <a:cubicBezTo>
                    <a:pt x="14169" y="1575"/>
                    <a:pt x="14487" y="1682"/>
                    <a:pt x="14760" y="1936"/>
                  </a:cubicBezTo>
                  <a:cubicBezTo>
                    <a:pt x="15785" y="2893"/>
                    <a:pt x="15894" y="4757"/>
                    <a:pt x="16056" y="6052"/>
                  </a:cubicBezTo>
                  <a:cubicBezTo>
                    <a:pt x="16360" y="8492"/>
                    <a:pt x="16601" y="10990"/>
                    <a:pt x="16015" y="13408"/>
                  </a:cubicBezTo>
                  <a:cubicBezTo>
                    <a:pt x="15682" y="14785"/>
                    <a:pt x="15101" y="16390"/>
                    <a:pt x="15471" y="17766"/>
                  </a:cubicBezTo>
                  <a:cubicBezTo>
                    <a:pt x="12355" y="16040"/>
                    <a:pt x="8710" y="15290"/>
                    <a:pt x="5717" y="13312"/>
                  </a:cubicBezTo>
                  <a:cubicBezTo>
                    <a:pt x="3995" y="12173"/>
                    <a:pt x="2568" y="10577"/>
                    <a:pt x="2135" y="8505"/>
                  </a:cubicBezTo>
                  <a:cubicBezTo>
                    <a:pt x="1998" y="7856"/>
                    <a:pt x="1971" y="7055"/>
                    <a:pt x="2334" y="6519"/>
                  </a:cubicBezTo>
                  <a:cubicBezTo>
                    <a:pt x="2643" y="6061"/>
                    <a:pt x="3119" y="5861"/>
                    <a:pt x="3671" y="5808"/>
                  </a:cubicBezTo>
                  <a:cubicBezTo>
                    <a:pt x="3781" y="5797"/>
                    <a:pt x="3891" y="5792"/>
                    <a:pt x="4000" y="5792"/>
                  </a:cubicBezTo>
                  <a:cubicBezTo>
                    <a:pt x="5757" y="5792"/>
                    <a:pt x="7293" y="7132"/>
                    <a:pt x="8135" y="8579"/>
                  </a:cubicBezTo>
                  <a:cubicBezTo>
                    <a:pt x="8282" y="8832"/>
                    <a:pt x="8492" y="8936"/>
                    <a:pt x="8706" y="8936"/>
                  </a:cubicBezTo>
                  <a:cubicBezTo>
                    <a:pt x="8854" y="8936"/>
                    <a:pt x="9003" y="8886"/>
                    <a:pt x="9135" y="8802"/>
                  </a:cubicBezTo>
                  <a:cubicBezTo>
                    <a:pt x="9260" y="9039"/>
                    <a:pt x="9512" y="9152"/>
                    <a:pt x="9774" y="9152"/>
                  </a:cubicBezTo>
                  <a:cubicBezTo>
                    <a:pt x="10196" y="9152"/>
                    <a:pt x="10645" y="8860"/>
                    <a:pt x="10643" y="8317"/>
                  </a:cubicBezTo>
                  <a:cubicBezTo>
                    <a:pt x="10636" y="6715"/>
                    <a:pt x="10461" y="4929"/>
                    <a:pt x="11189" y="3445"/>
                  </a:cubicBezTo>
                  <a:cubicBezTo>
                    <a:pt x="11583" y="2640"/>
                    <a:pt x="12783" y="1575"/>
                    <a:pt x="13836" y="1575"/>
                  </a:cubicBezTo>
                  <a:close/>
                  <a:moveTo>
                    <a:pt x="13882" y="1"/>
                  </a:moveTo>
                  <a:cubicBezTo>
                    <a:pt x="12399" y="1"/>
                    <a:pt x="10858" y="1017"/>
                    <a:pt x="10086" y="2184"/>
                  </a:cubicBezTo>
                  <a:cubicBezTo>
                    <a:pt x="9134" y="3621"/>
                    <a:pt x="9035" y="5354"/>
                    <a:pt x="9042" y="7047"/>
                  </a:cubicBezTo>
                  <a:cubicBezTo>
                    <a:pt x="7973" y="5565"/>
                    <a:pt x="6328" y="4411"/>
                    <a:pt x="4491" y="4230"/>
                  </a:cubicBezTo>
                  <a:cubicBezTo>
                    <a:pt x="4337" y="4214"/>
                    <a:pt x="4182" y="4207"/>
                    <a:pt x="4029" y="4207"/>
                  </a:cubicBezTo>
                  <a:cubicBezTo>
                    <a:pt x="2439" y="4207"/>
                    <a:pt x="980" y="5031"/>
                    <a:pt x="561" y="6680"/>
                  </a:cubicBezTo>
                  <a:cubicBezTo>
                    <a:pt x="1" y="8885"/>
                    <a:pt x="1322" y="11407"/>
                    <a:pt x="2796" y="12960"/>
                  </a:cubicBezTo>
                  <a:cubicBezTo>
                    <a:pt x="4507" y="14765"/>
                    <a:pt x="6846" y="15844"/>
                    <a:pt x="9111" y="16776"/>
                  </a:cubicBezTo>
                  <a:cubicBezTo>
                    <a:pt x="11517" y="17766"/>
                    <a:pt x="14166" y="18554"/>
                    <a:pt x="16254" y="20161"/>
                  </a:cubicBezTo>
                  <a:cubicBezTo>
                    <a:pt x="16411" y="20282"/>
                    <a:pt x="16576" y="20334"/>
                    <a:pt x="16734" y="20334"/>
                  </a:cubicBezTo>
                  <a:cubicBezTo>
                    <a:pt x="17369" y="20334"/>
                    <a:pt x="17891" y="19501"/>
                    <a:pt x="17336" y="18987"/>
                  </a:cubicBezTo>
                  <a:cubicBezTo>
                    <a:pt x="17568" y="18678"/>
                    <a:pt x="17622" y="18215"/>
                    <a:pt x="17272" y="17869"/>
                  </a:cubicBezTo>
                  <a:cubicBezTo>
                    <a:pt x="16649" y="17254"/>
                    <a:pt x="16989" y="16050"/>
                    <a:pt x="17162" y="15321"/>
                  </a:cubicBezTo>
                  <a:cubicBezTo>
                    <a:pt x="17420" y="14235"/>
                    <a:pt x="17742" y="13187"/>
                    <a:pt x="17865" y="12072"/>
                  </a:cubicBezTo>
                  <a:cubicBezTo>
                    <a:pt x="18143" y="9531"/>
                    <a:pt x="17890" y="6855"/>
                    <a:pt x="17417" y="4350"/>
                  </a:cubicBezTo>
                  <a:cubicBezTo>
                    <a:pt x="17126" y="2809"/>
                    <a:pt x="16596" y="873"/>
                    <a:pt x="14991" y="214"/>
                  </a:cubicBezTo>
                  <a:cubicBezTo>
                    <a:pt x="14634" y="67"/>
                    <a:pt x="14260" y="1"/>
                    <a:pt x="138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18342620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gradFill>
          <a:gsLst>
            <a:gs pos="0">
              <a:schemeClr val="lt1"/>
            </a:gs>
            <a:gs pos="50000">
              <a:schemeClr val="dk2"/>
            </a:gs>
            <a:gs pos="100000">
              <a:schemeClr val="lt2"/>
            </a:gs>
          </a:gsLst>
          <a:path path="circle">
            <a:fillToRect l="100000" b="100000"/>
          </a:path>
          <a:tileRect t="-100000" r="-100000"/>
        </a:gradFill>
        <a:effectLst/>
      </p:bgPr>
    </p:bg>
    <p:spTree>
      <p:nvGrpSpPr>
        <p:cNvPr id="1" name="Shape 108"/>
        <p:cNvGrpSpPr/>
        <p:nvPr/>
      </p:nvGrpSpPr>
      <p:grpSpPr>
        <a:xfrm>
          <a:off x="0" y="0"/>
          <a:ext cx="0" cy="0"/>
          <a:chOff x="0" y="0"/>
          <a:chExt cx="0" cy="0"/>
        </a:xfrm>
      </p:grpSpPr>
      <p:sp>
        <p:nvSpPr>
          <p:cNvPr id="109" name="Google Shape;109;p5"/>
          <p:cNvSpPr txBox="1">
            <a:spLocks noGrp="1"/>
          </p:cNvSpPr>
          <p:nvPr>
            <p:ph type="subTitle" idx="1"/>
          </p:nvPr>
        </p:nvSpPr>
        <p:spPr>
          <a:xfrm>
            <a:off x="900400" y="3786400"/>
            <a:ext cx="3936400" cy="846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0" name="Google Shape;110;p5"/>
          <p:cNvSpPr txBox="1">
            <a:spLocks noGrp="1"/>
          </p:cNvSpPr>
          <p:nvPr>
            <p:ph type="subTitle" idx="2"/>
          </p:nvPr>
        </p:nvSpPr>
        <p:spPr>
          <a:xfrm>
            <a:off x="7355200" y="3786467"/>
            <a:ext cx="3936400" cy="84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1" name="Google Shape;111;p5"/>
          <p:cNvSpPr txBox="1">
            <a:spLocks noGrp="1"/>
          </p:cNvSpPr>
          <p:nvPr>
            <p:ph type="title"/>
          </p:nvPr>
        </p:nvSpPr>
        <p:spPr>
          <a:xfrm>
            <a:off x="900417" y="3163467"/>
            <a:ext cx="3936400" cy="6228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r" rtl="0">
              <a:spcBef>
                <a:spcPts val="0"/>
              </a:spcBef>
              <a:spcAft>
                <a:spcPts val="0"/>
              </a:spcAft>
              <a:buSzPts val="2400"/>
              <a:buNone/>
              <a:defRPr sz="2667"/>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12" name="Google Shape;112;p5"/>
          <p:cNvSpPr txBox="1">
            <a:spLocks noGrp="1"/>
          </p:cNvSpPr>
          <p:nvPr>
            <p:ph type="title" idx="3"/>
          </p:nvPr>
        </p:nvSpPr>
        <p:spPr>
          <a:xfrm>
            <a:off x="7355217" y="3163467"/>
            <a:ext cx="3936400" cy="6228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l" rtl="0">
              <a:spcBef>
                <a:spcPts val="0"/>
              </a:spcBef>
              <a:spcAft>
                <a:spcPts val="0"/>
              </a:spcAft>
              <a:buSzPts val="2400"/>
              <a:buNone/>
              <a:defRPr sz="2667"/>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13" name="Google Shape;113;p5"/>
          <p:cNvSpPr txBox="1">
            <a:spLocks noGrp="1"/>
          </p:cNvSpPr>
          <p:nvPr>
            <p:ph type="title" idx="4"/>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14" name="Google Shape;114;p5"/>
          <p:cNvGrpSpPr/>
          <p:nvPr/>
        </p:nvGrpSpPr>
        <p:grpSpPr>
          <a:xfrm>
            <a:off x="-1" y="304900"/>
            <a:ext cx="12192005" cy="6553101"/>
            <a:chOff x="-1" y="228675"/>
            <a:chExt cx="9144004" cy="4914826"/>
          </a:xfrm>
        </p:grpSpPr>
        <p:pic>
          <p:nvPicPr>
            <p:cNvPr id="115" name="Google Shape;115;p5"/>
            <p:cNvPicPr preferRelativeResize="0"/>
            <p:nvPr/>
          </p:nvPicPr>
          <p:blipFill rotWithShape="1">
            <a:blip r:embed="rId2">
              <a:alphaModFix/>
            </a:blip>
            <a:srcRect b="39972"/>
            <a:stretch/>
          </p:blipFill>
          <p:spPr>
            <a:xfrm>
              <a:off x="377725" y="3559250"/>
              <a:ext cx="1427501" cy="1584251"/>
            </a:xfrm>
            <a:prstGeom prst="rect">
              <a:avLst/>
            </a:prstGeom>
            <a:noFill/>
            <a:ln>
              <a:noFill/>
            </a:ln>
          </p:spPr>
        </p:pic>
        <p:pic>
          <p:nvPicPr>
            <p:cNvPr id="116" name="Google Shape;116;p5"/>
            <p:cNvPicPr preferRelativeResize="0"/>
            <p:nvPr/>
          </p:nvPicPr>
          <p:blipFill rotWithShape="1">
            <a:blip r:embed="rId3">
              <a:alphaModFix/>
            </a:blip>
            <a:srcRect l="42508" b="27896"/>
            <a:stretch/>
          </p:blipFill>
          <p:spPr>
            <a:xfrm>
              <a:off x="0" y="3381900"/>
              <a:ext cx="1369475" cy="1761600"/>
            </a:xfrm>
            <a:prstGeom prst="rect">
              <a:avLst/>
            </a:prstGeom>
            <a:noFill/>
            <a:ln>
              <a:noFill/>
            </a:ln>
          </p:spPr>
        </p:pic>
        <p:pic>
          <p:nvPicPr>
            <p:cNvPr id="117" name="Google Shape;117;p5"/>
            <p:cNvPicPr preferRelativeResize="0"/>
            <p:nvPr/>
          </p:nvPicPr>
          <p:blipFill rotWithShape="1">
            <a:blip r:embed="rId4">
              <a:alphaModFix/>
            </a:blip>
            <a:srcRect r="34258" b="8206"/>
            <a:stretch/>
          </p:blipFill>
          <p:spPr>
            <a:xfrm>
              <a:off x="6637825" y="3474500"/>
              <a:ext cx="2506175" cy="1669000"/>
            </a:xfrm>
            <a:prstGeom prst="rect">
              <a:avLst/>
            </a:prstGeom>
            <a:noFill/>
            <a:ln>
              <a:noFill/>
            </a:ln>
          </p:spPr>
        </p:pic>
        <p:pic>
          <p:nvPicPr>
            <p:cNvPr id="118" name="Google Shape;118;p5"/>
            <p:cNvPicPr preferRelativeResize="0"/>
            <p:nvPr/>
          </p:nvPicPr>
          <p:blipFill rotWithShape="1">
            <a:blip r:embed="rId5">
              <a:alphaModFix/>
            </a:blip>
            <a:srcRect l="34383" r="10159"/>
            <a:stretch/>
          </p:blipFill>
          <p:spPr>
            <a:xfrm>
              <a:off x="0" y="1174500"/>
              <a:ext cx="1061600" cy="1175550"/>
            </a:xfrm>
            <a:prstGeom prst="rect">
              <a:avLst/>
            </a:prstGeom>
            <a:noFill/>
            <a:ln>
              <a:noFill/>
            </a:ln>
          </p:spPr>
        </p:pic>
        <p:pic>
          <p:nvPicPr>
            <p:cNvPr id="119" name="Google Shape;119;p5"/>
            <p:cNvPicPr preferRelativeResize="0"/>
            <p:nvPr/>
          </p:nvPicPr>
          <p:blipFill rotWithShape="1">
            <a:blip r:embed="rId6">
              <a:alphaModFix/>
            </a:blip>
            <a:srcRect b="44183"/>
            <a:stretch/>
          </p:blipFill>
          <p:spPr>
            <a:xfrm>
              <a:off x="2226000" y="4433651"/>
              <a:ext cx="4692001" cy="709850"/>
            </a:xfrm>
            <a:prstGeom prst="rect">
              <a:avLst/>
            </a:prstGeom>
            <a:noFill/>
            <a:ln>
              <a:noFill/>
            </a:ln>
          </p:spPr>
        </p:pic>
        <p:pic>
          <p:nvPicPr>
            <p:cNvPr id="120" name="Google Shape;120;p5"/>
            <p:cNvPicPr preferRelativeResize="0"/>
            <p:nvPr/>
          </p:nvPicPr>
          <p:blipFill rotWithShape="1">
            <a:blip r:embed="rId7">
              <a:alphaModFix/>
            </a:blip>
            <a:srcRect l="20760" b="13058"/>
            <a:stretch/>
          </p:blipFill>
          <p:spPr>
            <a:xfrm>
              <a:off x="-1" y="4037800"/>
              <a:ext cx="1369475" cy="1105701"/>
            </a:xfrm>
            <a:prstGeom prst="rect">
              <a:avLst/>
            </a:prstGeom>
            <a:noFill/>
            <a:ln>
              <a:noFill/>
            </a:ln>
          </p:spPr>
        </p:pic>
        <p:pic>
          <p:nvPicPr>
            <p:cNvPr id="121" name="Google Shape;121;p5"/>
            <p:cNvPicPr preferRelativeResize="0"/>
            <p:nvPr/>
          </p:nvPicPr>
          <p:blipFill rotWithShape="1">
            <a:blip r:embed="rId3">
              <a:alphaModFix/>
            </a:blip>
            <a:srcRect l="46198" b="27896"/>
            <a:stretch/>
          </p:blipFill>
          <p:spPr>
            <a:xfrm flipH="1">
              <a:off x="7862425" y="3381900"/>
              <a:ext cx="1281575" cy="1761600"/>
            </a:xfrm>
            <a:prstGeom prst="rect">
              <a:avLst/>
            </a:prstGeom>
            <a:noFill/>
            <a:ln>
              <a:noFill/>
            </a:ln>
          </p:spPr>
        </p:pic>
        <p:pic>
          <p:nvPicPr>
            <p:cNvPr id="122" name="Google Shape;122;p5"/>
            <p:cNvPicPr preferRelativeResize="0"/>
            <p:nvPr/>
          </p:nvPicPr>
          <p:blipFill rotWithShape="1">
            <a:blip r:embed="rId7">
              <a:alphaModFix/>
            </a:blip>
            <a:srcRect r="44760"/>
            <a:stretch/>
          </p:blipFill>
          <p:spPr>
            <a:xfrm>
              <a:off x="8189353" y="1014550"/>
              <a:ext cx="954650" cy="1271800"/>
            </a:xfrm>
            <a:prstGeom prst="rect">
              <a:avLst/>
            </a:prstGeom>
            <a:noFill/>
            <a:ln>
              <a:noFill/>
            </a:ln>
          </p:spPr>
        </p:pic>
        <p:sp>
          <p:nvSpPr>
            <p:cNvPr id="123" name="Google Shape;123;p5"/>
            <p:cNvSpPr/>
            <p:nvPr/>
          </p:nvSpPr>
          <p:spPr>
            <a:xfrm>
              <a:off x="8978000" y="31384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 name="Google Shape;124;p5"/>
            <p:cNvSpPr/>
            <p:nvPr/>
          </p:nvSpPr>
          <p:spPr>
            <a:xfrm>
              <a:off x="280325" y="25875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 name="Google Shape;125;p5"/>
            <p:cNvSpPr/>
            <p:nvPr/>
          </p:nvSpPr>
          <p:spPr>
            <a:xfrm>
              <a:off x="4044425" y="22867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 name="Google Shape;126;p5"/>
            <p:cNvSpPr/>
            <p:nvPr/>
          </p:nvSpPr>
          <p:spPr>
            <a:xfrm>
              <a:off x="317525" y="10652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 name="Google Shape;127;p5"/>
            <p:cNvSpPr/>
            <p:nvPr/>
          </p:nvSpPr>
          <p:spPr>
            <a:xfrm>
              <a:off x="377075" y="27796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 name="Google Shape;128;p5"/>
            <p:cNvSpPr/>
            <p:nvPr/>
          </p:nvSpPr>
          <p:spPr>
            <a:xfrm>
              <a:off x="2129100" y="47383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 name="Google Shape;129;p5"/>
            <p:cNvSpPr/>
            <p:nvPr/>
          </p:nvSpPr>
          <p:spPr>
            <a:xfrm>
              <a:off x="8850225" y="29048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 name="Google Shape;130;p5"/>
            <p:cNvSpPr/>
            <p:nvPr/>
          </p:nvSpPr>
          <p:spPr>
            <a:xfrm>
              <a:off x="8850225" y="7022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 name="Google Shape;131;p5"/>
            <p:cNvSpPr/>
            <p:nvPr/>
          </p:nvSpPr>
          <p:spPr>
            <a:xfrm>
              <a:off x="8722150" y="31123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 name="Google Shape;132;p5"/>
            <p:cNvSpPr/>
            <p:nvPr/>
          </p:nvSpPr>
          <p:spPr>
            <a:xfrm>
              <a:off x="8748250" y="463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 name="Google Shape;133;p5"/>
            <p:cNvSpPr/>
            <p:nvPr/>
          </p:nvSpPr>
          <p:spPr>
            <a:xfrm>
              <a:off x="1948563" y="47383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 name="Google Shape;134;p5"/>
            <p:cNvSpPr/>
            <p:nvPr/>
          </p:nvSpPr>
          <p:spPr>
            <a:xfrm>
              <a:off x="350975" y="23726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135" name="Google Shape;135;p5"/>
            <p:cNvPicPr preferRelativeResize="0"/>
            <p:nvPr/>
          </p:nvPicPr>
          <p:blipFill rotWithShape="1">
            <a:blip r:embed="rId8">
              <a:alphaModFix/>
            </a:blip>
            <a:srcRect b="31982"/>
            <a:stretch/>
          </p:blipFill>
          <p:spPr>
            <a:xfrm>
              <a:off x="7008625" y="4144475"/>
              <a:ext cx="1127475" cy="999026"/>
            </a:xfrm>
            <a:prstGeom prst="rect">
              <a:avLst/>
            </a:prstGeom>
            <a:noFill/>
            <a:ln>
              <a:noFill/>
            </a:ln>
          </p:spPr>
        </p:pic>
      </p:grpSp>
    </p:spTree>
    <p:extLst>
      <p:ext uri="{BB962C8B-B14F-4D97-AF65-F5344CB8AC3E}">
        <p14:creationId xmlns:p14="http://schemas.microsoft.com/office/powerpoint/2010/main" val="26308879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hyperlink" Target="https://www.facebook.com/groups/629898828017053" TargetMode="Externa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chemeClr val="lt1"/>
            </a:gs>
            <a:gs pos="50000">
              <a:schemeClr val="dk2"/>
            </a:gs>
            <a:gs pos="100000">
              <a:schemeClr val="lt2"/>
            </a:gs>
          </a:gsLst>
          <a:path path="circle">
            <a:fillToRect t="100000" r="100000"/>
          </a:path>
          <a:tileRect l="-100000" b="-100000"/>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20000"/>
            <a:ext cx="10272000" cy="8460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algn="ctr" rtl="0">
              <a:spcBef>
                <a:spcPts val="0"/>
              </a:spcBef>
              <a:spcAft>
                <a:spcPts val="0"/>
              </a:spcAft>
              <a:buClr>
                <a:schemeClr val="dk1"/>
              </a:buClr>
              <a:buSzPts val="3000"/>
              <a:buFont typeface="Lilita One"/>
              <a:buNone/>
              <a:defRPr sz="3000" b="1">
                <a:solidFill>
                  <a:schemeClr val="dk1"/>
                </a:solidFill>
                <a:latin typeface="Lilita One"/>
                <a:ea typeface="Lilita One"/>
                <a:cs typeface="Lilita One"/>
                <a:sym typeface="Lilita One"/>
              </a:defRPr>
            </a:lvl1pPr>
            <a:lvl2pPr lvl="1" algn="ctr" rtl="0">
              <a:spcBef>
                <a:spcPts val="0"/>
              </a:spcBef>
              <a:spcAft>
                <a:spcPts val="0"/>
              </a:spcAft>
              <a:buClr>
                <a:schemeClr val="dk1"/>
              </a:buClr>
              <a:buSzPts val="3000"/>
              <a:buFont typeface="Lilita One"/>
              <a:buNone/>
              <a:defRPr sz="3000" b="1">
                <a:solidFill>
                  <a:schemeClr val="dk1"/>
                </a:solidFill>
                <a:latin typeface="Lilita One"/>
                <a:ea typeface="Lilita One"/>
                <a:cs typeface="Lilita One"/>
                <a:sym typeface="Lilita One"/>
              </a:defRPr>
            </a:lvl2pPr>
            <a:lvl3pPr lvl="2" algn="ctr" rtl="0">
              <a:spcBef>
                <a:spcPts val="0"/>
              </a:spcBef>
              <a:spcAft>
                <a:spcPts val="0"/>
              </a:spcAft>
              <a:buClr>
                <a:schemeClr val="dk1"/>
              </a:buClr>
              <a:buSzPts val="3000"/>
              <a:buFont typeface="Lilita One"/>
              <a:buNone/>
              <a:defRPr sz="3000" b="1">
                <a:solidFill>
                  <a:schemeClr val="dk1"/>
                </a:solidFill>
                <a:latin typeface="Lilita One"/>
                <a:ea typeface="Lilita One"/>
                <a:cs typeface="Lilita One"/>
                <a:sym typeface="Lilita One"/>
              </a:defRPr>
            </a:lvl3pPr>
            <a:lvl4pPr lvl="3" algn="ctr" rtl="0">
              <a:spcBef>
                <a:spcPts val="0"/>
              </a:spcBef>
              <a:spcAft>
                <a:spcPts val="0"/>
              </a:spcAft>
              <a:buClr>
                <a:schemeClr val="dk1"/>
              </a:buClr>
              <a:buSzPts val="3000"/>
              <a:buFont typeface="Lilita One"/>
              <a:buNone/>
              <a:defRPr sz="3000" b="1">
                <a:solidFill>
                  <a:schemeClr val="dk1"/>
                </a:solidFill>
                <a:latin typeface="Lilita One"/>
                <a:ea typeface="Lilita One"/>
                <a:cs typeface="Lilita One"/>
                <a:sym typeface="Lilita One"/>
              </a:defRPr>
            </a:lvl4pPr>
            <a:lvl5pPr lvl="4" algn="ctr" rtl="0">
              <a:spcBef>
                <a:spcPts val="0"/>
              </a:spcBef>
              <a:spcAft>
                <a:spcPts val="0"/>
              </a:spcAft>
              <a:buClr>
                <a:schemeClr val="dk1"/>
              </a:buClr>
              <a:buSzPts val="3000"/>
              <a:buFont typeface="Lilita One"/>
              <a:buNone/>
              <a:defRPr sz="3000" b="1">
                <a:solidFill>
                  <a:schemeClr val="dk1"/>
                </a:solidFill>
                <a:latin typeface="Lilita One"/>
                <a:ea typeface="Lilita One"/>
                <a:cs typeface="Lilita One"/>
                <a:sym typeface="Lilita One"/>
              </a:defRPr>
            </a:lvl5pPr>
            <a:lvl6pPr lvl="5" algn="ctr" rtl="0">
              <a:spcBef>
                <a:spcPts val="0"/>
              </a:spcBef>
              <a:spcAft>
                <a:spcPts val="0"/>
              </a:spcAft>
              <a:buClr>
                <a:schemeClr val="dk1"/>
              </a:buClr>
              <a:buSzPts val="3000"/>
              <a:buFont typeface="Lilita One"/>
              <a:buNone/>
              <a:defRPr sz="3000" b="1">
                <a:solidFill>
                  <a:schemeClr val="dk1"/>
                </a:solidFill>
                <a:latin typeface="Lilita One"/>
                <a:ea typeface="Lilita One"/>
                <a:cs typeface="Lilita One"/>
                <a:sym typeface="Lilita One"/>
              </a:defRPr>
            </a:lvl6pPr>
            <a:lvl7pPr lvl="6" algn="ctr" rtl="0">
              <a:spcBef>
                <a:spcPts val="0"/>
              </a:spcBef>
              <a:spcAft>
                <a:spcPts val="0"/>
              </a:spcAft>
              <a:buClr>
                <a:schemeClr val="dk1"/>
              </a:buClr>
              <a:buSzPts val="3000"/>
              <a:buFont typeface="Lilita One"/>
              <a:buNone/>
              <a:defRPr sz="3000" b="1">
                <a:solidFill>
                  <a:schemeClr val="dk1"/>
                </a:solidFill>
                <a:latin typeface="Lilita One"/>
                <a:ea typeface="Lilita One"/>
                <a:cs typeface="Lilita One"/>
                <a:sym typeface="Lilita One"/>
              </a:defRPr>
            </a:lvl7pPr>
            <a:lvl8pPr lvl="7" algn="ctr" rtl="0">
              <a:spcBef>
                <a:spcPts val="0"/>
              </a:spcBef>
              <a:spcAft>
                <a:spcPts val="0"/>
              </a:spcAft>
              <a:buClr>
                <a:schemeClr val="dk1"/>
              </a:buClr>
              <a:buSzPts val="3000"/>
              <a:buFont typeface="Lilita One"/>
              <a:buNone/>
              <a:defRPr sz="3000" b="1">
                <a:solidFill>
                  <a:schemeClr val="dk1"/>
                </a:solidFill>
                <a:latin typeface="Lilita One"/>
                <a:ea typeface="Lilita One"/>
                <a:cs typeface="Lilita One"/>
                <a:sym typeface="Lilita One"/>
              </a:defRPr>
            </a:lvl8pPr>
            <a:lvl9pPr lvl="8" algn="ctr" rtl="0">
              <a:spcBef>
                <a:spcPts val="0"/>
              </a:spcBef>
              <a:spcAft>
                <a:spcPts val="0"/>
              </a:spcAft>
              <a:buClr>
                <a:schemeClr val="dk1"/>
              </a:buClr>
              <a:buSzPts val="3000"/>
              <a:buFont typeface="Lilita One"/>
              <a:buNone/>
              <a:defRPr sz="3000" b="1">
                <a:solidFill>
                  <a:schemeClr val="dk1"/>
                </a:solidFill>
                <a:latin typeface="Lilita One"/>
                <a:ea typeface="Lilita One"/>
                <a:cs typeface="Lilita One"/>
                <a:sym typeface="Lilita One"/>
              </a:defRPr>
            </a:lvl9pPr>
          </a:lstStyle>
          <a:p>
            <a:endParaRPr/>
          </a:p>
        </p:txBody>
      </p:sp>
      <p:sp>
        <p:nvSpPr>
          <p:cNvPr id="7" name="Google Shape;7;p1"/>
          <p:cNvSpPr txBox="1">
            <a:spLocks noGrp="1"/>
          </p:cNvSpPr>
          <p:nvPr>
            <p:ph type="body" idx="1"/>
          </p:nvPr>
        </p:nvSpPr>
        <p:spPr>
          <a:xfrm>
            <a:off x="960000" y="1566000"/>
            <a:ext cx="10272000" cy="45720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Quicksand"/>
              <a:buChar char="●"/>
              <a:defRPr>
                <a:solidFill>
                  <a:schemeClr val="dk1"/>
                </a:solidFill>
                <a:latin typeface="Quicksand"/>
                <a:ea typeface="Quicksand"/>
                <a:cs typeface="Quicksand"/>
                <a:sym typeface="Quicksand"/>
              </a:defRPr>
            </a:lvl1pPr>
            <a:lvl2pPr marL="914400" lvl="1" indent="-317500">
              <a:lnSpc>
                <a:spcPct val="100000"/>
              </a:lnSpc>
              <a:spcBef>
                <a:spcPts val="0"/>
              </a:spcBef>
              <a:spcAft>
                <a:spcPts val="0"/>
              </a:spcAft>
              <a:buClr>
                <a:schemeClr val="dk1"/>
              </a:buClr>
              <a:buSzPts val="1400"/>
              <a:buFont typeface="Quicksand"/>
              <a:buChar char="○"/>
              <a:defRPr>
                <a:solidFill>
                  <a:schemeClr val="dk1"/>
                </a:solidFill>
                <a:latin typeface="Quicksand"/>
                <a:ea typeface="Quicksand"/>
                <a:cs typeface="Quicksand"/>
                <a:sym typeface="Quicksand"/>
              </a:defRPr>
            </a:lvl2pPr>
            <a:lvl3pPr marL="1371600" lvl="2" indent="-317500">
              <a:lnSpc>
                <a:spcPct val="100000"/>
              </a:lnSpc>
              <a:spcBef>
                <a:spcPts val="0"/>
              </a:spcBef>
              <a:spcAft>
                <a:spcPts val="0"/>
              </a:spcAft>
              <a:buClr>
                <a:schemeClr val="dk1"/>
              </a:buClr>
              <a:buSzPts val="1400"/>
              <a:buFont typeface="Quicksand"/>
              <a:buChar char="■"/>
              <a:defRPr>
                <a:solidFill>
                  <a:schemeClr val="dk1"/>
                </a:solidFill>
                <a:latin typeface="Quicksand"/>
                <a:ea typeface="Quicksand"/>
                <a:cs typeface="Quicksand"/>
                <a:sym typeface="Quicksand"/>
              </a:defRPr>
            </a:lvl3pPr>
            <a:lvl4pPr marL="1828800" lvl="3" indent="-317500">
              <a:lnSpc>
                <a:spcPct val="100000"/>
              </a:lnSpc>
              <a:spcBef>
                <a:spcPts val="0"/>
              </a:spcBef>
              <a:spcAft>
                <a:spcPts val="0"/>
              </a:spcAft>
              <a:buClr>
                <a:schemeClr val="dk1"/>
              </a:buClr>
              <a:buSzPts val="1400"/>
              <a:buFont typeface="Quicksand"/>
              <a:buChar char="●"/>
              <a:defRPr>
                <a:solidFill>
                  <a:schemeClr val="dk1"/>
                </a:solidFill>
                <a:latin typeface="Quicksand"/>
                <a:ea typeface="Quicksand"/>
                <a:cs typeface="Quicksand"/>
                <a:sym typeface="Quicksand"/>
              </a:defRPr>
            </a:lvl4pPr>
            <a:lvl5pPr marL="2286000" lvl="4" indent="-317500">
              <a:lnSpc>
                <a:spcPct val="100000"/>
              </a:lnSpc>
              <a:spcBef>
                <a:spcPts val="0"/>
              </a:spcBef>
              <a:spcAft>
                <a:spcPts val="0"/>
              </a:spcAft>
              <a:buClr>
                <a:schemeClr val="dk1"/>
              </a:buClr>
              <a:buSzPts val="1400"/>
              <a:buFont typeface="Quicksand"/>
              <a:buChar char="○"/>
              <a:defRPr>
                <a:solidFill>
                  <a:schemeClr val="dk1"/>
                </a:solidFill>
                <a:latin typeface="Quicksand"/>
                <a:ea typeface="Quicksand"/>
                <a:cs typeface="Quicksand"/>
                <a:sym typeface="Quicksand"/>
              </a:defRPr>
            </a:lvl5pPr>
            <a:lvl6pPr marL="2743200" lvl="5" indent="-317500">
              <a:lnSpc>
                <a:spcPct val="100000"/>
              </a:lnSpc>
              <a:spcBef>
                <a:spcPts val="0"/>
              </a:spcBef>
              <a:spcAft>
                <a:spcPts val="0"/>
              </a:spcAft>
              <a:buClr>
                <a:schemeClr val="dk1"/>
              </a:buClr>
              <a:buSzPts val="1400"/>
              <a:buFont typeface="Quicksand"/>
              <a:buChar char="■"/>
              <a:defRPr>
                <a:solidFill>
                  <a:schemeClr val="dk1"/>
                </a:solidFill>
                <a:latin typeface="Quicksand"/>
                <a:ea typeface="Quicksand"/>
                <a:cs typeface="Quicksand"/>
                <a:sym typeface="Quicksand"/>
              </a:defRPr>
            </a:lvl6pPr>
            <a:lvl7pPr marL="3200400" lvl="6" indent="-317500">
              <a:lnSpc>
                <a:spcPct val="100000"/>
              </a:lnSpc>
              <a:spcBef>
                <a:spcPts val="0"/>
              </a:spcBef>
              <a:spcAft>
                <a:spcPts val="0"/>
              </a:spcAft>
              <a:buClr>
                <a:schemeClr val="dk1"/>
              </a:buClr>
              <a:buSzPts val="1400"/>
              <a:buFont typeface="Quicksand"/>
              <a:buChar char="●"/>
              <a:defRPr>
                <a:solidFill>
                  <a:schemeClr val="dk1"/>
                </a:solidFill>
                <a:latin typeface="Quicksand"/>
                <a:ea typeface="Quicksand"/>
                <a:cs typeface="Quicksand"/>
                <a:sym typeface="Quicksand"/>
              </a:defRPr>
            </a:lvl7pPr>
            <a:lvl8pPr marL="3657600" lvl="7" indent="-317500">
              <a:lnSpc>
                <a:spcPct val="100000"/>
              </a:lnSpc>
              <a:spcBef>
                <a:spcPts val="0"/>
              </a:spcBef>
              <a:spcAft>
                <a:spcPts val="0"/>
              </a:spcAft>
              <a:buClr>
                <a:schemeClr val="dk1"/>
              </a:buClr>
              <a:buSzPts val="1400"/>
              <a:buFont typeface="Quicksand"/>
              <a:buChar char="○"/>
              <a:defRPr>
                <a:solidFill>
                  <a:schemeClr val="dk1"/>
                </a:solidFill>
                <a:latin typeface="Quicksand"/>
                <a:ea typeface="Quicksand"/>
                <a:cs typeface="Quicksand"/>
                <a:sym typeface="Quicksand"/>
              </a:defRPr>
            </a:lvl8pPr>
            <a:lvl9pPr marL="4114800" lvl="8" indent="-317500">
              <a:lnSpc>
                <a:spcPct val="100000"/>
              </a:lnSpc>
              <a:spcBef>
                <a:spcPts val="0"/>
              </a:spcBef>
              <a:spcAft>
                <a:spcPts val="0"/>
              </a:spcAft>
              <a:buClr>
                <a:schemeClr val="dk1"/>
              </a:buClr>
              <a:buSzPts val="1400"/>
              <a:buFont typeface="Quicksand"/>
              <a:buChar char="■"/>
              <a:defRPr>
                <a:solidFill>
                  <a:schemeClr val="dk1"/>
                </a:solidFill>
                <a:latin typeface="Quicksand"/>
                <a:ea typeface="Quicksand"/>
                <a:cs typeface="Quicksand"/>
                <a:sym typeface="Quicksand"/>
              </a:defRPr>
            </a:lvl9pPr>
          </a:lstStyle>
          <a:p>
            <a:endParaRPr/>
          </a:p>
        </p:txBody>
      </p:sp>
      <p:pic>
        <p:nvPicPr>
          <p:cNvPr id="4" name="Picture 3">
            <a:extLst>
              <a:ext uri="{FF2B5EF4-FFF2-40B4-BE49-F238E27FC236}">
                <a16:creationId xmlns:a16="http://schemas.microsoft.com/office/drawing/2014/main" id="{D1B483E8-1E4A-8739-25BF-BCC0C7F4C320}"/>
              </a:ext>
            </a:extLst>
          </p:cNvPr>
          <p:cNvPicPr>
            <a:picLocks noChangeAspect="1"/>
          </p:cNvPicPr>
          <p:nvPr userDrawn="1"/>
        </p:nvPicPr>
        <p:blipFill rotWithShape="1">
          <a:blip r:embed="rId36" cstate="hqprint">
            <a:extLst>
              <a:ext uri="{28A0092B-C50C-407E-A947-70E740481C1C}">
                <a14:useLocalDpi xmlns:a14="http://schemas.microsoft.com/office/drawing/2010/main" val="0"/>
              </a:ext>
            </a:extLst>
          </a:blip>
          <a:srcRect t="37667"/>
          <a:stretch/>
        </p:blipFill>
        <p:spPr>
          <a:xfrm>
            <a:off x="-2736274" y="-294766"/>
            <a:ext cx="2914996" cy="3089873"/>
          </a:xfrm>
          <a:prstGeom prst="rect">
            <a:avLst/>
          </a:prstGeom>
        </p:spPr>
      </p:pic>
      <p:pic>
        <p:nvPicPr>
          <p:cNvPr id="5" name="Picture 4">
            <a:extLst>
              <a:ext uri="{FF2B5EF4-FFF2-40B4-BE49-F238E27FC236}">
                <a16:creationId xmlns:a16="http://schemas.microsoft.com/office/drawing/2014/main" id="{D76DBD08-B0EF-5DBA-9954-4DCAF3DBC274}"/>
              </a:ext>
            </a:extLst>
          </p:cNvPr>
          <p:cNvPicPr>
            <a:picLocks noChangeAspect="1"/>
          </p:cNvPicPr>
          <p:nvPr userDrawn="1"/>
        </p:nvPicPr>
        <p:blipFill rotWithShape="1">
          <a:blip r:embed="rId37" cstate="print">
            <a:extLst>
              <a:ext uri="{28A0092B-C50C-407E-A947-70E740481C1C}">
                <a14:useLocalDpi xmlns:a14="http://schemas.microsoft.com/office/drawing/2010/main" val="0"/>
              </a:ext>
            </a:extLst>
          </a:blip>
          <a:srcRect t="38142"/>
          <a:stretch/>
        </p:blipFill>
        <p:spPr>
          <a:xfrm>
            <a:off x="-168482" y="6700002"/>
            <a:ext cx="2432012" cy="2669980"/>
          </a:xfrm>
          <a:prstGeom prst="rect">
            <a:avLst/>
          </a:prstGeom>
        </p:spPr>
      </p:pic>
      <p:sp>
        <p:nvSpPr>
          <p:cNvPr id="8" name="TextBox 3">
            <a:extLst>
              <a:ext uri="{FF2B5EF4-FFF2-40B4-BE49-F238E27FC236}">
                <a16:creationId xmlns:a16="http://schemas.microsoft.com/office/drawing/2014/main" id="{2A34BF79-0B03-3826-0D92-220EFE1878C5}"/>
              </a:ext>
            </a:extLst>
          </p:cNvPr>
          <p:cNvSpPr txBox="1"/>
          <p:nvPr userDrawn="1"/>
        </p:nvSpPr>
        <p:spPr>
          <a:xfrm>
            <a:off x="1943878" y="80349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85"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38">
                  <a:extLst>
                    <a:ext uri="{A12FA001-AC4F-418D-AE19-62706E023703}">
                      <ahyp:hlinkClr xmlns:ahyp="http://schemas.microsoft.com/office/drawing/2018/hyperlinkcolor" xmlns=""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85"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9" name="Title 1">
            <a:extLst>
              <a:ext uri="{FF2B5EF4-FFF2-40B4-BE49-F238E27FC236}">
                <a16:creationId xmlns:a16="http://schemas.microsoft.com/office/drawing/2014/main" id="{7643AD49-3407-E447-66CB-744F59592D48}"/>
              </a:ext>
            </a:extLst>
          </p:cNvPr>
          <p:cNvSpPr txBox="1">
            <a:spLocks/>
          </p:cNvSpPr>
          <p:nvPr userDrawn="1"/>
        </p:nvSpPr>
        <p:spPr>
          <a:xfrm>
            <a:off x="-409975" y="8977556"/>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sp>
        <p:nvSpPr>
          <p:cNvPr id="11" name="TextBox 10">
            <a:extLst>
              <a:ext uri="{FF2B5EF4-FFF2-40B4-BE49-F238E27FC236}">
                <a16:creationId xmlns:a16="http://schemas.microsoft.com/office/drawing/2014/main" id="{83EC29EB-3031-4500-7F52-179C7067D0BF}"/>
              </a:ext>
            </a:extLst>
          </p:cNvPr>
          <p:cNvSpPr txBox="1"/>
          <p:nvPr userDrawn="1"/>
        </p:nvSpPr>
        <p:spPr>
          <a:xfrm>
            <a:off x="8908808" y="450926"/>
            <a:ext cx="3662637" cy="1046415"/>
          </a:xfrm>
          <a:prstGeom prst="rect">
            <a:avLst/>
          </a:prstGeom>
          <a:noFill/>
        </p:spPr>
        <p:txBody>
          <a:bodyPr wrap="square" rtlCol="0">
            <a:prstTxWarp prst="textArchUp">
              <a:avLst/>
            </a:prstTxWarp>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2133" b="0" i="0" u="none" strike="noStrike" kern="0" cap="none" spc="0" normalizeH="0" baseline="0" noProof="0" dirty="0" err="1">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a:t>
            </a:r>
            <a:r>
              <a:rPr kumimoji="0" lang="en-US" sz="2133"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 Non</a:t>
            </a:r>
            <a:endParaRPr kumimoji="0" lang="id-ID" sz="2133"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
        <p:nvSpPr>
          <p:cNvPr id="12" name="TextBox 11">
            <a:extLst>
              <a:ext uri="{FF2B5EF4-FFF2-40B4-BE49-F238E27FC236}">
                <a16:creationId xmlns:a16="http://schemas.microsoft.com/office/drawing/2014/main" id="{C282473E-DE5F-7F14-846D-D5847793BDA0}"/>
              </a:ext>
            </a:extLst>
          </p:cNvPr>
          <p:cNvSpPr txBox="1"/>
          <p:nvPr userDrawn="1"/>
        </p:nvSpPr>
        <p:spPr>
          <a:xfrm>
            <a:off x="-1625981" y="9793238"/>
            <a:ext cx="15633935" cy="830997"/>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Pts val="1100"/>
              <a:buFont typeface="Arial"/>
              <a:buNone/>
              <a:tabLst/>
              <a:defRPr/>
            </a:pPr>
            <a:r>
              <a:rPr kumimoji="0" lang="en-US" sz="2400" b="1" i="0" u="none" strike="noStrike" kern="0" cap="none" spc="0" normalizeH="0" baseline="0" noProof="0">
                <a:ln>
                  <a:noFill/>
                </a:ln>
                <a:solidFill>
                  <a:srgbClr val="C00000"/>
                </a:solidFill>
                <a:effectLst/>
                <a:uLnTx/>
                <a:uFillTx/>
                <a:latin typeface="UTM Avo" panose="02040603050506020204" pitchFamily="18" charset="0"/>
                <a:ea typeface="+mn-ea"/>
                <a:cs typeface="Arial"/>
                <a:sym typeface="Arial"/>
              </a:rPr>
              <a:t>Sản phẩm của Măng Non – Tài liệu Tiểu học.</a:t>
            </a:r>
          </a:p>
          <a:p>
            <a:pPr marL="0" marR="0" lvl="0" indent="0" algn="ctr" defTabSz="1219170" rtl="0" eaLnBrk="1" fontAlgn="auto" latinLnBrk="0" hangingPunct="1">
              <a:lnSpc>
                <a:spcPct val="100000"/>
              </a:lnSpc>
              <a:spcBef>
                <a:spcPts val="0"/>
              </a:spcBef>
              <a:spcAft>
                <a:spcPts val="0"/>
              </a:spcAft>
              <a:buClr>
                <a:srgbClr val="000000"/>
              </a:buClr>
              <a:buSzPts val="1100"/>
              <a:buFont typeface="Arial"/>
              <a:buNone/>
              <a:tabLst/>
              <a:defRPr/>
            </a:pPr>
            <a:r>
              <a:rPr kumimoji="0" lang="en-US" sz="2400" b="1" i="0" u="none" strike="noStrike" kern="0" cap="none" spc="0" normalizeH="0" baseline="0" noProof="0">
                <a:ln>
                  <a:noFill/>
                </a:ln>
                <a:solidFill>
                  <a:srgbClr val="C00000"/>
                </a:solidFill>
                <a:effectLst/>
                <a:uLnTx/>
                <a:uFillTx/>
                <a:latin typeface="UTM Avo" panose="02040603050506020204" pitchFamily="18" charset="0"/>
                <a:ea typeface="+mn-ea"/>
                <a:cs typeface="Arial"/>
                <a:sym typeface="Arial"/>
              </a:rPr>
              <a:t> Nghiêm cấm buôn bán, sao chép và chỉnh sửa để thu lợi nhuận.</a:t>
            </a:r>
          </a:p>
        </p:txBody>
      </p:sp>
    </p:spTree>
    <p:extLst>
      <p:ext uri="{BB962C8B-B14F-4D97-AF65-F5344CB8AC3E}">
        <p14:creationId xmlns:p14="http://schemas.microsoft.com/office/powerpoint/2010/main" val="3217935627"/>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 id="2147483683" r:id="rId22"/>
    <p:sldLayoutId id="2147483684" r:id="rId23"/>
    <p:sldLayoutId id="2147483685" r:id="rId24"/>
    <p:sldLayoutId id="2147483686" r:id="rId25"/>
    <p:sldLayoutId id="2147483687" r:id="rId26"/>
    <p:sldLayoutId id="2147483689" r:id="rId27"/>
    <p:sldLayoutId id="2147483690" r:id="rId28"/>
    <p:sldLayoutId id="2147483692" r:id="rId29"/>
    <p:sldLayoutId id="2147483693" r:id="rId30"/>
    <p:sldLayoutId id="2147483694" r:id="rId31"/>
    <p:sldLayoutId id="2147483695" r:id="rId32"/>
    <p:sldLayoutId id="2147483696" r:id="rId33"/>
    <p:sldLayoutId id="2147483697" r:id="rId3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8.png"/><Relationship Id="rId7" Type="http://schemas.openxmlformats.org/officeDocument/2006/relationships/image" Target="../media/image11.png"/><Relationship Id="rId12"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6.png"/><Relationship Id="rId9" Type="http://schemas.openxmlformats.org/officeDocument/2006/relationships/image" Target="../media/image20.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4.xml"/><Relationship Id="rId5" Type="http://schemas.openxmlformats.org/officeDocument/2006/relationships/image" Target="../media/image35.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 Target="slide4.xml"/><Relationship Id="rId7" Type="http://schemas.microsoft.com/office/2007/relationships/hdphoto" Target="../media/hdphoto2.wdp"/><Relationship Id="rId2" Type="http://schemas.openxmlformats.org/officeDocument/2006/relationships/image" Target="../media/image21.png"/><Relationship Id="rId1" Type="http://schemas.openxmlformats.org/officeDocument/2006/relationships/slideLayout" Target="../slideLayouts/slideLayout11.xml"/><Relationship Id="rId6" Type="http://schemas.openxmlformats.org/officeDocument/2006/relationships/image" Target="../media/image25.png"/><Relationship Id="rId5" Type="http://schemas.microsoft.com/office/2007/relationships/hdphoto" Target="../media/hdphoto1.wdp"/><Relationship Id="rId4" Type="http://schemas.openxmlformats.org/officeDocument/2006/relationships/image" Target="../media/image24.png"/><Relationship Id="rId9" Type="http://schemas.openxmlformats.org/officeDocument/2006/relationships/image" Target="../media/image27.png"/></Relationships>
</file>

<file path=ppt/slides/_rels/slide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 Target="slide4.xml"/><Relationship Id="rId7" Type="http://schemas.microsoft.com/office/2007/relationships/hdphoto" Target="../media/hdphoto2.wdp"/><Relationship Id="rId2" Type="http://schemas.openxmlformats.org/officeDocument/2006/relationships/image" Target="../media/image21.png"/><Relationship Id="rId1" Type="http://schemas.openxmlformats.org/officeDocument/2006/relationships/slideLayout" Target="../slideLayouts/slideLayout11.xml"/><Relationship Id="rId6" Type="http://schemas.openxmlformats.org/officeDocument/2006/relationships/image" Target="../media/image25.png"/><Relationship Id="rId5" Type="http://schemas.microsoft.com/office/2007/relationships/hdphoto" Target="../media/hdphoto1.wdp"/><Relationship Id="rId4" Type="http://schemas.openxmlformats.org/officeDocument/2006/relationships/image" Target="../media/image24.png"/><Relationship Id="rId9" Type="http://schemas.openxmlformats.org/officeDocument/2006/relationships/image" Target="../media/image27.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4.xml"/><Relationship Id="rId6" Type="http://schemas.microsoft.com/office/2007/relationships/hdphoto" Target="../media/hdphoto3.wdp"/><Relationship Id="rId5" Type="http://schemas.openxmlformats.org/officeDocument/2006/relationships/image" Target="../media/image32.png"/><Relationship Id="rId4" Type="http://schemas.openxmlformats.org/officeDocument/2006/relationships/image" Target="../media/image31.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4.xml"/><Relationship Id="rId6" Type="http://schemas.microsoft.com/office/2007/relationships/hdphoto" Target="../media/hdphoto3.wdp"/><Relationship Id="rId5" Type="http://schemas.openxmlformats.org/officeDocument/2006/relationships/image" Target="../media/image32.png"/><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31.xml"/><Relationship Id="rId5" Type="http://schemas.microsoft.com/office/2007/relationships/hdphoto" Target="../media/hdphoto4.wdp"/><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26"/>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E5B3099-0FAE-C00C-B671-1433F5B4DB0F}"/>
              </a:ext>
            </a:extLst>
          </p:cNvPr>
          <p:cNvSpPr/>
          <p:nvPr/>
        </p:nvSpPr>
        <p:spPr>
          <a:xfrm>
            <a:off x="4396620" y="1255799"/>
            <a:ext cx="7576457" cy="3557128"/>
          </a:xfrm>
          <a:prstGeom prst="roundRect">
            <a:avLst/>
          </a:prstGeom>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BBBFFF"/>
              </a:solidFill>
              <a:effectLst/>
              <a:uLnTx/>
              <a:uFillTx/>
              <a:latin typeface="Arial"/>
              <a:ea typeface="+mn-ea"/>
              <a:cs typeface="+mn-cs"/>
              <a:sym typeface="Arial"/>
            </a:endParaRPr>
          </a:p>
        </p:txBody>
      </p:sp>
      <p:pic>
        <p:nvPicPr>
          <p:cNvPr id="629" name="Google Shape;629;p27"/>
          <p:cNvPicPr preferRelativeResize="0"/>
          <p:nvPr/>
        </p:nvPicPr>
        <p:blipFill>
          <a:blip r:embed="rId3">
            <a:alphaModFix/>
          </a:blip>
          <a:stretch>
            <a:fillRect/>
          </a:stretch>
        </p:blipFill>
        <p:spPr>
          <a:xfrm flipH="1">
            <a:off x="1537034" y="1198799"/>
            <a:ext cx="2537033" cy="4840132"/>
          </a:xfrm>
          <a:prstGeom prst="rect">
            <a:avLst/>
          </a:prstGeom>
          <a:noFill/>
          <a:ln>
            <a:noFill/>
          </a:ln>
        </p:spPr>
      </p:pic>
      <p:pic>
        <p:nvPicPr>
          <p:cNvPr id="5" name="Google Shape;664;p30">
            <a:extLst>
              <a:ext uri="{FF2B5EF4-FFF2-40B4-BE49-F238E27FC236}">
                <a16:creationId xmlns:a16="http://schemas.microsoft.com/office/drawing/2014/main" id="{6A169223-3425-587B-B970-EE46B0B267A5}"/>
              </a:ext>
            </a:extLst>
          </p:cNvPr>
          <p:cNvPicPr preferRelativeResize="0"/>
          <p:nvPr/>
        </p:nvPicPr>
        <p:blipFill>
          <a:blip r:embed="rId4">
            <a:alphaModFix/>
          </a:blip>
          <a:stretch>
            <a:fillRect/>
          </a:stretch>
        </p:blipFill>
        <p:spPr>
          <a:xfrm>
            <a:off x="2751645" y="-498736"/>
            <a:ext cx="2039432" cy="1317805"/>
          </a:xfrm>
          <a:prstGeom prst="rect">
            <a:avLst/>
          </a:prstGeom>
          <a:noFill/>
          <a:ln>
            <a:noFill/>
          </a:ln>
        </p:spPr>
      </p:pic>
      <p:pic>
        <p:nvPicPr>
          <p:cNvPr id="6" name="Google Shape;664;p30">
            <a:extLst>
              <a:ext uri="{FF2B5EF4-FFF2-40B4-BE49-F238E27FC236}">
                <a16:creationId xmlns:a16="http://schemas.microsoft.com/office/drawing/2014/main" id="{CA08C67F-0609-6F32-6DA4-BFCF10C27FF2}"/>
              </a:ext>
            </a:extLst>
          </p:cNvPr>
          <p:cNvPicPr preferRelativeResize="0"/>
          <p:nvPr/>
        </p:nvPicPr>
        <p:blipFill>
          <a:blip r:embed="rId4">
            <a:alphaModFix/>
          </a:blip>
          <a:stretch>
            <a:fillRect/>
          </a:stretch>
        </p:blipFill>
        <p:spPr>
          <a:xfrm>
            <a:off x="655389" y="321564"/>
            <a:ext cx="2039432" cy="1317805"/>
          </a:xfrm>
          <a:prstGeom prst="rect">
            <a:avLst/>
          </a:prstGeom>
          <a:noFill/>
          <a:ln>
            <a:noFill/>
          </a:ln>
        </p:spPr>
      </p:pic>
      <p:pic>
        <p:nvPicPr>
          <p:cNvPr id="7" name="Google Shape;664;p30">
            <a:extLst>
              <a:ext uri="{FF2B5EF4-FFF2-40B4-BE49-F238E27FC236}">
                <a16:creationId xmlns:a16="http://schemas.microsoft.com/office/drawing/2014/main" id="{458C42E5-24E0-B720-9787-2B98E4F94324}"/>
              </a:ext>
            </a:extLst>
          </p:cNvPr>
          <p:cNvPicPr preferRelativeResize="0"/>
          <p:nvPr/>
        </p:nvPicPr>
        <p:blipFill>
          <a:blip r:embed="rId4">
            <a:alphaModFix/>
          </a:blip>
          <a:stretch>
            <a:fillRect/>
          </a:stretch>
        </p:blipFill>
        <p:spPr>
          <a:xfrm>
            <a:off x="10152568" y="-86257"/>
            <a:ext cx="2039432" cy="1317805"/>
          </a:xfrm>
          <a:prstGeom prst="rect">
            <a:avLst/>
          </a:prstGeom>
          <a:noFill/>
          <a:ln>
            <a:noFill/>
          </a:ln>
        </p:spPr>
      </p:pic>
      <p:pic>
        <p:nvPicPr>
          <p:cNvPr id="8" name="Google Shape;215;p9">
            <a:extLst>
              <a:ext uri="{FF2B5EF4-FFF2-40B4-BE49-F238E27FC236}">
                <a16:creationId xmlns:a16="http://schemas.microsoft.com/office/drawing/2014/main" id="{8EF5FA6B-432F-68BA-62BB-5B94525DDD2B}"/>
              </a:ext>
            </a:extLst>
          </p:cNvPr>
          <p:cNvPicPr preferRelativeResize="0"/>
          <p:nvPr/>
        </p:nvPicPr>
        <p:blipFill rotWithShape="1">
          <a:blip r:embed="rId5">
            <a:alphaModFix/>
          </a:blip>
          <a:srcRect r="41911" b="45471"/>
          <a:stretch/>
        </p:blipFill>
        <p:spPr>
          <a:xfrm>
            <a:off x="7635334" y="4514227"/>
            <a:ext cx="4556665" cy="2343765"/>
          </a:xfrm>
          <a:prstGeom prst="rect">
            <a:avLst/>
          </a:prstGeom>
          <a:noFill/>
          <a:ln>
            <a:noFill/>
          </a:ln>
        </p:spPr>
      </p:pic>
      <p:pic>
        <p:nvPicPr>
          <p:cNvPr id="9" name="Google Shape;216;p9">
            <a:extLst>
              <a:ext uri="{FF2B5EF4-FFF2-40B4-BE49-F238E27FC236}">
                <a16:creationId xmlns:a16="http://schemas.microsoft.com/office/drawing/2014/main" id="{ABFA3A8A-CFB2-4577-C878-09F11CB760D3}"/>
              </a:ext>
            </a:extLst>
          </p:cNvPr>
          <p:cNvPicPr preferRelativeResize="0"/>
          <p:nvPr/>
        </p:nvPicPr>
        <p:blipFill rotWithShape="1">
          <a:blip r:embed="rId6">
            <a:alphaModFix/>
          </a:blip>
          <a:srcRect b="48717"/>
          <a:stretch/>
        </p:blipFill>
        <p:spPr>
          <a:xfrm>
            <a:off x="5465672" y="5462292"/>
            <a:ext cx="3731499" cy="1408200"/>
          </a:xfrm>
          <a:prstGeom prst="rect">
            <a:avLst/>
          </a:prstGeom>
          <a:noFill/>
          <a:ln>
            <a:noFill/>
          </a:ln>
        </p:spPr>
      </p:pic>
      <p:pic>
        <p:nvPicPr>
          <p:cNvPr id="10" name="Google Shape;217;p9">
            <a:extLst>
              <a:ext uri="{FF2B5EF4-FFF2-40B4-BE49-F238E27FC236}">
                <a16:creationId xmlns:a16="http://schemas.microsoft.com/office/drawing/2014/main" id="{27E0F03B-DD2A-FD20-EF88-FCDC01C0BA77}"/>
              </a:ext>
            </a:extLst>
          </p:cNvPr>
          <p:cNvPicPr preferRelativeResize="0"/>
          <p:nvPr/>
        </p:nvPicPr>
        <p:blipFill rotWithShape="1">
          <a:blip r:embed="rId7">
            <a:alphaModFix/>
          </a:blip>
          <a:srcRect r="21327" b="52945"/>
          <a:stretch/>
        </p:blipFill>
        <p:spPr>
          <a:xfrm>
            <a:off x="9434065" y="5565867"/>
            <a:ext cx="2757935" cy="1292132"/>
          </a:xfrm>
          <a:prstGeom prst="rect">
            <a:avLst/>
          </a:prstGeom>
          <a:noFill/>
          <a:ln>
            <a:noFill/>
          </a:ln>
        </p:spPr>
      </p:pic>
      <p:pic>
        <p:nvPicPr>
          <p:cNvPr id="11" name="Google Shape;673;p31">
            <a:extLst>
              <a:ext uri="{FF2B5EF4-FFF2-40B4-BE49-F238E27FC236}">
                <a16:creationId xmlns:a16="http://schemas.microsoft.com/office/drawing/2014/main" id="{5FCCC1CE-243C-41C5-60BE-5371DC16E2C3}"/>
              </a:ext>
            </a:extLst>
          </p:cNvPr>
          <p:cNvPicPr preferRelativeResize="0"/>
          <p:nvPr/>
        </p:nvPicPr>
        <p:blipFill>
          <a:blip r:embed="rId8">
            <a:alphaModFix/>
          </a:blip>
          <a:stretch>
            <a:fillRect/>
          </a:stretch>
        </p:blipFill>
        <p:spPr>
          <a:xfrm>
            <a:off x="10043622" y="4602201"/>
            <a:ext cx="2124645" cy="2275959"/>
          </a:xfrm>
          <a:prstGeom prst="rect">
            <a:avLst/>
          </a:prstGeom>
          <a:noFill/>
          <a:ln>
            <a:noFill/>
          </a:ln>
        </p:spPr>
      </p:pic>
      <p:pic>
        <p:nvPicPr>
          <p:cNvPr id="12" name="Google Shape;1016;p48">
            <a:extLst>
              <a:ext uri="{FF2B5EF4-FFF2-40B4-BE49-F238E27FC236}">
                <a16:creationId xmlns:a16="http://schemas.microsoft.com/office/drawing/2014/main" id="{3A5C6F14-6205-A970-50C0-CBD8D596B196}"/>
              </a:ext>
            </a:extLst>
          </p:cNvPr>
          <p:cNvPicPr preferRelativeResize="0"/>
          <p:nvPr/>
        </p:nvPicPr>
        <p:blipFill>
          <a:blip r:embed="rId9">
            <a:alphaModFix/>
          </a:blip>
          <a:stretch>
            <a:fillRect/>
          </a:stretch>
        </p:blipFill>
        <p:spPr>
          <a:xfrm>
            <a:off x="-12750" y="4775526"/>
            <a:ext cx="2388068" cy="1929305"/>
          </a:xfrm>
          <a:prstGeom prst="rect">
            <a:avLst/>
          </a:prstGeom>
          <a:noFill/>
          <a:ln>
            <a:noFill/>
          </a:ln>
        </p:spPr>
      </p:pic>
      <p:pic>
        <p:nvPicPr>
          <p:cNvPr id="13" name="Google Shape;1018;p48">
            <a:extLst>
              <a:ext uri="{FF2B5EF4-FFF2-40B4-BE49-F238E27FC236}">
                <a16:creationId xmlns:a16="http://schemas.microsoft.com/office/drawing/2014/main" id="{3108E914-D4D0-8B2E-E8BB-4CD5341CEE06}"/>
              </a:ext>
            </a:extLst>
          </p:cNvPr>
          <p:cNvPicPr preferRelativeResize="0"/>
          <p:nvPr/>
        </p:nvPicPr>
        <p:blipFill>
          <a:blip r:embed="rId10">
            <a:alphaModFix/>
          </a:blip>
          <a:stretch>
            <a:fillRect/>
          </a:stretch>
        </p:blipFill>
        <p:spPr>
          <a:xfrm>
            <a:off x="9558225" y="-221144"/>
            <a:ext cx="2213947" cy="2370751"/>
          </a:xfrm>
          <a:prstGeom prst="rect">
            <a:avLst/>
          </a:prstGeom>
          <a:noFill/>
          <a:ln>
            <a:noFill/>
          </a:ln>
        </p:spPr>
      </p:pic>
      <p:pic>
        <p:nvPicPr>
          <p:cNvPr id="18" name="Google Shape;664;p30">
            <a:extLst>
              <a:ext uri="{FF2B5EF4-FFF2-40B4-BE49-F238E27FC236}">
                <a16:creationId xmlns:a16="http://schemas.microsoft.com/office/drawing/2014/main" id="{F90D6C97-F58D-C411-410C-EED29E1FE12C}"/>
              </a:ext>
            </a:extLst>
          </p:cNvPr>
          <p:cNvPicPr preferRelativeResize="0"/>
          <p:nvPr/>
        </p:nvPicPr>
        <p:blipFill>
          <a:blip r:embed="rId4">
            <a:alphaModFix/>
          </a:blip>
          <a:stretch>
            <a:fillRect/>
          </a:stretch>
        </p:blipFill>
        <p:spPr>
          <a:xfrm>
            <a:off x="7050337" y="5187610"/>
            <a:ext cx="2039432" cy="1317805"/>
          </a:xfrm>
          <a:prstGeom prst="rect">
            <a:avLst/>
          </a:prstGeom>
          <a:noFill/>
          <a:ln>
            <a:noFill/>
          </a:ln>
        </p:spPr>
      </p:pic>
      <p:sp>
        <p:nvSpPr>
          <p:cNvPr id="17" name="Google Shape;400;p29">
            <a:extLst>
              <a:ext uri="{FF2B5EF4-FFF2-40B4-BE49-F238E27FC236}">
                <a16:creationId xmlns:a16="http://schemas.microsoft.com/office/drawing/2014/main" id="{2E0303B2-20EB-55A7-B2E8-FE73627492CF}"/>
              </a:ext>
            </a:extLst>
          </p:cNvPr>
          <p:cNvSpPr txBox="1">
            <a:spLocks/>
          </p:cNvSpPr>
          <p:nvPr/>
        </p:nvSpPr>
        <p:spPr>
          <a:xfrm>
            <a:off x="5986018" y="5356569"/>
            <a:ext cx="3173158" cy="1240635"/>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17500" algn="ctr" rtl="0">
              <a:lnSpc>
                <a:spcPct val="90000"/>
              </a:lnSpc>
              <a:spcBef>
                <a:spcPts val="0"/>
              </a:spcBef>
              <a:spcAft>
                <a:spcPts val="0"/>
              </a:spcAft>
              <a:buClr>
                <a:schemeClr val="lt1"/>
              </a:buClr>
              <a:buSzPts val="1400"/>
              <a:buFont typeface="Lato"/>
              <a:buNone/>
              <a:defRPr sz="3000" b="1" i="0" u="none" strike="noStrike" cap="none">
                <a:solidFill>
                  <a:schemeClr val="dk1"/>
                </a:solidFill>
                <a:latin typeface="Lato"/>
                <a:ea typeface="Lato"/>
                <a:cs typeface="Lato"/>
                <a:sym typeface="Lato"/>
              </a:defRPr>
            </a:lvl1pPr>
            <a:lvl2pPr marL="914400" marR="0" lvl="1" indent="-317500" algn="ctr" rtl="0">
              <a:lnSpc>
                <a:spcPct val="100000"/>
              </a:lnSpc>
              <a:spcBef>
                <a:spcPts val="0"/>
              </a:spcBef>
              <a:spcAft>
                <a:spcPts val="0"/>
              </a:spcAft>
              <a:buClr>
                <a:schemeClr val="lt1"/>
              </a:buClr>
              <a:buSzPts val="1800"/>
              <a:buFont typeface="Lato"/>
              <a:buNone/>
              <a:defRPr sz="1800" b="0" i="0" u="none" strike="noStrike" cap="none">
                <a:solidFill>
                  <a:schemeClr val="lt1"/>
                </a:solidFill>
                <a:latin typeface="Lato"/>
                <a:ea typeface="Lato"/>
                <a:cs typeface="Lato"/>
                <a:sym typeface="Lato"/>
              </a:defRPr>
            </a:lvl2pPr>
            <a:lvl3pPr marL="1371600" marR="0" lvl="2" indent="-317500" algn="ctr" rtl="0">
              <a:lnSpc>
                <a:spcPct val="100000"/>
              </a:lnSpc>
              <a:spcBef>
                <a:spcPts val="0"/>
              </a:spcBef>
              <a:spcAft>
                <a:spcPts val="0"/>
              </a:spcAft>
              <a:buClr>
                <a:schemeClr val="lt1"/>
              </a:buClr>
              <a:buSzPts val="1800"/>
              <a:buFont typeface="Lato"/>
              <a:buNone/>
              <a:defRPr sz="1800" b="0" i="0" u="none" strike="noStrike" cap="none">
                <a:solidFill>
                  <a:schemeClr val="lt1"/>
                </a:solidFill>
                <a:latin typeface="Lato"/>
                <a:ea typeface="Lato"/>
                <a:cs typeface="Lato"/>
                <a:sym typeface="Lato"/>
              </a:defRPr>
            </a:lvl3pPr>
            <a:lvl4pPr marL="1828800" marR="0" lvl="3" indent="-317500" algn="ctr" rtl="0">
              <a:lnSpc>
                <a:spcPct val="100000"/>
              </a:lnSpc>
              <a:spcBef>
                <a:spcPts val="0"/>
              </a:spcBef>
              <a:spcAft>
                <a:spcPts val="0"/>
              </a:spcAft>
              <a:buClr>
                <a:schemeClr val="lt1"/>
              </a:buClr>
              <a:buSzPts val="1800"/>
              <a:buFont typeface="Lato"/>
              <a:buNone/>
              <a:defRPr sz="1800" b="0" i="0" u="none" strike="noStrike" cap="none">
                <a:solidFill>
                  <a:schemeClr val="lt1"/>
                </a:solidFill>
                <a:latin typeface="Lato"/>
                <a:ea typeface="Lato"/>
                <a:cs typeface="Lato"/>
                <a:sym typeface="Lato"/>
              </a:defRPr>
            </a:lvl4pPr>
            <a:lvl5pPr marL="2286000" marR="0" lvl="4" indent="-317500" algn="ctr" rtl="0">
              <a:lnSpc>
                <a:spcPct val="100000"/>
              </a:lnSpc>
              <a:spcBef>
                <a:spcPts val="0"/>
              </a:spcBef>
              <a:spcAft>
                <a:spcPts val="0"/>
              </a:spcAft>
              <a:buClr>
                <a:schemeClr val="lt1"/>
              </a:buClr>
              <a:buSzPts val="1800"/>
              <a:buFont typeface="Lato"/>
              <a:buNone/>
              <a:defRPr sz="1800" b="0" i="0" u="none" strike="noStrike" cap="none">
                <a:solidFill>
                  <a:schemeClr val="lt1"/>
                </a:solidFill>
                <a:latin typeface="Lato"/>
                <a:ea typeface="Lato"/>
                <a:cs typeface="Lato"/>
                <a:sym typeface="Lato"/>
              </a:defRPr>
            </a:lvl5pPr>
            <a:lvl6pPr marL="2743200" marR="0" lvl="5" indent="-317500" algn="ctr" rtl="0">
              <a:lnSpc>
                <a:spcPct val="100000"/>
              </a:lnSpc>
              <a:spcBef>
                <a:spcPts val="0"/>
              </a:spcBef>
              <a:spcAft>
                <a:spcPts val="0"/>
              </a:spcAft>
              <a:buClr>
                <a:schemeClr val="lt1"/>
              </a:buClr>
              <a:buSzPts val="1800"/>
              <a:buFont typeface="Lato"/>
              <a:buNone/>
              <a:defRPr sz="1800" b="0" i="0" u="none" strike="noStrike" cap="none">
                <a:solidFill>
                  <a:schemeClr val="lt1"/>
                </a:solidFill>
                <a:latin typeface="Lato"/>
                <a:ea typeface="Lato"/>
                <a:cs typeface="Lato"/>
                <a:sym typeface="Lato"/>
              </a:defRPr>
            </a:lvl6pPr>
            <a:lvl7pPr marL="3200400" marR="0" lvl="6" indent="-317500" algn="ctr" rtl="0">
              <a:lnSpc>
                <a:spcPct val="100000"/>
              </a:lnSpc>
              <a:spcBef>
                <a:spcPts val="0"/>
              </a:spcBef>
              <a:spcAft>
                <a:spcPts val="0"/>
              </a:spcAft>
              <a:buClr>
                <a:schemeClr val="lt1"/>
              </a:buClr>
              <a:buSzPts val="1800"/>
              <a:buFont typeface="Lato"/>
              <a:buNone/>
              <a:defRPr sz="1800" b="0" i="0" u="none" strike="noStrike" cap="none">
                <a:solidFill>
                  <a:schemeClr val="lt1"/>
                </a:solidFill>
                <a:latin typeface="Lato"/>
                <a:ea typeface="Lato"/>
                <a:cs typeface="Lato"/>
                <a:sym typeface="Lato"/>
              </a:defRPr>
            </a:lvl7pPr>
            <a:lvl8pPr marL="3657600" marR="0" lvl="7" indent="-317500" algn="ctr" rtl="0">
              <a:lnSpc>
                <a:spcPct val="100000"/>
              </a:lnSpc>
              <a:spcBef>
                <a:spcPts val="0"/>
              </a:spcBef>
              <a:spcAft>
                <a:spcPts val="0"/>
              </a:spcAft>
              <a:buClr>
                <a:schemeClr val="lt1"/>
              </a:buClr>
              <a:buSzPts val="1800"/>
              <a:buFont typeface="Lato"/>
              <a:buNone/>
              <a:defRPr sz="1800" b="0" i="0" u="none" strike="noStrike" cap="none">
                <a:solidFill>
                  <a:schemeClr val="lt1"/>
                </a:solidFill>
                <a:latin typeface="Lato"/>
                <a:ea typeface="Lato"/>
                <a:cs typeface="Lato"/>
                <a:sym typeface="Lato"/>
              </a:defRPr>
            </a:lvl8pPr>
            <a:lvl9pPr marL="4114800" marR="0" lvl="8" indent="-317500" algn="ctr" rtl="0">
              <a:lnSpc>
                <a:spcPct val="100000"/>
              </a:lnSpc>
              <a:spcBef>
                <a:spcPts val="0"/>
              </a:spcBef>
              <a:spcAft>
                <a:spcPts val="0"/>
              </a:spcAft>
              <a:buClr>
                <a:schemeClr val="lt1"/>
              </a:buClr>
              <a:buSzPts val="1800"/>
              <a:buFont typeface="Lato"/>
              <a:buNone/>
              <a:defRPr sz="1800" b="0" i="0" u="none" strike="noStrike" cap="none">
                <a:solidFill>
                  <a:schemeClr val="lt1"/>
                </a:solidFill>
                <a:latin typeface="Lato"/>
                <a:ea typeface="Lato"/>
                <a:cs typeface="Lato"/>
                <a:sym typeface="Lato"/>
              </a:defRPr>
            </a:lvl9pPr>
          </a:lstStyle>
          <a:p>
            <a:pPr marL="0" marR="0" lvl="0" indent="0" algn="ctr" defTabSz="1219170" rtl="0" eaLnBrk="1" fontAlgn="auto" latinLnBrk="0" hangingPunct="1">
              <a:lnSpc>
                <a:spcPct val="90000"/>
              </a:lnSpc>
              <a:spcBef>
                <a:spcPts val="0"/>
              </a:spcBef>
              <a:spcAft>
                <a:spcPts val="0"/>
              </a:spcAft>
              <a:buClr>
                <a:srgbClr val="BBBFFF"/>
              </a:buClr>
              <a:buSzPts val="1400"/>
              <a:buFont typeface="Lato"/>
              <a:buNone/>
              <a:tabLst/>
              <a:defRPr/>
            </a:pPr>
            <a:r>
              <a:rPr kumimoji="0" lang="vi-VN" sz="6400" b="1" i="0" u="none" strike="noStrike" kern="0" cap="none" spc="0" normalizeH="0" baseline="0" noProof="0" dirty="0">
                <a:ln>
                  <a:noFill/>
                </a:ln>
                <a:solidFill>
                  <a:srgbClr val="FFFFFF">
                    <a:lumMod val="25000"/>
                  </a:srgbClr>
                </a:solidFill>
                <a:effectLst/>
                <a:uLnTx/>
                <a:uFillTx/>
                <a:latin typeface="#9Slide03 SVNLifehack Sans" panose="00000500000000000000" pitchFamily="2" charset="0"/>
                <a:sym typeface="Lato"/>
              </a:rPr>
              <a:t>TRANG 26</a:t>
            </a:r>
            <a:endParaRPr kumimoji="0" lang="en-US" sz="6400" b="1" i="0" u="none" strike="noStrike" kern="0" cap="none" spc="0" normalizeH="0" baseline="0" noProof="0" dirty="0">
              <a:ln>
                <a:noFill/>
              </a:ln>
              <a:solidFill>
                <a:srgbClr val="FFFFFF">
                  <a:lumMod val="25000"/>
                </a:srgbClr>
              </a:solidFill>
              <a:effectLst/>
              <a:uLnTx/>
              <a:uFillTx/>
              <a:latin typeface="#9Slide03 SVNLifehack Sans" panose="00000500000000000000" pitchFamily="2" charset="0"/>
              <a:sym typeface="Lato"/>
            </a:endParaRPr>
          </a:p>
        </p:txBody>
      </p:sp>
      <p:pic>
        <p:nvPicPr>
          <p:cNvPr id="3" name="Picture 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149406"/>
            <a:ext cx="2316681" cy="2316681"/>
          </a:xfrm>
          <a:prstGeom prst="rect">
            <a:avLst/>
          </a:prstGeom>
        </p:spPr>
      </p:pic>
      <p:pic>
        <p:nvPicPr>
          <p:cNvPr id="14" name="Picture 13"/>
          <p:cNvPicPr>
            <a:picLocks noChangeAspect="1"/>
          </p:cNvPicPr>
          <p:nvPr/>
        </p:nvPicPr>
        <p:blipFill>
          <a:blip r:embed="rId12"/>
          <a:stretch>
            <a:fillRect/>
          </a:stretch>
        </p:blipFill>
        <p:spPr>
          <a:xfrm>
            <a:off x="4268265" y="1360473"/>
            <a:ext cx="7602371" cy="3572566"/>
          </a:xfrm>
          <a:prstGeom prst="rect">
            <a:avLst/>
          </a:prstGeom>
        </p:spPr>
      </p:pic>
    </p:spTree>
    <p:extLst>
      <p:ext uri="{BB962C8B-B14F-4D97-AF65-F5344CB8AC3E}">
        <p14:creationId xmlns:p14="http://schemas.microsoft.com/office/powerpoint/2010/main" val="39496797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sp>
        <p:nvSpPr>
          <p:cNvPr id="8" name="TextBox 7">
            <a:extLst>
              <a:ext uri="{FF2B5EF4-FFF2-40B4-BE49-F238E27FC236}">
                <a16:creationId xmlns:a16="http://schemas.microsoft.com/office/drawing/2014/main" id="{FFCAE095-B2E8-CF55-8F5A-0ED6639DAC33}"/>
              </a:ext>
            </a:extLst>
          </p:cNvPr>
          <p:cNvSpPr txBox="1"/>
          <p:nvPr/>
        </p:nvSpPr>
        <p:spPr>
          <a:xfrm>
            <a:off x="973163" y="148375"/>
            <a:ext cx="10360830" cy="783193"/>
          </a:xfrm>
          <a:prstGeom prst="roundRect">
            <a:avLst/>
          </a:prstGeom>
          <a:solidFill>
            <a:schemeClr val="tx1"/>
          </a:solidFill>
          <a:ln w="38100">
            <a:solidFill>
              <a:schemeClr val="bg1">
                <a:lumMod val="10000"/>
              </a:schemeClr>
            </a:solidFill>
          </a:ln>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4000" b="0" i="0" u="none" strike="noStrike" kern="0" cap="none" spc="0" normalizeH="0" baseline="0" noProof="0" dirty="0">
                <a:ln>
                  <a:solidFill>
                    <a:srgbClr val="BBBFFF">
                      <a:lumMod val="10000"/>
                    </a:srgbClr>
                  </a:solidFill>
                </a:ln>
                <a:solidFill>
                  <a:srgbClr val="BBBFFF">
                    <a:lumMod val="10000"/>
                  </a:srgbClr>
                </a:solidFill>
                <a:effectLst/>
                <a:uLnTx/>
                <a:uFillTx/>
                <a:latin typeface="#9Slide03 AmpleSoft Bold" panose="02000000000000000000" pitchFamily="2" charset="0"/>
                <a:ea typeface="+mn-ea"/>
                <a:cs typeface="Arial"/>
                <a:sym typeface="Arial"/>
              </a:rPr>
              <a:t>Dựa</a:t>
            </a:r>
            <a:r>
              <a:rPr kumimoji="0" lang="vi-VN" sz="4000" b="0" i="0" u="none" strike="noStrike" kern="0" cap="none" spc="0" normalizeH="0" noProof="0" dirty="0">
                <a:ln>
                  <a:solidFill>
                    <a:srgbClr val="BBBFFF">
                      <a:lumMod val="10000"/>
                    </a:srgbClr>
                  </a:solidFill>
                </a:ln>
                <a:solidFill>
                  <a:srgbClr val="BBBFFF">
                    <a:lumMod val="10000"/>
                  </a:srgbClr>
                </a:solidFill>
                <a:effectLst/>
                <a:uLnTx/>
                <a:uFillTx/>
                <a:latin typeface="#9Slide03 AmpleSoft Bold" panose="02000000000000000000" pitchFamily="2" charset="0"/>
                <a:ea typeface="+mn-ea"/>
                <a:cs typeface="Arial"/>
                <a:sym typeface="Arial"/>
              </a:rPr>
              <a:t> vào tranh, đặt câu theo yêu cầu sau:</a:t>
            </a:r>
            <a:endParaRPr kumimoji="0" lang="en-US" sz="4000" b="0" i="0" u="none" strike="noStrike" kern="0" cap="none" spc="0" normalizeH="0" baseline="0" noProof="0" dirty="0">
              <a:ln>
                <a:noFill/>
              </a:ln>
              <a:solidFill>
                <a:srgbClr val="BBBFFF">
                  <a:lumMod val="10000"/>
                </a:srgbClr>
              </a:solidFill>
              <a:effectLst/>
              <a:uLnTx/>
              <a:uFillTx/>
              <a:latin typeface="#9Slide03 AmpleSoft Bold" panose="02000000000000000000" pitchFamily="2" charset="0"/>
              <a:ea typeface="+mn-ea"/>
              <a:cs typeface="Arial"/>
              <a:sym typeface="Arial"/>
            </a:endParaRPr>
          </a:p>
        </p:txBody>
      </p:sp>
      <p:sp>
        <p:nvSpPr>
          <p:cNvPr id="9" name="TextBox 8">
            <a:extLst>
              <a:ext uri="{FF2B5EF4-FFF2-40B4-BE49-F238E27FC236}">
                <a16:creationId xmlns:a16="http://schemas.microsoft.com/office/drawing/2014/main" id="{A826C511-DF50-8CC0-88BD-17F0111CBE59}"/>
              </a:ext>
            </a:extLst>
          </p:cNvPr>
          <p:cNvSpPr txBox="1"/>
          <p:nvPr/>
        </p:nvSpPr>
        <p:spPr>
          <a:xfrm>
            <a:off x="133061" y="218379"/>
            <a:ext cx="1194820" cy="1168539"/>
          </a:xfrm>
          <a:prstGeom prst="ellipse">
            <a:avLst/>
          </a:prstGeom>
          <a:solidFill>
            <a:schemeClr val="bg1">
              <a:lumMod val="90000"/>
            </a:schemeClr>
          </a:solidFill>
          <a:ln w="38100">
            <a:solidFill>
              <a:schemeClr val="tx1"/>
            </a:solidFill>
          </a:ln>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4800" b="0" i="0" u="none" strike="noStrike" kern="0" cap="none" spc="0" normalizeH="0" baseline="0" noProof="0" dirty="0">
                <a:ln>
                  <a:solidFill>
                    <a:srgbClr val="BBBFFF">
                      <a:lumMod val="10000"/>
                    </a:srgbClr>
                  </a:solidFill>
                </a:ln>
                <a:solidFill>
                  <a:srgbClr val="FFFFFF"/>
                </a:solidFill>
                <a:effectLst/>
                <a:uLnTx/>
                <a:uFillTx/>
                <a:latin typeface="SVN-Gretoon" panose="02040603050506020204" pitchFamily="18" charset="0"/>
                <a:ea typeface="+mn-ea"/>
                <a:cs typeface="Arial"/>
                <a:sym typeface="Arial"/>
              </a:rPr>
              <a:t>4</a:t>
            </a:r>
            <a:endParaRPr kumimoji="0" lang="en-US" sz="48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0" name="Rounded Rectangle 9"/>
          <p:cNvSpPr/>
          <p:nvPr/>
        </p:nvSpPr>
        <p:spPr>
          <a:xfrm>
            <a:off x="1327880" y="1184109"/>
            <a:ext cx="10636321" cy="538032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BBBFFF"/>
              </a:solidFill>
              <a:effectLst/>
              <a:uLnTx/>
              <a:uFillTx/>
              <a:latin typeface="Arial"/>
              <a:ea typeface="+mn-ea"/>
              <a:cs typeface="+mn-cs"/>
            </a:endParaRPr>
          </a:p>
        </p:txBody>
      </p:sp>
      <p:pic>
        <p:nvPicPr>
          <p:cNvPr id="665" name="Google Shape;665;p30"/>
          <p:cNvPicPr preferRelativeResize="0"/>
          <p:nvPr/>
        </p:nvPicPr>
        <p:blipFill>
          <a:blip r:embed="rId3">
            <a:alphaModFix/>
          </a:blip>
          <a:stretch>
            <a:fillRect/>
          </a:stretch>
        </p:blipFill>
        <p:spPr>
          <a:xfrm flipH="1">
            <a:off x="0" y="3927107"/>
            <a:ext cx="2219091" cy="3028651"/>
          </a:xfrm>
          <a:prstGeom prst="rect">
            <a:avLst/>
          </a:prstGeom>
          <a:noFill/>
          <a:ln>
            <a:noFill/>
          </a:ln>
        </p:spPr>
      </p:pic>
      <p:sp>
        <p:nvSpPr>
          <p:cNvPr id="11" name="TextBox 10"/>
          <p:cNvSpPr txBox="1"/>
          <p:nvPr/>
        </p:nvSpPr>
        <p:spPr>
          <a:xfrm>
            <a:off x="1789362" y="1232913"/>
            <a:ext cx="9231564" cy="286232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BBBFFF">
                    <a:lumMod val="10000"/>
                  </a:srgbClr>
                </a:solidFill>
                <a:effectLst/>
                <a:uLnTx/>
                <a:uFillTx/>
                <a:latin typeface="Cambria" panose="02040503050406030204" pitchFamily="18" charset="0"/>
                <a:ea typeface="Cambria" panose="02040503050406030204" pitchFamily="18" charset="0"/>
              </a:rPr>
              <a:t>Ví</a:t>
            </a:r>
            <a:r>
              <a:rPr kumimoji="0" lang="vi-VN" sz="3600" b="0" i="0" u="none" strike="noStrike" kern="1200" cap="none" spc="0" normalizeH="0" noProof="0" dirty="0">
                <a:ln>
                  <a:noFill/>
                </a:ln>
                <a:solidFill>
                  <a:srgbClr val="BBBFFF">
                    <a:lumMod val="10000"/>
                  </a:srgbClr>
                </a:solidFill>
                <a:effectLst/>
                <a:uLnTx/>
                <a:uFillTx/>
                <a:latin typeface="Cambria" panose="02040503050406030204" pitchFamily="18" charset="0"/>
                <a:ea typeface="Cambria" panose="02040503050406030204" pitchFamily="18" charset="0"/>
              </a:rPr>
              <a:t> dụ:</a:t>
            </a:r>
          </a:p>
          <a:p>
            <a:pPr marL="742950" marR="0" lvl="0" indent="-742950" algn="just" defTabSz="914400" rtl="0" eaLnBrk="1" fontAlgn="auto" latinLnBrk="0" hangingPunct="1">
              <a:lnSpc>
                <a:spcPct val="100000"/>
              </a:lnSpc>
              <a:spcBef>
                <a:spcPts val="0"/>
              </a:spcBef>
              <a:spcAft>
                <a:spcPts val="0"/>
              </a:spcAft>
              <a:buClrTx/>
              <a:buSzTx/>
              <a:buFontTx/>
              <a:buAutoNum type="alphaLcParenR"/>
              <a:tabLst/>
              <a:defRPr/>
            </a:pPr>
            <a:r>
              <a:rPr lang="vi-VN" sz="3600" dirty="0">
                <a:solidFill>
                  <a:srgbClr val="BBBFFF">
                    <a:lumMod val="10000"/>
                  </a:srgbClr>
                </a:solidFill>
                <a:latin typeface="Cambria" panose="02040503050406030204" pitchFamily="18" charset="0"/>
                <a:ea typeface="Cambria" panose="02040503050406030204" pitchFamily="18" charset="0"/>
              </a:rPr>
              <a:t>Lan đang cho gà ăn.</a:t>
            </a:r>
          </a:p>
          <a:p>
            <a:pPr marL="742950" marR="0" lvl="0" indent="-742950" algn="just" defTabSz="914400" rtl="0" eaLnBrk="1" fontAlgn="auto" latinLnBrk="0" hangingPunct="1">
              <a:lnSpc>
                <a:spcPct val="100000"/>
              </a:lnSpc>
              <a:spcBef>
                <a:spcPts val="0"/>
              </a:spcBef>
              <a:spcAft>
                <a:spcPts val="0"/>
              </a:spcAft>
              <a:buClrTx/>
              <a:buSzTx/>
              <a:buFontTx/>
              <a:buAutoNum type="alphaLcParenR"/>
              <a:tabLst/>
              <a:defRPr/>
            </a:pPr>
            <a:r>
              <a:rPr kumimoji="0" lang="vi-VN" sz="3600" b="0" i="0" u="none" strike="noStrike" kern="1200" cap="none" spc="0" normalizeH="0" baseline="0" noProof="0" dirty="0">
                <a:ln>
                  <a:noFill/>
                </a:ln>
                <a:solidFill>
                  <a:srgbClr val="BBBFFF">
                    <a:lumMod val="10000"/>
                  </a:srgbClr>
                </a:solidFill>
                <a:effectLst/>
                <a:uLnTx/>
                <a:uFillTx/>
                <a:latin typeface="Cambria" panose="02040503050406030204" pitchFamily="18" charset="0"/>
                <a:ea typeface="Cambria" panose="02040503050406030204" pitchFamily="18" charset="0"/>
              </a:rPr>
              <a:t>Những</a:t>
            </a:r>
            <a:r>
              <a:rPr kumimoji="0" lang="vi-VN" sz="3600" b="0" i="0" u="none" strike="noStrike" kern="1200" cap="none" spc="0" normalizeH="0" noProof="0" dirty="0">
                <a:ln>
                  <a:noFill/>
                </a:ln>
                <a:solidFill>
                  <a:srgbClr val="BBBFFF">
                    <a:lumMod val="10000"/>
                  </a:srgbClr>
                </a:solidFill>
                <a:effectLst/>
                <a:uLnTx/>
                <a:uFillTx/>
                <a:latin typeface="Cambria" panose="02040503050406030204" pitchFamily="18" charset="0"/>
                <a:ea typeface="Cambria" panose="02040503050406030204" pitchFamily="18" charset="0"/>
              </a:rPr>
              <a:t> chú gà đang mải mê ăn thóc.</a:t>
            </a:r>
          </a:p>
          <a:p>
            <a:pPr marL="742950" marR="0" lvl="0" indent="-742950" algn="just" defTabSz="914400" rtl="0" eaLnBrk="1" fontAlgn="auto" latinLnBrk="0" hangingPunct="1">
              <a:lnSpc>
                <a:spcPct val="100000"/>
              </a:lnSpc>
              <a:spcBef>
                <a:spcPts val="0"/>
              </a:spcBef>
              <a:spcAft>
                <a:spcPts val="0"/>
              </a:spcAft>
              <a:buClrTx/>
              <a:buSzTx/>
              <a:buFontTx/>
              <a:buAutoNum type="alphaLcParenR"/>
              <a:tabLst/>
              <a:defRPr/>
            </a:pPr>
            <a:r>
              <a:rPr lang="vi-VN" sz="3600" noProof="0" dirty="0">
                <a:solidFill>
                  <a:srgbClr val="BBBFFF">
                    <a:lumMod val="10000"/>
                  </a:srgbClr>
                </a:solidFill>
                <a:latin typeface="Cambria" panose="02040503050406030204" pitchFamily="18" charset="0"/>
                <a:ea typeface="Cambria" panose="02040503050406030204" pitchFamily="18" charset="0"/>
              </a:rPr>
              <a:t>Mặt trời đang chiếu soi những tia nắng ấm áp xuống khoảng sân nhà Lan.</a:t>
            </a:r>
            <a:endParaRPr kumimoji="0" lang="en-US" sz="3600" b="0" i="0" u="none" strike="noStrike" kern="1200" cap="none" spc="0" normalizeH="0" baseline="0" noProof="0" dirty="0">
              <a:ln>
                <a:noFill/>
              </a:ln>
              <a:solidFill>
                <a:srgbClr val="BBBFFF">
                  <a:lumMod val="10000"/>
                </a:srgbClr>
              </a:solidFill>
              <a:effectLst/>
              <a:uLnTx/>
              <a:uFillTx/>
              <a:latin typeface="Cambria" panose="02040503050406030204" pitchFamily="18" charset="0"/>
              <a:ea typeface="Cambria" panose="02040503050406030204" pitchFamily="18" charset="0"/>
            </a:endParaRPr>
          </a:p>
        </p:txBody>
      </p:sp>
      <p:pic>
        <p:nvPicPr>
          <p:cNvPr id="2" name="Picture 1"/>
          <p:cNvPicPr>
            <a:picLocks noChangeAspect="1"/>
          </p:cNvPicPr>
          <p:nvPr/>
        </p:nvPicPr>
        <p:blipFill rotWithShape="1">
          <a:blip r:embed="rId4"/>
          <a:srcRect l="10139" t="17901" r="19305" b="18642"/>
          <a:stretch/>
        </p:blipFill>
        <p:spPr>
          <a:xfrm>
            <a:off x="5972210" y="4144039"/>
            <a:ext cx="5048716" cy="2196377"/>
          </a:xfrm>
          <a:prstGeom prst="rect">
            <a:avLst/>
          </a:prstGeom>
        </p:spPr>
      </p:pic>
    </p:spTree>
    <p:extLst>
      <p:ext uri="{BB962C8B-B14F-4D97-AF65-F5344CB8AC3E}">
        <p14:creationId xmlns:p14="http://schemas.microsoft.com/office/powerpoint/2010/main" val="14486385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34"/>
        <p:cNvGrpSpPr/>
        <p:nvPr/>
      </p:nvGrpSpPr>
      <p:grpSpPr>
        <a:xfrm>
          <a:off x="0" y="0"/>
          <a:ext cx="0" cy="0"/>
          <a:chOff x="0" y="0"/>
          <a:chExt cx="0" cy="0"/>
        </a:xfrm>
      </p:grpSpPr>
      <p:pic>
        <p:nvPicPr>
          <p:cNvPr id="25" name="Google Shape;1016;p48">
            <a:extLst>
              <a:ext uri="{FF2B5EF4-FFF2-40B4-BE49-F238E27FC236}">
                <a16:creationId xmlns:a16="http://schemas.microsoft.com/office/drawing/2014/main" id="{AE5827C4-A53A-1076-FF49-3AEFEBD7E240}"/>
              </a:ext>
            </a:extLst>
          </p:cNvPr>
          <p:cNvPicPr preferRelativeResize="0"/>
          <p:nvPr/>
        </p:nvPicPr>
        <p:blipFill>
          <a:blip r:embed="rId3">
            <a:alphaModFix/>
          </a:blip>
          <a:stretch>
            <a:fillRect/>
          </a:stretch>
        </p:blipFill>
        <p:spPr>
          <a:xfrm>
            <a:off x="30674" y="4487843"/>
            <a:ext cx="3466343" cy="2840253"/>
          </a:xfrm>
          <a:prstGeom prst="rect">
            <a:avLst/>
          </a:prstGeom>
          <a:noFill/>
          <a:ln>
            <a:noFill/>
          </a:ln>
        </p:spPr>
      </p:pic>
      <p:pic>
        <p:nvPicPr>
          <p:cNvPr id="26" name="Google Shape;664;p30">
            <a:extLst>
              <a:ext uri="{FF2B5EF4-FFF2-40B4-BE49-F238E27FC236}">
                <a16:creationId xmlns:a16="http://schemas.microsoft.com/office/drawing/2014/main" id="{D85CAB91-4072-EB6D-65BB-A9E6C2E4E075}"/>
              </a:ext>
            </a:extLst>
          </p:cNvPr>
          <p:cNvPicPr preferRelativeResize="0"/>
          <p:nvPr/>
        </p:nvPicPr>
        <p:blipFill>
          <a:blip r:embed="rId4">
            <a:alphaModFix/>
          </a:blip>
          <a:stretch>
            <a:fillRect/>
          </a:stretch>
        </p:blipFill>
        <p:spPr>
          <a:xfrm>
            <a:off x="-326038" y="5976586"/>
            <a:ext cx="2027252" cy="1301191"/>
          </a:xfrm>
          <a:prstGeom prst="rect">
            <a:avLst/>
          </a:prstGeom>
          <a:noFill/>
          <a:ln>
            <a:noFill/>
          </a:ln>
        </p:spPr>
      </p:pic>
      <p:sp>
        <p:nvSpPr>
          <p:cNvPr id="120" name="Speech Bubble: Rectangle with Corners Rounded 119">
            <a:extLst>
              <a:ext uri="{FF2B5EF4-FFF2-40B4-BE49-F238E27FC236}">
                <a16:creationId xmlns:a16="http://schemas.microsoft.com/office/drawing/2014/main" id="{CDFDCCFE-E2E7-50A9-9725-8921B7DD351C}"/>
              </a:ext>
            </a:extLst>
          </p:cNvPr>
          <p:cNvSpPr/>
          <p:nvPr/>
        </p:nvSpPr>
        <p:spPr>
          <a:xfrm>
            <a:off x="4260880" y="4972923"/>
            <a:ext cx="6317965" cy="1715744"/>
          </a:xfrm>
          <a:prstGeom prst="wedgeRoundRectCallout">
            <a:avLst>
              <a:gd name="adj1" fmla="val -64369"/>
              <a:gd name="adj2" fmla="val -8816"/>
              <a:gd name="adj3" fmla="val 16667"/>
            </a:avLst>
          </a:prstGeom>
          <a:solidFill>
            <a:schemeClr val="tx1"/>
          </a:solidFill>
          <a:ln>
            <a:solidFill>
              <a:schemeClr val="bg1">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800" b="0" i="0" u="none" strike="noStrike" kern="0" cap="none" spc="0" normalizeH="0" baseline="0" noProof="0" dirty="0" err="1">
                <a:ln>
                  <a:noFill/>
                </a:ln>
                <a:solidFill>
                  <a:srgbClr val="BBBFFF">
                    <a:lumMod val="10000"/>
                  </a:srgbClr>
                </a:solidFill>
                <a:effectLst/>
                <a:uLnTx/>
                <a:uFillTx/>
                <a:latin typeface="#9Slide03 AmpleSoft Bold" panose="02000000000000000000" pitchFamily="2" charset="0"/>
                <a:ea typeface="+mn-ea"/>
                <a:cs typeface="+mn-cs"/>
                <a:sym typeface="Arial"/>
              </a:rPr>
              <a:t>Hãy</a:t>
            </a:r>
            <a:r>
              <a:rPr kumimoji="0" lang="en-US" sz="4800" b="0" i="0" u="none" strike="noStrike" kern="0" cap="none" spc="0" normalizeH="0" baseline="0" noProof="0" dirty="0">
                <a:ln>
                  <a:noFill/>
                </a:ln>
                <a:solidFill>
                  <a:srgbClr val="BBBFFF">
                    <a:lumMod val="10000"/>
                  </a:srgbClr>
                </a:solidFill>
                <a:effectLst/>
                <a:uLnTx/>
                <a:uFillTx/>
                <a:latin typeface="#9Slide03 AmpleSoft Bold" panose="02000000000000000000" pitchFamily="2" charset="0"/>
                <a:ea typeface="+mn-ea"/>
                <a:cs typeface="+mn-cs"/>
                <a:sym typeface="Arial"/>
              </a:rPr>
              <a:t> </a:t>
            </a:r>
            <a:r>
              <a:rPr kumimoji="0" lang="en-US" sz="4800" b="0" i="0" u="none" strike="noStrike" kern="0" cap="none" spc="0" normalizeH="0" baseline="0" noProof="0" dirty="0" err="1">
                <a:ln>
                  <a:noFill/>
                </a:ln>
                <a:solidFill>
                  <a:srgbClr val="BBBFFF">
                    <a:lumMod val="10000"/>
                  </a:srgbClr>
                </a:solidFill>
                <a:effectLst/>
                <a:uLnTx/>
                <a:uFillTx/>
                <a:latin typeface="#9Slide03 AmpleSoft Bold" panose="02000000000000000000" pitchFamily="2" charset="0"/>
                <a:ea typeface="+mn-ea"/>
                <a:cs typeface="+mn-cs"/>
                <a:sym typeface="Arial"/>
              </a:rPr>
              <a:t>cùng</a:t>
            </a:r>
            <a:r>
              <a:rPr kumimoji="0" lang="en-US" sz="4800" b="0" i="0" u="none" strike="noStrike" kern="0" cap="none" spc="0" normalizeH="0" baseline="0" noProof="0" dirty="0">
                <a:ln>
                  <a:noFill/>
                </a:ln>
                <a:solidFill>
                  <a:srgbClr val="BBBFFF">
                    <a:lumMod val="10000"/>
                  </a:srgbClr>
                </a:solidFill>
                <a:effectLst/>
                <a:uLnTx/>
                <a:uFillTx/>
                <a:latin typeface="#9Slide03 AmpleSoft Bold" panose="02000000000000000000" pitchFamily="2" charset="0"/>
                <a:ea typeface="+mn-ea"/>
                <a:cs typeface="+mn-cs"/>
                <a:sym typeface="Arial"/>
              </a:rPr>
              <a:t> </a:t>
            </a:r>
            <a:r>
              <a:rPr kumimoji="0" lang="en-US" sz="4800" b="0" i="0" u="none" strike="noStrike" kern="0" cap="none" spc="0" normalizeH="0" baseline="0" noProof="0" dirty="0" err="1">
                <a:ln>
                  <a:noFill/>
                </a:ln>
                <a:solidFill>
                  <a:srgbClr val="BBBFFF">
                    <a:lumMod val="10000"/>
                  </a:srgbClr>
                </a:solidFill>
                <a:effectLst/>
                <a:uLnTx/>
                <a:uFillTx/>
                <a:latin typeface="#9Slide03 AmpleSoft Bold" panose="02000000000000000000" pitchFamily="2" charset="0"/>
                <a:ea typeface="+mn-ea"/>
                <a:cs typeface="+mn-cs"/>
                <a:sym typeface="Arial"/>
              </a:rPr>
              <a:t>nhau</a:t>
            </a:r>
            <a:r>
              <a:rPr kumimoji="0" lang="en-US" sz="4800" b="0" i="0" u="none" strike="noStrike" kern="0" cap="none" spc="0" normalizeH="0" baseline="0" noProof="0" dirty="0">
                <a:ln>
                  <a:noFill/>
                </a:ln>
                <a:solidFill>
                  <a:srgbClr val="BBBFFF">
                    <a:lumMod val="10000"/>
                  </a:srgbClr>
                </a:solidFill>
                <a:effectLst/>
                <a:uLnTx/>
                <a:uFillTx/>
                <a:latin typeface="#9Slide03 AmpleSoft Bold" panose="02000000000000000000" pitchFamily="2" charset="0"/>
                <a:ea typeface="+mn-ea"/>
                <a:cs typeface="+mn-cs"/>
                <a:sym typeface="Arial"/>
              </a:rPr>
              <a:t> </a:t>
            </a:r>
            <a:r>
              <a:rPr kumimoji="0" lang="en-US" sz="4800" b="0" i="0" u="none" strike="noStrike" kern="0" cap="none" spc="0" normalizeH="0" baseline="0" noProof="0" dirty="0" err="1">
                <a:ln>
                  <a:noFill/>
                </a:ln>
                <a:solidFill>
                  <a:srgbClr val="BBBFFF">
                    <a:lumMod val="10000"/>
                  </a:srgbClr>
                </a:solidFill>
                <a:effectLst/>
                <a:uLnTx/>
                <a:uFillTx/>
                <a:latin typeface="#9Slide03 AmpleSoft Bold" panose="02000000000000000000" pitchFamily="2" charset="0"/>
                <a:ea typeface="+mn-ea"/>
                <a:cs typeface="+mn-cs"/>
                <a:sym typeface="Arial"/>
              </a:rPr>
              <a:t>trồng</a:t>
            </a:r>
            <a:r>
              <a:rPr kumimoji="0" lang="en-US" sz="4800" b="0" i="0" u="none" strike="noStrike" kern="0" cap="none" spc="0" normalizeH="0" baseline="0" noProof="0" dirty="0">
                <a:ln>
                  <a:noFill/>
                </a:ln>
                <a:solidFill>
                  <a:srgbClr val="BBBFFF">
                    <a:lumMod val="10000"/>
                  </a:srgbClr>
                </a:solidFill>
                <a:effectLst/>
                <a:uLnTx/>
                <a:uFillTx/>
                <a:latin typeface="#9Slide03 AmpleSoft Bold" panose="02000000000000000000" pitchFamily="2" charset="0"/>
                <a:ea typeface="+mn-ea"/>
                <a:cs typeface="+mn-cs"/>
                <a:sym typeface="Arial"/>
              </a:rPr>
              <a:t> </a:t>
            </a:r>
            <a:r>
              <a:rPr kumimoji="0" lang="en-US" sz="4800" b="0" i="0" u="none" strike="noStrike" kern="0" cap="none" spc="0" normalizeH="0" baseline="0" noProof="0" dirty="0" err="1">
                <a:ln>
                  <a:solidFill>
                    <a:srgbClr val="00B050"/>
                  </a:solidFill>
                </a:ln>
                <a:solidFill>
                  <a:srgbClr val="679B09"/>
                </a:solidFill>
                <a:effectLst/>
                <a:uLnTx/>
                <a:uFillTx/>
                <a:latin typeface="SVN-Gretoon" panose="02040603050506020204" pitchFamily="18" charset="0"/>
                <a:ea typeface="+mn-ea"/>
                <a:cs typeface="+mn-cs"/>
                <a:sym typeface="Arial"/>
              </a:rPr>
              <a:t>Cải</a:t>
            </a:r>
            <a:r>
              <a:rPr kumimoji="0" lang="en-US" sz="4800" b="0" i="0" u="none" strike="noStrike" kern="0" cap="none" spc="0" normalizeH="0" baseline="0" noProof="0" dirty="0">
                <a:ln>
                  <a:solidFill>
                    <a:srgbClr val="00B050"/>
                  </a:solidFill>
                </a:ln>
                <a:solidFill>
                  <a:srgbClr val="679B09"/>
                </a:solidFill>
                <a:effectLst/>
                <a:uLnTx/>
                <a:uFillTx/>
                <a:latin typeface="SVN-Gretoon" panose="02040603050506020204" pitchFamily="18" charset="0"/>
                <a:ea typeface="+mn-ea"/>
                <a:cs typeface="+mn-cs"/>
                <a:sym typeface="Arial"/>
              </a:rPr>
              <a:t> </a:t>
            </a:r>
            <a:r>
              <a:rPr kumimoji="0" lang="en-US" sz="4800" b="0" i="0" u="none" strike="noStrike" kern="0" cap="none" spc="0" normalizeH="0" baseline="0" noProof="0" dirty="0" err="1">
                <a:ln>
                  <a:solidFill>
                    <a:srgbClr val="00B050"/>
                  </a:solidFill>
                </a:ln>
                <a:solidFill>
                  <a:srgbClr val="679B09"/>
                </a:solidFill>
                <a:effectLst/>
                <a:uLnTx/>
                <a:uFillTx/>
                <a:latin typeface="SVN-Gretoon" panose="02040603050506020204" pitchFamily="18" charset="0"/>
                <a:ea typeface="+mn-ea"/>
                <a:cs typeface="+mn-cs"/>
                <a:sym typeface="Arial"/>
              </a:rPr>
              <a:t>Vui</a:t>
            </a:r>
            <a:r>
              <a:rPr kumimoji="0" lang="en-US" sz="4800" b="0" i="0" u="none" strike="noStrike" kern="0" cap="none" spc="0" normalizeH="0" baseline="0" noProof="0" dirty="0">
                <a:ln>
                  <a:solidFill>
                    <a:srgbClr val="00B050"/>
                  </a:solidFill>
                </a:ln>
                <a:solidFill>
                  <a:srgbClr val="679B09"/>
                </a:solidFill>
                <a:effectLst/>
                <a:uLnTx/>
                <a:uFillTx/>
                <a:latin typeface="SVN-Gretoon" panose="02040603050506020204" pitchFamily="18" charset="0"/>
                <a:ea typeface="+mn-ea"/>
                <a:cs typeface="+mn-cs"/>
                <a:sym typeface="Arial"/>
              </a:rPr>
              <a:t> </a:t>
            </a:r>
            <a:r>
              <a:rPr kumimoji="0" lang="en-US" sz="4800" b="0" i="0" u="none" strike="noStrike" kern="0" cap="none" spc="0" normalizeH="0" baseline="0" noProof="0" dirty="0" err="1">
                <a:ln>
                  <a:solidFill>
                    <a:srgbClr val="00B050"/>
                  </a:solidFill>
                </a:ln>
                <a:solidFill>
                  <a:srgbClr val="679B09"/>
                </a:solidFill>
                <a:effectLst/>
                <a:uLnTx/>
                <a:uFillTx/>
                <a:latin typeface="SVN-Gretoon" panose="02040603050506020204" pitchFamily="18" charset="0"/>
                <a:ea typeface="+mn-ea"/>
                <a:cs typeface="+mn-cs"/>
                <a:sym typeface="Arial"/>
              </a:rPr>
              <a:t>Vẻ</a:t>
            </a:r>
            <a:r>
              <a:rPr kumimoji="0" lang="en-US" sz="4800" b="0" i="0" u="none" strike="noStrike" kern="0" cap="none" spc="0" normalizeH="0" baseline="0" noProof="0" dirty="0">
                <a:ln>
                  <a:solidFill>
                    <a:srgbClr val="00B050"/>
                  </a:solidFill>
                </a:ln>
                <a:solidFill>
                  <a:srgbClr val="679B09"/>
                </a:solidFill>
                <a:effectLst/>
                <a:uLnTx/>
                <a:uFillTx/>
                <a:latin typeface="SVN-Gretoon" panose="02040603050506020204" pitchFamily="18" charset="0"/>
                <a:ea typeface="+mn-ea"/>
                <a:cs typeface="+mn-cs"/>
                <a:sym typeface="Arial"/>
              </a:rPr>
              <a:t> </a:t>
            </a:r>
            <a:r>
              <a:rPr kumimoji="0" lang="en-US" sz="4800" b="0" i="0" u="none" strike="noStrike" kern="0" cap="none" spc="0" normalizeH="0" baseline="0" noProof="0" dirty="0" err="1">
                <a:ln>
                  <a:noFill/>
                </a:ln>
                <a:solidFill>
                  <a:srgbClr val="BBBFFF">
                    <a:lumMod val="10000"/>
                  </a:srgbClr>
                </a:solidFill>
                <a:effectLst/>
                <a:uLnTx/>
                <a:uFillTx/>
                <a:latin typeface="#9Slide03 AmpleSoft Bold" panose="02000000000000000000" pitchFamily="2" charset="0"/>
                <a:ea typeface="+mn-ea"/>
                <a:cs typeface="+mn-cs"/>
                <a:sym typeface="Arial"/>
              </a:rPr>
              <a:t>nhé</a:t>
            </a:r>
            <a:r>
              <a:rPr kumimoji="0" lang="en-US" sz="4800" b="0" i="0" u="none" strike="noStrike" kern="0" cap="none" spc="0" normalizeH="0" baseline="0" noProof="0" dirty="0">
                <a:ln>
                  <a:noFill/>
                </a:ln>
                <a:solidFill>
                  <a:srgbClr val="BBBFFF">
                    <a:lumMod val="10000"/>
                  </a:srgbClr>
                </a:solidFill>
                <a:effectLst/>
                <a:uLnTx/>
                <a:uFillTx/>
                <a:latin typeface="#9Slide03 AmpleSoft Bold" panose="02000000000000000000" pitchFamily="2" charset="0"/>
                <a:ea typeface="+mn-ea"/>
                <a:cs typeface="+mn-cs"/>
                <a:sym typeface="Arial"/>
              </a:rPr>
              <a:t> !</a:t>
            </a:r>
          </a:p>
        </p:txBody>
      </p:sp>
      <p:grpSp>
        <p:nvGrpSpPr>
          <p:cNvPr id="4" name="Group 3"/>
          <p:cNvGrpSpPr/>
          <p:nvPr/>
        </p:nvGrpSpPr>
        <p:grpSpPr>
          <a:xfrm>
            <a:off x="1831499" y="1656291"/>
            <a:ext cx="8419406" cy="2060138"/>
            <a:chOff x="1831499" y="1656291"/>
            <a:chExt cx="8419406" cy="2060138"/>
          </a:xfrm>
        </p:grpSpPr>
        <p:sp>
          <p:nvSpPr>
            <p:cNvPr id="14" name="TextBox 13">
              <a:extLst>
                <a:ext uri="{FF2B5EF4-FFF2-40B4-BE49-F238E27FC236}">
                  <a16:creationId xmlns:a16="http://schemas.microsoft.com/office/drawing/2014/main" id="{A1714AF5-9035-B998-0091-258972495EBB}"/>
                </a:ext>
              </a:extLst>
            </p:cNvPr>
            <p:cNvSpPr txBox="1"/>
            <p:nvPr/>
          </p:nvSpPr>
          <p:spPr>
            <a:xfrm>
              <a:off x="1831499" y="1656291"/>
              <a:ext cx="8419406" cy="2060138"/>
            </a:xfrm>
            <a:prstGeom prst="roundRect">
              <a:avLst/>
            </a:prstGeom>
            <a:solidFill>
              <a:srgbClr val="FFC000"/>
            </a:solidFill>
            <a:ln w="38100">
              <a:solidFill>
                <a:schemeClr val="tx1"/>
              </a:solidFill>
            </a:ln>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1500" b="0" i="0" u="none" strike="noStrike" kern="0" cap="none" spc="0" normalizeH="0" baseline="0" noProof="0" dirty="0">
                <a:ln>
                  <a:noFill/>
                </a:ln>
                <a:solidFill>
                  <a:srgbClr val="000000"/>
                </a:solidFill>
                <a:effectLst/>
                <a:uLnTx/>
                <a:uFillTx/>
                <a:latin typeface="SVN-Gretoon" panose="02040603050506020204" pitchFamily="18" charset="0"/>
                <a:cs typeface="Arial"/>
                <a:sym typeface="Arial"/>
              </a:endParaRPr>
            </a:p>
          </p:txBody>
        </p:sp>
        <p:pic>
          <p:nvPicPr>
            <p:cNvPr id="3" name="Picture 2"/>
            <p:cNvPicPr>
              <a:picLocks noChangeAspect="1"/>
            </p:cNvPicPr>
            <p:nvPr/>
          </p:nvPicPr>
          <p:blipFill>
            <a:blip r:embed="rId5"/>
            <a:stretch>
              <a:fillRect/>
            </a:stretch>
          </p:blipFill>
          <p:spPr>
            <a:xfrm>
              <a:off x="2749076" y="1814556"/>
              <a:ext cx="6584251" cy="1743607"/>
            </a:xfrm>
            <a:prstGeom prst="rect">
              <a:avLst/>
            </a:prstGeom>
          </p:spPr>
        </p:pic>
      </p:grpSp>
    </p:spTree>
    <p:extLst>
      <p:ext uri="{BB962C8B-B14F-4D97-AF65-F5344CB8AC3E}">
        <p14:creationId xmlns:p14="http://schemas.microsoft.com/office/powerpoint/2010/main" val="31710142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0"/>
                                        </p:tgtEl>
                                        <p:attrNameLst>
                                          <p:attrName>style.visibility</p:attrName>
                                        </p:attrNameLst>
                                      </p:cBhvr>
                                      <p:to>
                                        <p:strVal val="visible"/>
                                      </p:to>
                                    </p:set>
                                    <p:animEffect transition="in" filter="wipe(left)">
                                      <p:cBhvr>
                                        <p:cTn id="7" dur="500"/>
                                        <p:tgtEl>
                                          <p:spTgt spid="1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628;p48">
            <a:extLst>
              <a:ext uri="{FF2B5EF4-FFF2-40B4-BE49-F238E27FC236}">
                <a16:creationId xmlns:a16="http://schemas.microsoft.com/office/drawing/2014/main" id="{A138C623-ECF2-6D4D-3870-406C9FBA5B26}"/>
              </a:ext>
            </a:extLst>
          </p:cNvPr>
          <p:cNvSpPr/>
          <p:nvPr/>
        </p:nvSpPr>
        <p:spPr>
          <a:xfrm flipH="1">
            <a:off x="3838012" y="3836490"/>
            <a:ext cx="6618000" cy="1207263"/>
          </a:xfrm>
          <a:prstGeom prst="snip1Rect">
            <a:avLst>
              <a:gd name="adj" fmla="val 0"/>
            </a:avLst>
          </a:prstGeom>
          <a:solidFill>
            <a:schemeClr val="tx2">
              <a:lumMod val="20000"/>
              <a:lumOff val="80000"/>
            </a:schemeClr>
          </a:solidFill>
          <a:ln w="38100" cap="flat" cmpd="sng">
            <a:solidFill>
              <a:schemeClr val="bg2">
                <a:lumMod val="60000"/>
                <a:lumOff val="40000"/>
              </a:schemeClr>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6000" b="0" i="0" u="none" strike="noStrike" kern="0" cap="none" spc="0" normalizeH="0" baseline="0" noProof="0" dirty="0">
                <a:ln>
                  <a:noFill/>
                </a:ln>
                <a:solidFill>
                  <a:srgbClr val="000000"/>
                </a:solidFill>
                <a:effectLst/>
                <a:uLnTx/>
                <a:uFillTx/>
                <a:latin typeface="#9Slide03 AmpleSoft Bold" panose="02000000000000000000" pitchFamily="2" charset="0"/>
                <a:ea typeface="+mn-ea"/>
                <a:cs typeface="Arial"/>
                <a:sym typeface="Arial"/>
              </a:rPr>
              <a:t>Chủ</a:t>
            </a:r>
            <a:r>
              <a:rPr kumimoji="0" lang="vi-VN" sz="6000" b="0" i="0" u="none" strike="noStrike" kern="0" cap="none" spc="0" normalizeH="0" noProof="0" dirty="0">
                <a:ln>
                  <a:noFill/>
                </a:ln>
                <a:solidFill>
                  <a:srgbClr val="000000"/>
                </a:solidFill>
                <a:effectLst/>
                <a:uLnTx/>
                <a:uFillTx/>
                <a:latin typeface="#9Slide03 AmpleSoft Bold" panose="02000000000000000000" pitchFamily="2" charset="0"/>
                <a:ea typeface="+mn-ea"/>
                <a:cs typeface="Arial"/>
                <a:sym typeface="Arial"/>
              </a:rPr>
              <a:t> ngữ</a:t>
            </a:r>
            <a:endParaRPr kumimoji="0" sz="6000" b="0" i="0" u="none" strike="noStrike" kern="0" cap="none" spc="0" normalizeH="0" baseline="0" noProof="0" dirty="0">
              <a:ln>
                <a:noFill/>
              </a:ln>
              <a:solidFill>
                <a:srgbClr val="000000"/>
              </a:solidFill>
              <a:effectLst/>
              <a:uLnTx/>
              <a:uFillTx/>
              <a:latin typeface="#9Slide03 AmpleSoft Bold" panose="02000000000000000000" pitchFamily="2" charset="0"/>
              <a:ea typeface="+mn-ea"/>
              <a:cs typeface="Arial"/>
              <a:sym typeface="Arial"/>
            </a:endParaRPr>
          </a:p>
        </p:txBody>
      </p:sp>
      <p:sp>
        <p:nvSpPr>
          <p:cNvPr id="5" name="Google Shape;629;p48">
            <a:extLst>
              <a:ext uri="{FF2B5EF4-FFF2-40B4-BE49-F238E27FC236}">
                <a16:creationId xmlns:a16="http://schemas.microsoft.com/office/drawing/2014/main" id="{14982C3E-9D51-B16F-9DCE-7B36FD30FA75}"/>
              </a:ext>
            </a:extLst>
          </p:cNvPr>
          <p:cNvSpPr/>
          <p:nvPr/>
        </p:nvSpPr>
        <p:spPr>
          <a:xfrm flipH="1">
            <a:off x="3837124" y="5333105"/>
            <a:ext cx="6618000" cy="1207263"/>
          </a:xfrm>
          <a:prstGeom prst="snip1Rect">
            <a:avLst>
              <a:gd name="adj" fmla="val 0"/>
            </a:avLst>
          </a:prstGeom>
          <a:solidFill>
            <a:schemeClr val="tx1">
              <a:lumMod val="95000"/>
            </a:schemeClr>
          </a:solidFill>
          <a:ln w="38100" cap="flat" cmpd="sng">
            <a:solidFill>
              <a:schemeClr val="bg2">
                <a:lumMod val="60000"/>
                <a:lumOff val="40000"/>
              </a:schemeClr>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121900" tIns="121900" rIns="121900" bIns="121900" anchor="ctr" anchorCtr="0">
            <a:noAutofit/>
          </a:body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r>
              <a:rPr kumimoji="0" lang="vi-VN" sz="5400" b="0" i="0" u="none" strike="noStrike" kern="0" cap="none" spc="0" normalizeH="0" baseline="0" noProof="0" dirty="0">
                <a:ln>
                  <a:noFill/>
                </a:ln>
                <a:solidFill>
                  <a:srgbClr val="000000"/>
                </a:solidFill>
                <a:effectLst/>
                <a:uLnTx/>
                <a:uFillTx/>
                <a:latin typeface="#9Slide03 AmpleSoft Bold" panose="02000000000000000000" pitchFamily="2" charset="0"/>
                <a:ea typeface="+mn-ea"/>
                <a:cs typeface="Arial"/>
                <a:sym typeface="Arial"/>
              </a:rPr>
              <a:t>Vị</a:t>
            </a:r>
            <a:r>
              <a:rPr kumimoji="0" lang="vi-VN" sz="5400" b="0" i="0" u="none" strike="noStrike" kern="0" cap="none" spc="0" normalizeH="0" noProof="0" dirty="0">
                <a:ln>
                  <a:noFill/>
                </a:ln>
                <a:solidFill>
                  <a:srgbClr val="000000"/>
                </a:solidFill>
                <a:effectLst/>
                <a:uLnTx/>
                <a:uFillTx/>
                <a:latin typeface="#9Slide03 AmpleSoft Bold" panose="02000000000000000000" pitchFamily="2" charset="0"/>
                <a:ea typeface="+mn-ea"/>
                <a:cs typeface="Arial"/>
                <a:sym typeface="Arial"/>
              </a:rPr>
              <a:t> ngữ, trạng ngữ</a:t>
            </a:r>
            <a:endParaRPr kumimoji="0" sz="5400" b="0" i="0" u="none" strike="noStrike" kern="0" cap="none" spc="0" normalizeH="0" baseline="0" noProof="0" dirty="0">
              <a:ln>
                <a:noFill/>
              </a:ln>
              <a:solidFill>
                <a:srgbClr val="000000"/>
              </a:solidFill>
              <a:effectLst/>
              <a:uLnTx/>
              <a:uFillTx/>
              <a:latin typeface="#9Slide03 AmpleSoft Bold" panose="02000000000000000000" pitchFamily="2" charset="0"/>
              <a:ea typeface="+mn-ea"/>
              <a:cs typeface="Arial"/>
              <a:sym typeface="Arial"/>
            </a:endParaRPr>
          </a:p>
        </p:txBody>
      </p:sp>
      <p:sp>
        <p:nvSpPr>
          <p:cNvPr id="6" name="Google Shape;630;p48">
            <a:extLst>
              <a:ext uri="{FF2B5EF4-FFF2-40B4-BE49-F238E27FC236}">
                <a16:creationId xmlns:a16="http://schemas.microsoft.com/office/drawing/2014/main" id="{A867B970-275F-00C4-4B6C-4F19F7D37369}"/>
              </a:ext>
            </a:extLst>
          </p:cNvPr>
          <p:cNvSpPr/>
          <p:nvPr/>
        </p:nvSpPr>
        <p:spPr>
          <a:xfrm flipH="1">
            <a:off x="3837124" y="2350997"/>
            <a:ext cx="6618000" cy="1207263"/>
          </a:xfrm>
          <a:prstGeom prst="snip1Rect">
            <a:avLst>
              <a:gd name="adj" fmla="val 0"/>
            </a:avLst>
          </a:prstGeom>
          <a:solidFill>
            <a:schemeClr val="accent2"/>
          </a:solidFill>
          <a:ln w="38100" cap="flat" cmpd="sng">
            <a:solidFill>
              <a:schemeClr val="bg2">
                <a:lumMod val="60000"/>
                <a:lumOff val="40000"/>
              </a:schemeClr>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121900" tIns="121900" rIns="121900" bIns="121900" anchor="ctr" anchorCtr="0">
            <a:noAutofit/>
          </a:body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r>
              <a:rPr kumimoji="0" lang="vi-VN" sz="6000" b="0" i="0" u="none" strike="noStrike" kern="0" cap="none" spc="0" normalizeH="0" baseline="0" noProof="0" dirty="0">
                <a:ln>
                  <a:noFill/>
                </a:ln>
                <a:solidFill>
                  <a:srgbClr val="000000"/>
                </a:solidFill>
                <a:effectLst/>
                <a:uLnTx/>
                <a:uFillTx/>
                <a:latin typeface="#9Slide03 AmpleSoft Bold" panose="02000000000000000000" pitchFamily="2" charset="0"/>
                <a:ea typeface="+mn-ea"/>
                <a:cs typeface="Arial"/>
                <a:sym typeface="Arial"/>
              </a:rPr>
              <a:t>Chủ</a:t>
            </a:r>
            <a:r>
              <a:rPr kumimoji="0" lang="vi-VN" sz="6000" b="0" i="0" u="none" strike="noStrike" kern="0" cap="none" spc="0" normalizeH="0" noProof="0" dirty="0">
                <a:ln>
                  <a:noFill/>
                </a:ln>
                <a:solidFill>
                  <a:srgbClr val="000000"/>
                </a:solidFill>
                <a:effectLst/>
                <a:uLnTx/>
                <a:uFillTx/>
                <a:latin typeface="#9Slide03 AmpleSoft Bold" panose="02000000000000000000" pitchFamily="2" charset="0"/>
                <a:ea typeface="+mn-ea"/>
                <a:cs typeface="Arial"/>
                <a:sym typeface="Arial"/>
              </a:rPr>
              <a:t> ngữ, vị ngữ</a:t>
            </a:r>
            <a:endParaRPr kumimoji="0" sz="6000" b="0" i="0" u="none" strike="noStrike" kern="0" cap="none" spc="0" normalizeH="0" baseline="0" noProof="0" dirty="0">
              <a:ln>
                <a:noFill/>
              </a:ln>
              <a:solidFill>
                <a:srgbClr val="000000"/>
              </a:solidFill>
              <a:effectLst/>
              <a:uLnTx/>
              <a:uFillTx/>
              <a:latin typeface="#9Slide03 AmpleSoft Bold" panose="02000000000000000000" pitchFamily="2" charset="0"/>
              <a:ea typeface="+mn-ea"/>
              <a:cs typeface="Arial"/>
              <a:sym typeface="Arial"/>
            </a:endParaRPr>
          </a:p>
        </p:txBody>
      </p:sp>
      <p:sp>
        <p:nvSpPr>
          <p:cNvPr id="7" name="Google Shape;68;p14">
            <a:extLst>
              <a:ext uri="{FF2B5EF4-FFF2-40B4-BE49-F238E27FC236}">
                <a16:creationId xmlns:a16="http://schemas.microsoft.com/office/drawing/2014/main" id="{7CCC7ABD-C84D-82DE-A844-3BBE63BBB1CA}"/>
              </a:ext>
            </a:extLst>
          </p:cNvPr>
          <p:cNvSpPr/>
          <p:nvPr/>
        </p:nvSpPr>
        <p:spPr>
          <a:xfrm flipH="1">
            <a:off x="2770972" y="266288"/>
            <a:ext cx="8750301" cy="1662640"/>
          </a:xfrm>
          <a:prstGeom prst="wedgeRoundRectCallout">
            <a:avLst>
              <a:gd name="adj1" fmla="val 53694"/>
              <a:gd name="adj2" fmla="val 36920"/>
              <a:gd name="adj3" fmla="val 16667"/>
            </a:avLst>
          </a:prstGeom>
          <a:solidFill>
            <a:schemeClr val="bg2">
              <a:lumMod val="60000"/>
              <a:lumOff val="40000"/>
            </a:schemeClr>
          </a:solidFill>
          <a:ln w="76200" cap="flat" cmpd="sng">
            <a:solidFill>
              <a:schemeClr val="tx1"/>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6000" b="0" i="0" u="none" strike="noStrike" kern="0" cap="none" spc="0" normalizeH="0" baseline="0" noProof="0" dirty="0">
                <a:ln>
                  <a:noFill/>
                </a:ln>
                <a:solidFill>
                  <a:srgbClr val="000000"/>
                </a:solidFill>
                <a:effectLst/>
                <a:uLnTx/>
                <a:uFillTx/>
                <a:latin typeface="#9Slide03 AmpleSoft Bold" panose="02000000000000000000" pitchFamily="2" charset="0"/>
                <a:ea typeface="+mn-ea"/>
                <a:cs typeface="Arial"/>
                <a:sym typeface="Arial"/>
              </a:rPr>
              <a:t>Nêu</a:t>
            </a:r>
            <a:r>
              <a:rPr kumimoji="0" lang="vi-VN" sz="6000" b="0" i="0" u="none" strike="noStrike" kern="0" cap="none" spc="0" normalizeH="0" noProof="0" dirty="0">
                <a:ln>
                  <a:noFill/>
                </a:ln>
                <a:solidFill>
                  <a:srgbClr val="000000"/>
                </a:solidFill>
                <a:effectLst/>
                <a:uLnTx/>
                <a:uFillTx/>
                <a:latin typeface="#9Slide03 AmpleSoft Bold" panose="02000000000000000000" pitchFamily="2" charset="0"/>
                <a:ea typeface="+mn-ea"/>
                <a:cs typeface="Arial"/>
                <a:sym typeface="Arial"/>
              </a:rPr>
              <a:t> hai thành phần chính của câu.</a:t>
            </a:r>
            <a:endParaRPr kumimoji="0" sz="6000" b="0" i="0" u="none" strike="noStrike" kern="0" cap="none" spc="0" normalizeH="0" baseline="0" noProof="0" dirty="0">
              <a:ln>
                <a:noFill/>
              </a:ln>
              <a:solidFill>
                <a:srgbClr val="000000"/>
              </a:solidFill>
              <a:effectLst/>
              <a:uLnTx/>
              <a:uFillTx/>
              <a:latin typeface="#9Slide03 AmpleSoft Bold" panose="02000000000000000000" pitchFamily="2" charset="0"/>
              <a:ea typeface="+mn-ea"/>
              <a:cs typeface="Arial"/>
              <a:sym typeface="Arial"/>
            </a:endParaRPr>
          </a:p>
        </p:txBody>
      </p:sp>
      <p:pic>
        <p:nvPicPr>
          <p:cNvPr id="8" name="Google Shape;1018;p48">
            <a:extLst>
              <a:ext uri="{FF2B5EF4-FFF2-40B4-BE49-F238E27FC236}">
                <a16:creationId xmlns:a16="http://schemas.microsoft.com/office/drawing/2014/main" id="{3B6D632F-E0B3-0B0D-A51B-4E9F267EDB79}"/>
              </a:ext>
            </a:extLst>
          </p:cNvPr>
          <p:cNvPicPr preferRelativeResize="0"/>
          <p:nvPr/>
        </p:nvPicPr>
        <p:blipFill>
          <a:blip r:embed="rId2">
            <a:alphaModFix/>
          </a:blip>
          <a:stretch>
            <a:fillRect/>
          </a:stretch>
        </p:blipFill>
        <p:spPr>
          <a:xfrm flipH="1">
            <a:off x="0" y="390318"/>
            <a:ext cx="2810205" cy="3134215"/>
          </a:xfrm>
          <a:prstGeom prst="rect">
            <a:avLst/>
          </a:prstGeom>
          <a:noFill/>
          <a:ln>
            <a:noFill/>
          </a:ln>
        </p:spPr>
      </p:pic>
      <p:pic>
        <p:nvPicPr>
          <p:cNvPr id="10" name="Picture 9">
            <a:hlinkClick r:id="rId3" action="ppaction://hlinksldjump"/>
            <a:extLst>
              <a:ext uri="{FF2B5EF4-FFF2-40B4-BE49-F238E27FC236}">
                <a16:creationId xmlns:a16="http://schemas.microsoft.com/office/drawing/2014/main" id="{E3C4B06E-F3E0-C7CF-FE46-979AA462201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4686" b="97187" l="65898" r="89915"/>
                    </a14:imgEffect>
                  </a14:imgLayer>
                </a14:imgProps>
              </a:ext>
            </a:extLst>
          </a:blip>
          <a:srcRect l="69450" t="71873" r="7083" b="2991"/>
          <a:stretch/>
        </p:blipFill>
        <p:spPr>
          <a:xfrm>
            <a:off x="600245" y="4909605"/>
            <a:ext cx="1959191" cy="2146233"/>
          </a:xfrm>
          <a:prstGeom prst="rect">
            <a:avLst/>
          </a:prstGeom>
        </p:spPr>
      </p:pic>
      <p:pic>
        <p:nvPicPr>
          <p:cNvPr id="13" name="Picture 12">
            <a:extLst>
              <a:ext uri="{FF2B5EF4-FFF2-40B4-BE49-F238E27FC236}">
                <a16:creationId xmlns:a16="http://schemas.microsoft.com/office/drawing/2014/main" id="{B3E8C6B5-D109-DCE9-4FF4-8685596C9F76}"/>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2424" b="21790" l="6431" r="18957">
                        <a14:foregroundMark x1="17325" y1="17759" x2="18829" y2="20254"/>
                        <a14:foregroundMark x1="18957" y1="19606" x2="18957" y2="19606"/>
                      </a14:backgroundRemoval>
                    </a14:imgEffect>
                  </a14:imgLayer>
                </a14:imgProps>
              </a:ext>
            </a:extLst>
          </a:blip>
          <a:srcRect l="4939" r="80041" b="75756"/>
          <a:stretch/>
        </p:blipFill>
        <p:spPr>
          <a:xfrm>
            <a:off x="3902359" y="2218281"/>
            <a:ext cx="1357213" cy="1460303"/>
          </a:xfrm>
          <a:prstGeom prst="rect">
            <a:avLst/>
          </a:prstGeom>
        </p:spPr>
      </p:pic>
      <p:pic>
        <p:nvPicPr>
          <p:cNvPr id="14" name="Picture 13">
            <a:extLst>
              <a:ext uri="{FF2B5EF4-FFF2-40B4-BE49-F238E27FC236}">
                <a16:creationId xmlns:a16="http://schemas.microsoft.com/office/drawing/2014/main" id="{D643D491-B2D3-2171-45B7-1488CF1414A2}"/>
              </a:ext>
            </a:extLst>
          </p:cNvPr>
          <p:cNvPicPr>
            <a:picLocks noChangeAspect="1"/>
          </p:cNvPicPr>
          <p:nvPr/>
        </p:nvPicPr>
        <p:blipFill rotWithShape="1">
          <a:blip r:embed="rId8">
            <a:extLst>
              <a:ext uri="{BEBA8EAE-BF5A-486C-A8C5-ECC9F3942E4B}">
                <a14:imgProps xmlns:a14="http://schemas.microsoft.com/office/drawing/2010/main">
                  <a14:imgLayer r:embed="rId7">
                    <a14:imgEffect>
                      <a14:backgroundRemoval t="2544" b="21934" l="21629" r="34490">
                        <a14:foregroundMark x1="22044" y1="19534" x2="21629" y2="9407"/>
                      </a14:backgroundRemoval>
                    </a14:imgEffect>
                  </a14:imgLayer>
                </a14:imgProps>
              </a:ext>
            </a:extLst>
          </a:blip>
          <a:srcRect l="20985" t="127" r="63995" b="75629"/>
          <a:stretch/>
        </p:blipFill>
        <p:spPr>
          <a:xfrm>
            <a:off x="4122675" y="3703774"/>
            <a:ext cx="1388167" cy="1493607"/>
          </a:xfrm>
          <a:prstGeom prst="rect">
            <a:avLst/>
          </a:prstGeom>
        </p:spPr>
      </p:pic>
      <p:pic>
        <p:nvPicPr>
          <p:cNvPr id="15" name="Picture 14">
            <a:extLst>
              <a:ext uri="{FF2B5EF4-FFF2-40B4-BE49-F238E27FC236}">
                <a16:creationId xmlns:a16="http://schemas.microsoft.com/office/drawing/2014/main" id="{589307A2-AC24-555F-E067-56105154BB47}"/>
              </a:ext>
            </a:extLst>
          </p:cNvPr>
          <p:cNvPicPr>
            <a:picLocks noChangeAspect="1"/>
          </p:cNvPicPr>
          <p:nvPr/>
        </p:nvPicPr>
        <p:blipFill rotWithShape="1">
          <a:blip r:embed="rId9">
            <a:extLst>
              <a:ext uri="{BEBA8EAE-BF5A-486C-A8C5-ECC9F3942E4B}">
                <a14:imgProps xmlns:a14="http://schemas.microsoft.com/office/drawing/2010/main">
                  <a14:imgLayer r:embed="rId7">
                    <a14:imgEffect>
                      <a14:backgroundRemoval t="3936" b="20662" l="36234" r="48248">
                        <a14:foregroundMark x1="39546" y1="18623" x2="45193" y2="16343"/>
                        <a14:foregroundMark x1="41881" y1="20686" x2="46984" y2="14471"/>
                        <a14:foregroundMark x1="46984" y1="14471" x2="46984" y2="14279"/>
                        <a14:foregroundMark x1="42153" y1="4152" x2="42153" y2="4152"/>
                        <a14:foregroundMark x1="42153" y1="4152" x2="42841" y2="4344"/>
                        <a14:foregroundMark x1="41193" y1="3936" x2="42713" y2="4968"/>
                      </a14:backgroundRemoval>
                    </a14:imgEffect>
                  </a14:imgLayer>
                </a14:imgProps>
              </a:ext>
            </a:extLst>
          </a:blip>
          <a:srcRect l="34753" t="2120" r="50227" b="77848"/>
          <a:stretch/>
        </p:blipFill>
        <p:spPr>
          <a:xfrm>
            <a:off x="3902359" y="5293173"/>
            <a:ext cx="1460597" cy="1298540"/>
          </a:xfrm>
          <a:prstGeom prst="rect">
            <a:avLst/>
          </a:prstGeom>
        </p:spPr>
      </p:pic>
    </p:spTree>
    <p:extLst>
      <p:ext uri="{BB962C8B-B14F-4D97-AF65-F5344CB8AC3E}">
        <p14:creationId xmlns:p14="http://schemas.microsoft.com/office/powerpoint/2010/main" val="40463331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par>
                                <p:cTn id="30" presetID="47" presetClass="entr" presetSubtype="0"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1000"/>
                                        <p:tgtEl>
                                          <p:spTgt spid="13"/>
                                        </p:tgtEl>
                                      </p:cBhvr>
                                    </p:animEffect>
                                    <p:anim calcmode="lin" valueType="num">
                                      <p:cBhvr>
                                        <p:cTn id="33" dur="1000" fill="hold"/>
                                        <p:tgtEl>
                                          <p:spTgt spid="13"/>
                                        </p:tgtEl>
                                        <p:attrNameLst>
                                          <p:attrName>ppt_x</p:attrName>
                                        </p:attrNameLst>
                                      </p:cBhvr>
                                      <p:tavLst>
                                        <p:tav tm="0">
                                          <p:val>
                                            <p:strVal val="#ppt_x"/>
                                          </p:val>
                                        </p:tav>
                                        <p:tav tm="100000">
                                          <p:val>
                                            <p:strVal val="#ppt_x"/>
                                          </p:val>
                                        </p:tav>
                                      </p:tavLst>
                                    </p:anim>
                                    <p:anim calcmode="lin" valueType="num">
                                      <p:cBhvr>
                                        <p:cTn id="34" dur="1000" fill="hold"/>
                                        <p:tgtEl>
                                          <p:spTgt spid="13"/>
                                        </p:tgtEl>
                                        <p:attrNameLst>
                                          <p:attrName>ppt_y</p:attrName>
                                        </p:attrNameLst>
                                      </p:cBhvr>
                                      <p:tavLst>
                                        <p:tav tm="0">
                                          <p:val>
                                            <p:strVal val="#ppt_y-.1"/>
                                          </p:val>
                                        </p:tav>
                                        <p:tav tm="100000">
                                          <p:val>
                                            <p:strVal val="#ppt_y"/>
                                          </p:val>
                                        </p:tav>
                                      </p:tavLst>
                                    </p:anim>
                                  </p:childTnLst>
                                </p:cTn>
                              </p:par>
                              <p:par>
                                <p:cTn id="35" presetID="47"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1000"/>
                                        <p:tgtEl>
                                          <p:spTgt spid="14"/>
                                        </p:tgtEl>
                                      </p:cBhvr>
                                    </p:animEffect>
                                    <p:anim calcmode="lin" valueType="num">
                                      <p:cBhvr>
                                        <p:cTn id="38" dur="1000" fill="hold"/>
                                        <p:tgtEl>
                                          <p:spTgt spid="14"/>
                                        </p:tgtEl>
                                        <p:attrNameLst>
                                          <p:attrName>ppt_x</p:attrName>
                                        </p:attrNameLst>
                                      </p:cBhvr>
                                      <p:tavLst>
                                        <p:tav tm="0">
                                          <p:val>
                                            <p:strVal val="#ppt_x"/>
                                          </p:val>
                                        </p:tav>
                                        <p:tav tm="100000">
                                          <p:val>
                                            <p:strVal val="#ppt_x"/>
                                          </p:val>
                                        </p:tav>
                                      </p:tavLst>
                                    </p:anim>
                                    <p:anim calcmode="lin" valueType="num">
                                      <p:cBhvr>
                                        <p:cTn id="39" dur="1000" fill="hold"/>
                                        <p:tgtEl>
                                          <p:spTgt spid="14"/>
                                        </p:tgtEl>
                                        <p:attrNameLst>
                                          <p:attrName>ppt_y</p:attrName>
                                        </p:attrNameLst>
                                      </p:cBhvr>
                                      <p:tavLst>
                                        <p:tav tm="0">
                                          <p:val>
                                            <p:strVal val="#ppt_y-.1"/>
                                          </p:val>
                                        </p:tav>
                                        <p:tav tm="100000">
                                          <p:val>
                                            <p:strVal val="#ppt_y"/>
                                          </p:val>
                                        </p:tav>
                                      </p:tavLst>
                                    </p:anim>
                                  </p:childTnLst>
                                </p:cTn>
                              </p:par>
                              <p:par>
                                <p:cTn id="40" presetID="47" presetClass="entr" presetSubtype="0" fill="hold"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1000"/>
                                        <p:tgtEl>
                                          <p:spTgt spid="15"/>
                                        </p:tgtEl>
                                      </p:cBhvr>
                                    </p:animEffect>
                                    <p:anim calcmode="lin" valueType="num">
                                      <p:cBhvr>
                                        <p:cTn id="43" dur="1000" fill="hold"/>
                                        <p:tgtEl>
                                          <p:spTgt spid="15"/>
                                        </p:tgtEl>
                                        <p:attrNameLst>
                                          <p:attrName>ppt_x</p:attrName>
                                        </p:attrNameLst>
                                      </p:cBhvr>
                                      <p:tavLst>
                                        <p:tav tm="0">
                                          <p:val>
                                            <p:strVal val="#ppt_x"/>
                                          </p:val>
                                        </p:tav>
                                        <p:tav tm="100000">
                                          <p:val>
                                            <p:strVal val="#ppt_x"/>
                                          </p:val>
                                        </p:tav>
                                      </p:tavLst>
                                    </p:anim>
                                    <p:anim calcmode="lin" valueType="num">
                                      <p:cBhvr>
                                        <p:cTn id="4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1" nodeType="clickEffect">
                                  <p:stCondLst>
                                    <p:cond delay="0"/>
                                  </p:stCondLst>
                                  <p:childTnLst>
                                    <p:animEffect transition="out" filter="fade">
                                      <p:cBhvr>
                                        <p:cTn id="48" dur="500"/>
                                        <p:tgtEl>
                                          <p:spTgt spid="4"/>
                                        </p:tgtEl>
                                      </p:cBhvr>
                                    </p:animEffect>
                                    <p:set>
                                      <p:cBhvr>
                                        <p:cTn id="49" dur="1" fill="hold">
                                          <p:stCondLst>
                                            <p:cond delay="499"/>
                                          </p:stCondLst>
                                        </p:cTn>
                                        <p:tgtEl>
                                          <p:spTgt spid="4"/>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5"/>
                                        </p:tgtEl>
                                      </p:cBhvr>
                                    </p:animEffect>
                                    <p:set>
                                      <p:cBhvr>
                                        <p:cTn id="52" dur="1" fill="hold">
                                          <p:stCondLst>
                                            <p:cond delay="499"/>
                                          </p:stCondLst>
                                        </p:cTn>
                                        <p:tgtEl>
                                          <p:spTgt spid="5"/>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14"/>
                                        </p:tgtEl>
                                      </p:cBhvr>
                                    </p:animEffect>
                                    <p:set>
                                      <p:cBhvr>
                                        <p:cTn id="55" dur="1" fill="hold">
                                          <p:stCondLst>
                                            <p:cond delay="499"/>
                                          </p:stCondLst>
                                        </p:cTn>
                                        <p:tgtEl>
                                          <p:spTgt spid="14"/>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500"/>
                                        <p:tgtEl>
                                          <p:spTgt spid="15"/>
                                        </p:tgtEl>
                                      </p:cBhvr>
                                    </p:animEffect>
                                    <p:set>
                                      <p:cBhvr>
                                        <p:cTn id="58"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628;p48">
            <a:extLst>
              <a:ext uri="{FF2B5EF4-FFF2-40B4-BE49-F238E27FC236}">
                <a16:creationId xmlns:a16="http://schemas.microsoft.com/office/drawing/2014/main" id="{A138C623-ECF2-6D4D-3870-406C9FBA5B26}"/>
              </a:ext>
            </a:extLst>
          </p:cNvPr>
          <p:cNvSpPr/>
          <p:nvPr/>
        </p:nvSpPr>
        <p:spPr>
          <a:xfrm flipH="1">
            <a:off x="3838012" y="3836490"/>
            <a:ext cx="6618000" cy="1207263"/>
          </a:xfrm>
          <a:prstGeom prst="snip1Rect">
            <a:avLst>
              <a:gd name="adj" fmla="val 0"/>
            </a:avLst>
          </a:prstGeom>
          <a:solidFill>
            <a:schemeClr val="tx2">
              <a:lumMod val="20000"/>
              <a:lumOff val="80000"/>
            </a:schemeClr>
          </a:solidFill>
          <a:ln w="38100" cap="flat" cmpd="sng">
            <a:solidFill>
              <a:schemeClr val="bg2">
                <a:lumMod val="60000"/>
                <a:lumOff val="40000"/>
              </a:schemeClr>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7200" b="0" i="0" u="none" strike="noStrike" kern="0" cap="none" spc="0" normalizeH="0" baseline="0" noProof="0" dirty="0">
                <a:ln>
                  <a:noFill/>
                </a:ln>
                <a:solidFill>
                  <a:srgbClr val="000000"/>
                </a:solidFill>
                <a:effectLst/>
                <a:uLnTx/>
                <a:uFillTx/>
                <a:latin typeface="#9Slide03 AmpleSoft Bold" panose="02000000000000000000" pitchFamily="2" charset="0"/>
                <a:ea typeface="+mn-ea"/>
                <a:cs typeface="Arial"/>
                <a:sym typeface="Arial"/>
              </a:rPr>
              <a:t>Em</a:t>
            </a:r>
            <a:endParaRPr kumimoji="0" sz="7200" b="0" i="0" u="none" strike="noStrike" kern="0" cap="none" spc="0" normalizeH="0" baseline="0" noProof="0" dirty="0">
              <a:ln>
                <a:noFill/>
              </a:ln>
              <a:solidFill>
                <a:srgbClr val="000000"/>
              </a:solidFill>
              <a:effectLst/>
              <a:uLnTx/>
              <a:uFillTx/>
              <a:latin typeface="#9Slide03 AmpleSoft Bold" panose="02000000000000000000" pitchFamily="2" charset="0"/>
              <a:ea typeface="+mn-ea"/>
              <a:cs typeface="Arial"/>
              <a:sym typeface="Arial"/>
            </a:endParaRPr>
          </a:p>
        </p:txBody>
      </p:sp>
      <p:sp>
        <p:nvSpPr>
          <p:cNvPr id="5" name="Google Shape;629;p48">
            <a:extLst>
              <a:ext uri="{FF2B5EF4-FFF2-40B4-BE49-F238E27FC236}">
                <a16:creationId xmlns:a16="http://schemas.microsoft.com/office/drawing/2014/main" id="{14982C3E-9D51-B16F-9DCE-7B36FD30FA75}"/>
              </a:ext>
            </a:extLst>
          </p:cNvPr>
          <p:cNvSpPr/>
          <p:nvPr/>
        </p:nvSpPr>
        <p:spPr>
          <a:xfrm flipH="1">
            <a:off x="3837124" y="5333105"/>
            <a:ext cx="6618000" cy="1207263"/>
          </a:xfrm>
          <a:prstGeom prst="snip1Rect">
            <a:avLst>
              <a:gd name="adj" fmla="val 0"/>
            </a:avLst>
          </a:prstGeom>
          <a:solidFill>
            <a:schemeClr val="tx1">
              <a:lumMod val="95000"/>
            </a:schemeClr>
          </a:solidFill>
          <a:ln w="38100" cap="flat" cmpd="sng">
            <a:solidFill>
              <a:schemeClr val="bg2">
                <a:lumMod val="60000"/>
                <a:lumOff val="40000"/>
              </a:schemeClr>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7200" b="0" i="0" u="none" strike="noStrike" kern="0" cap="none" spc="0" normalizeH="0" baseline="0" noProof="0" dirty="0">
                <a:ln>
                  <a:noFill/>
                </a:ln>
                <a:solidFill>
                  <a:srgbClr val="000000"/>
                </a:solidFill>
                <a:effectLst/>
                <a:uLnTx/>
                <a:uFillTx/>
                <a:latin typeface="#9Slide03 AmpleSoft Bold" panose="02000000000000000000" pitchFamily="2" charset="0"/>
                <a:ea typeface="+mn-ea"/>
                <a:cs typeface="Arial"/>
                <a:sym typeface="Arial"/>
              </a:rPr>
              <a:t>Học sinh</a:t>
            </a:r>
            <a:endParaRPr kumimoji="0" sz="7200" b="0" i="0" u="none" strike="noStrike" kern="0" cap="none" spc="0" normalizeH="0" baseline="0" noProof="0" dirty="0">
              <a:ln>
                <a:noFill/>
              </a:ln>
              <a:solidFill>
                <a:srgbClr val="000000"/>
              </a:solidFill>
              <a:effectLst/>
              <a:uLnTx/>
              <a:uFillTx/>
              <a:latin typeface="#9Slide03 AmpleSoft Bold" panose="02000000000000000000" pitchFamily="2" charset="0"/>
              <a:ea typeface="+mn-ea"/>
              <a:cs typeface="Arial"/>
              <a:sym typeface="Arial"/>
            </a:endParaRPr>
          </a:p>
        </p:txBody>
      </p:sp>
      <p:sp>
        <p:nvSpPr>
          <p:cNvPr id="6" name="Google Shape;630;p48">
            <a:extLst>
              <a:ext uri="{FF2B5EF4-FFF2-40B4-BE49-F238E27FC236}">
                <a16:creationId xmlns:a16="http://schemas.microsoft.com/office/drawing/2014/main" id="{A867B970-275F-00C4-4B6C-4F19F7D37369}"/>
              </a:ext>
            </a:extLst>
          </p:cNvPr>
          <p:cNvSpPr/>
          <p:nvPr/>
        </p:nvSpPr>
        <p:spPr>
          <a:xfrm flipH="1">
            <a:off x="3837124" y="2350997"/>
            <a:ext cx="6618000" cy="1207263"/>
          </a:xfrm>
          <a:prstGeom prst="snip1Rect">
            <a:avLst>
              <a:gd name="adj" fmla="val 0"/>
            </a:avLst>
          </a:prstGeom>
          <a:solidFill>
            <a:schemeClr val="accent2"/>
          </a:solidFill>
          <a:ln w="38100" cap="flat" cmpd="sng">
            <a:solidFill>
              <a:schemeClr val="bg2">
                <a:lumMod val="60000"/>
                <a:lumOff val="40000"/>
              </a:schemeClr>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7200" b="0" i="0" u="none" strike="noStrike" kern="0" cap="none" spc="0" normalizeH="0" baseline="0" noProof="0" dirty="0">
                <a:ln>
                  <a:noFill/>
                </a:ln>
                <a:solidFill>
                  <a:srgbClr val="000000"/>
                </a:solidFill>
                <a:effectLst/>
                <a:uLnTx/>
                <a:uFillTx/>
                <a:latin typeface="#9Slide03 AmpleSoft Bold" panose="02000000000000000000" pitchFamily="2" charset="0"/>
                <a:ea typeface="+mn-ea"/>
                <a:cs typeface="Arial"/>
                <a:sym typeface="Arial"/>
              </a:rPr>
              <a:t>là</a:t>
            </a:r>
            <a:endParaRPr kumimoji="0" sz="7200" b="0" i="0" u="none" strike="noStrike" kern="0" cap="none" spc="0" normalizeH="0" baseline="0" noProof="0" dirty="0">
              <a:ln>
                <a:noFill/>
              </a:ln>
              <a:solidFill>
                <a:srgbClr val="000000"/>
              </a:solidFill>
              <a:effectLst/>
              <a:uLnTx/>
              <a:uFillTx/>
              <a:latin typeface="#9Slide03 AmpleSoft Bold" panose="02000000000000000000" pitchFamily="2" charset="0"/>
              <a:ea typeface="+mn-ea"/>
              <a:cs typeface="Arial"/>
              <a:sym typeface="Arial"/>
            </a:endParaRPr>
          </a:p>
        </p:txBody>
      </p:sp>
      <p:sp>
        <p:nvSpPr>
          <p:cNvPr id="7" name="Google Shape;68;p14">
            <a:extLst>
              <a:ext uri="{FF2B5EF4-FFF2-40B4-BE49-F238E27FC236}">
                <a16:creationId xmlns:a16="http://schemas.microsoft.com/office/drawing/2014/main" id="{7CCC7ABD-C84D-82DE-A844-3BBE63BBB1CA}"/>
              </a:ext>
            </a:extLst>
          </p:cNvPr>
          <p:cNvSpPr/>
          <p:nvPr/>
        </p:nvSpPr>
        <p:spPr>
          <a:xfrm flipH="1">
            <a:off x="2770972" y="266288"/>
            <a:ext cx="8750301" cy="1662640"/>
          </a:xfrm>
          <a:prstGeom prst="wedgeRoundRectCallout">
            <a:avLst>
              <a:gd name="adj1" fmla="val 53694"/>
              <a:gd name="adj2" fmla="val 36920"/>
              <a:gd name="adj3" fmla="val 16667"/>
            </a:avLst>
          </a:prstGeom>
          <a:solidFill>
            <a:schemeClr val="bg2">
              <a:lumMod val="60000"/>
              <a:lumOff val="40000"/>
            </a:schemeClr>
          </a:solidFill>
          <a:ln w="76200" cap="flat" cmpd="sng">
            <a:solidFill>
              <a:schemeClr val="tx1"/>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6000" b="0" i="0" u="none" strike="noStrike" kern="0" cap="none" spc="0" normalizeH="0" baseline="0" noProof="0" dirty="0">
                <a:ln>
                  <a:noFill/>
                </a:ln>
                <a:solidFill>
                  <a:srgbClr val="000000"/>
                </a:solidFill>
                <a:effectLst/>
                <a:uLnTx/>
                <a:uFillTx/>
                <a:latin typeface="#9Slide03 AmpleSoft Bold" panose="02000000000000000000" pitchFamily="2" charset="0"/>
                <a:ea typeface="+mn-ea"/>
                <a:cs typeface="Arial"/>
                <a:sym typeface="Arial"/>
              </a:rPr>
              <a:t>Hãy</a:t>
            </a:r>
            <a:r>
              <a:rPr kumimoji="0" lang="vi-VN" sz="6000" b="0" i="0" u="none" strike="noStrike" kern="0" cap="none" spc="0" normalizeH="0" noProof="0" dirty="0">
                <a:ln>
                  <a:noFill/>
                </a:ln>
                <a:solidFill>
                  <a:srgbClr val="000000"/>
                </a:solidFill>
                <a:effectLst/>
                <a:uLnTx/>
                <a:uFillTx/>
                <a:latin typeface="#9Slide03 AmpleSoft Bold" panose="02000000000000000000" pitchFamily="2" charset="0"/>
                <a:ea typeface="+mn-ea"/>
                <a:cs typeface="Arial"/>
                <a:sym typeface="Arial"/>
              </a:rPr>
              <a:t> chỉ ra chủ ngữ trong câu sau: </a:t>
            </a:r>
            <a:r>
              <a:rPr kumimoji="0" lang="vi-VN" sz="6000" b="0" i="0" u="none" strike="noStrike" kern="0" cap="none" spc="0" normalizeH="0" noProof="0" dirty="0">
                <a:ln>
                  <a:noFill/>
                </a:ln>
                <a:solidFill>
                  <a:srgbClr val="FF0000"/>
                </a:solidFill>
                <a:effectLst/>
                <a:uLnTx/>
                <a:uFillTx/>
                <a:latin typeface="#9Slide03 AmpleSoft Bold" panose="02000000000000000000" pitchFamily="2" charset="0"/>
                <a:ea typeface="+mn-ea"/>
                <a:cs typeface="Arial"/>
                <a:sym typeface="Arial"/>
              </a:rPr>
              <a:t>Em là học sinh.</a:t>
            </a:r>
            <a:endParaRPr kumimoji="0" sz="6000" b="0" i="0" u="none" strike="noStrike" kern="0" cap="none" spc="0" normalizeH="0" baseline="0" noProof="0" dirty="0">
              <a:ln>
                <a:noFill/>
              </a:ln>
              <a:solidFill>
                <a:srgbClr val="FF0000"/>
              </a:solidFill>
              <a:effectLst/>
              <a:uLnTx/>
              <a:uFillTx/>
              <a:latin typeface="#9Slide03 AmpleSoft Bold" panose="02000000000000000000" pitchFamily="2" charset="0"/>
              <a:ea typeface="+mn-ea"/>
              <a:cs typeface="Arial"/>
              <a:sym typeface="Arial"/>
            </a:endParaRPr>
          </a:p>
        </p:txBody>
      </p:sp>
      <p:pic>
        <p:nvPicPr>
          <p:cNvPr id="8" name="Google Shape;1018;p48">
            <a:extLst>
              <a:ext uri="{FF2B5EF4-FFF2-40B4-BE49-F238E27FC236}">
                <a16:creationId xmlns:a16="http://schemas.microsoft.com/office/drawing/2014/main" id="{3B6D632F-E0B3-0B0D-A51B-4E9F267EDB79}"/>
              </a:ext>
            </a:extLst>
          </p:cNvPr>
          <p:cNvPicPr preferRelativeResize="0"/>
          <p:nvPr/>
        </p:nvPicPr>
        <p:blipFill>
          <a:blip r:embed="rId2">
            <a:alphaModFix/>
          </a:blip>
          <a:stretch>
            <a:fillRect/>
          </a:stretch>
        </p:blipFill>
        <p:spPr>
          <a:xfrm flipH="1">
            <a:off x="0" y="390318"/>
            <a:ext cx="2810205" cy="3134215"/>
          </a:xfrm>
          <a:prstGeom prst="rect">
            <a:avLst/>
          </a:prstGeom>
          <a:noFill/>
          <a:ln>
            <a:noFill/>
          </a:ln>
        </p:spPr>
      </p:pic>
      <p:pic>
        <p:nvPicPr>
          <p:cNvPr id="10" name="Picture 9">
            <a:hlinkClick r:id="rId3" action="ppaction://hlinksldjump"/>
            <a:extLst>
              <a:ext uri="{FF2B5EF4-FFF2-40B4-BE49-F238E27FC236}">
                <a16:creationId xmlns:a16="http://schemas.microsoft.com/office/drawing/2014/main" id="{E3C4B06E-F3E0-C7CF-FE46-979AA462201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4686" b="97187" l="65898" r="89915"/>
                    </a14:imgEffect>
                  </a14:imgLayer>
                </a14:imgProps>
              </a:ext>
            </a:extLst>
          </a:blip>
          <a:srcRect l="69450" t="71873" r="7083" b="2991"/>
          <a:stretch/>
        </p:blipFill>
        <p:spPr>
          <a:xfrm>
            <a:off x="600245" y="4909605"/>
            <a:ext cx="1959191" cy="2146233"/>
          </a:xfrm>
          <a:prstGeom prst="rect">
            <a:avLst/>
          </a:prstGeom>
        </p:spPr>
      </p:pic>
      <p:pic>
        <p:nvPicPr>
          <p:cNvPr id="13" name="Picture 12">
            <a:extLst>
              <a:ext uri="{FF2B5EF4-FFF2-40B4-BE49-F238E27FC236}">
                <a16:creationId xmlns:a16="http://schemas.microsoft.com/office/drawing/2014/main" id="{B3E8C6B5-D109-DCE9-4FF4-8685596C9F76}"/>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2424" b="21790" l="6431" r="18957">
                        <a14:foregroundMark x1="17325" y1="17759" x2="18829" y2="20254"/>
                        <a14:foregroundMark x1="18957" y1="19606" x2="18957" y2="19606"/>
                      </a14:backgroundRemoval>
                    </a14:imgEffect>
                  </a14:imgLayer>
                </a14:imgProps>
              </a:ext>
            </a:extLst>
          </a:blip>
          <a:srcRect l="4939" r="80041" b="75756"/>
          <a:stretch/>
        </p:blipFill>
        <p:spPr>
          <a:xfrm>
            <a:off x="3902359" y="2218281"/>
            <a:ext cx="1357213" cy="1460303"/>
          </a:xfrm>
          <a:prstGeom prst="rect">
            <a:avLst/>
          </a:prstGeom>
        </p:spPr>
      </p:pic>
      <p:pic>
        <p:nvPicPr>
          <p:cNvPr id="14" name="Picture 13">
            <a:extLst>
              <a:ext uri="{FF2B5EF4-FFF2-40B4-BE49-F238E27FC236}">
                <a16:creationId xmlns:a16="http://schemas.microsoft.com/office/drawing/2014/main" id="{D643D491-B2D3-2171-45B7-1488CF1414A2}"/>
              </a:ext>
            </a:extLst>
          </p:cNvPr>
          <p:cNvPicPr>
            <a:picLocks noChangeAspect="1"/>
          </p:cNvPicPr>
          <p:nvPr/>
        </p:nvPicPr>
        <p:blipFill rotWithShape="1">
          <a:blip r:embed="rId8">
            <a:extLst>
              <a:ext uri="{BEBA8EAE-BF5A-486C-A8C5-ECC9F3942E4B}">
                <a14:imgProps xmlns:a14="http://schemas.microsoft.com/office/drawing/2010/main">
                  <a14:imgLayer r:embed="rId7">
                    <a14:imgEffect>
                      <a14:backgroundRemoval t="2544" b="21934" l="21629" r="34490">
                        <a14:foregroundMark x1="22044" y1="19534" x2="21629" y2="9407"/>
                      </a14:backgroundRemoval>
                    </a14:imgEffect>
                  </a14:imgLayer>
                </a14:imgProps>
              </a:ext>
            </a:extLst>
          </a:blip>
          <a:srcRect l="20985" t="127" r="63995" b="75629"/>
          <a:stretch/>
        </p:blipFill>
        <p:spPr>
          <a:xfrm>
            <a:off x="4122675" y="3703774"/>
            <a:ext cx="1388167" cy="1493607"/>
          </a:xfrm>
          <a:prstGeom prst="rect">
            <a:avLst/>
          </a:prstGeom>
        </p:spPr>
      </p:pic>
      <p:pic>
        <p:nvPicPr>
          <p:cNvPr id="15" name="Picture 14">
            <a:extLst>
              <a:ext uri="{FF2B5EF4-FFF2-40B4-BE49-F238E27FC236}">
                <a16:creationId xmlns:a16="http://schemas.microsoft.com/office/drawing/2014/main" id="{589307A2-AC24-555F-E067-56105154BB47}"/>
              </a:ext>
            </a:extLst>
          </p:cNvPr>
          <p:cNvPicPr>
            <a:picLocks noChangeAspect="1"/>
          </p:cNvPicPr>
          <p:nvPr/>
        </p:nvPicPr>
        <p:blipFill rotWithShape="1">
          <a:blip r:embed="rId9">
            <a:extLst>
              <a:ext uri="{BEBA8EAE-BF5A-486C-A8C5-ECC9F3942E4B}">
                <a14:imgProps xmlns:a14="http://schemas.microsoft.com/office/drawing/2010/main">
                  <a14:imgLayer r:embed="rId7">
                    <a14:imgEffect>
                      <a14:backgroundRemoval t="3936" b="20662" l="36234" r="48248">
                        <a14:foregroundMark x1="39546" y1="18623" x2="45193" y2="16343"/>
                        <a14:foregroundMark x1="41881" y1="20686" x2="46984" y2="14471"/>
                        <a14:foregroundMark x1="46984" y1="14471" x2="46984" y2="14279"/>
                        <a14:foregroundMark x1="42153" y1="4152" x2="42153" y2="4152"/>
                        <a14:foregroundMark x1="42153" y1="4152" x2="42841" y2="4344"/>
                        <a14:foregroundMark x1="41193" y1="3936" x2="42713" y2="4968"/>
                      </a14:backgroundRemoval>
                    </a14:imgEffect>
                  </a14:imgLayer>
                </a14:imgProps>
              </a:ext>
            </a:extLst>
          </a:blip>
          <a:srcRect l="34753" t="2120" r="50227" b="77848"/>
          <a:stretch/>
        </p:blipFill>
        <p:spPr>
          <a:xfrm>
            <a:off x="3902359" y="5293173"/>
            <a:ext cx="1460597" cy="1298540"/>
          </a:xfrm>
          <a:prstGeom prst="rect">
            <a:avLst/>
          </a:prstGeom>
        </p:spPr>
      </p:pic>
    </p:spTree>
    <p:extLst>
      <p:ext uri="{BB962C8B-B14F-4D97-AF65-F5344CB8AC3E}">
        <p14:creationId xmlns:p14="http://schemas.microsoft.com/office/powerpoint/2010/main" val="19295493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par>
                                <p:cTn id="30" presetID="47" presetClass="entr" presetSubtype="0"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1000"/>
                                        <p:tgtEl>
                                          <p:spTgt spid="13"/>
                                        </p:tgtEl>
                                      </p:cBhvr>
                                    </p:animEffect>
                                    <p:anim calcmode="lin" valueType="num">
                                      <p:cBhvr>
                                        <p:cTn id="33" dur="1000" fill="hold"/>
                                        <p:tgtEl>
                                          <p:spTgt spid="13"/>
                                        </p:tgtEl>
                                        <p:attrNameLst>
                                          <p:attrName>ppt_x</p:attrName>
                                        </p:attrNameLst>
                                      </p:cBhvr>
                                      <p:tavLst>
                                        <p:tav tm="0">
                                          <p:val>
                                            <p:strVal val="#ppt_x"/>
                                          </p:val>
                                        </p:tav>
                                        <p:tav tm="100000">
                                          <p:val>
                                            <p:strVal val="#ppt_x"/>
                                          </p:val>
                                        </p:tav>
                                      </p:tavLst>
                                    </p:anim>
                                    <p:anim calcmode="lin" valueType="num">
                                      <p:cBhvr>
                                        <p:cTn id="34" dur="1000" fill="hold"/>
                                        <p:tgtEl>
                                          <p:spTgt spid="13"/>
                                        </p:tgtEl>
                                        <p:attrNameLst>
                                          <p:attrName>ppt_y</p:attrName>
                                        </p:attrNameLst>
                                      </p:cBhvr>
                                      <p:tavLst>
                                        <p:tav tm="0">
                                          <p:val>
                                            <p:strVal val="#ppt_y-.1"/>
                                          </p:val>
                                        </p:tav>
                                        <p:tav tm="100000">
                                          <p:val>
                                            <p:strVal val="#ppt_y"/>
                                          </p:val>
                                        </p:tav>
                                      </p:tavLst>
                                    </p:anim>
                                  </p:childTnLst>
                                </p:cTn>
                              </p:par>
                              <p:par>
                                <p:cTn id="35" presetID="47"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1000"/>
                                        <p:tgtEl>
                                          <p:spTgt spid="14"/>
                                        </p:tgtEl>
                                      </p:cBhvr>
                                    </p:animEffect>
                                    <p:anim calcmode="lin" valueType="num">
                                      <p:cBhvr>
                                        <p:cTn id="38" dur="1000" fill="hold"/>
                                        <p:tgtEl>
                                          <p:spTgt spid="14"/>
                                        </p:tgtEl>
                                        <p:attrNameLst>
                                          <p:attrName>ppt_x</p:attrName>
                                        </p:attrNameLst>
                                      </p:cBhvr>
                                      <p:tavLst>
                                        <p:tav tm="0">
                                          <p:val>
                                            <p:strVal val="#ppt_x"/>
                                          </p:val>
                                        </p:tav>
                                        <p:tav tm="100000">
                                          <p:val>
                                            <p:strVal val="#ppt_x"/>
                                          </p:val>
                                        </p:tav>
                                      </p:tavLst>
                                    </p:anim>
                                    <p:anim calcmode="lin" valueType="num">
                                      <p:cBhvr>
                                        <p:cTn id="39" dur="1000" fill="hold"/>
                                        <p:tgtEl>
                                          <p:spTgt spid="14"/>
                                        </p:tgtEl>
                                        <p:attrNameLst>
                                          <p:attrName>ppt_y</p:attrName>
                                        </p:attrNameLst>
                                      </p:cBhvr>
                                      <p:tavLst>
                                        <p:tav tm="0">
                                          <p:val>
                                            <p:strVal val="#ppt_y-.1"/>
                                          </p:val>
                                        </p:tav>
                                        <p:tav tm="100000">
                                          <p:val>
                                            <p:strVal val="#ppt_y"/>
                                          </p:val>
                                        </p:tav>
                                      </p:tavLst>
                                    </p:anim>
                                  </p:childTnLst>
                                </p:cTn>
                              </p:par>
                              <p:par>
                                <p:cTn id="40" presetID="47" presetClass="entr" presetSubtype="0" fill="hold"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1000"/>
                                        <p:tgtEl>
                                          <p:spTgt spid="15"/>
                                        </p:tgtEl>
                                      </p:cBhvr>
                                    </p:animEffect>
                                    <p:anim calcmode="lin" valueType="num">
                                      <p:cBhvr>
                                        <p:cTn id="43" dur="1000" fill="hold"/>
                                        <p:tgtEl>
                                          <p:spTgt spid="15"/>
                                        </p:tgtEl>
                                        <p:attrNameLst>
                                          <p:attrName>ppt_x</p:attrName>
                                        </p:attrNameLst>
                                      </p:cBhvr>
                                      <p:tavLst>
                                        <p:tav tm="0">
                                          <p:val>
                                            <p:strVal val="#ppt_x"/>
                                          </p:val>
                                        </p:tav>
                                        <p:tav tm="100000">
                                          <p:val>
                                            <p:strVal val="#ppt_x"/>
                                          </p:val>
                                        </p:tav>
                                      </p:tavLst>
                                    </p:anim>
                                    <p:anim calcmode="lin" valueType="num">
                                      <p:cBhvr>
                                        <p:cTn id="4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1" nodeType="clickEffect">
                                  <p:stCondLst>
                                    <p:cond delay="0"/>
                                  </p:stCondLst>
                                  <p:childTnLst>
                                    <p:animEffect transition="out" filter="fade">
                                      <p:cBhvr>
                                        <p:cTn id="48" dur="500"/>
                                        <p:tgtEl>
                                          <p:spTgt spid="6"/>
                                        </p:tgtEl>
                                      </p:cBhvr>
                                    </p:animEffect>
                                    <p:set>
                                      <p:cBhvr>
                                        <p:cTn id="49" dur="1" fill="hold">
                                          <p:stCondLst>
                                            <p:cond delay="499"/>
                                          </p:stCondLst>
                                        </p:cTn>
                                        <p:tgtEl>
                                          <p:spTgt spid="6"/>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5"/>
                                        </p:tgtEl>
                                      </p:cBhvr>
                                    </p:animEffect>
                                    <p:set>
                                      <p:cBhvr>
                                        <p:cTn id="52" dur="1" fill="hold">
                                          <p:stCondLst>
                                            <p:cond delay="499"/>
                                          </p:stCondLst>
                                        </p:cTn>
                                        <p:tgtEl>
                                          <p:spTgt spid="5"/>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13"/>
                                        </p:tgtEl>
                                      </p:cBhvr>
                                    </p:animEffect>
                                    <p:set>
                                      <p:cBhvr>
                                        <p:cTn id="55" dur="1" fill="hold">
                                          <p:stCondLst>
                                            <p:cond delay="499"/>
                                          </p:stCondLst>
                                        </p:cTn>
                                        <p:tgtEl>
                                          <p:spTgt spid="13"/>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500"/>
                                        <p:tgtEl>
                                          <p:spTgt spid="15"/>
                                        </p:tgtEl>
                                      </p:cBhvr>
                                    </p:animEffect>
                                    <p:set>
                                      <p:cBhvr>
                                        <p:cTn id="58"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5" grpId="1" animBg="1"/>
      <p:bldP spid="6" grpId="0" animBg="1"/>
      <p:bldP spid="6" grpId="1" animBg="1"/>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pic>
        <p:nvPicPr>
          <p:cNvPr id="664" name="Google Shape;664;p30"/>
          <p:cNvPicPr preferRelativeResize="0"/>
          <p:nvPr/>
        </p:nvPicPr>
        <p:blipFill>
          <a:blip r:embed="rId3">
            <a:alphaModFix/>
          </a:blip>
          <a:stretch>
            <a:fillRect/>
          </a:stretch>
        </p:blipFill>
        <p:spPr>
          <a:xfrm>
            <a:off x="2525107" y="3347686"/>
            <a:ext cx="2173703" cy="1685260"/>
          </a:xfrm>
          <a:prstGeom prst="rect">
            <a:avLst/>
          </a:prstGeom>
          <a:noFill/>
          <a:ln>
            <a:noFill/>
          </a:ln>
        </p:spPr>
      </p:pic>
      <p:pic>
        <p:nvPicPr>
          <p:cNvPr id="665" name="Google Shape;665;p30"/>
          <p:cNvPicPr preferRelativeResize="0"/>
          <p:nvPr/>
        </p:nvPicPr>
        <p:blipFill>
          <a:blip r:embed="rId4">
            <a:alphaModFix/>
          </a:blip>
          <a:stretch>
            <a:fillRect/>
          </a:stretch>
        </p:blipFill>
        <p:spPr>
          <a:xfrm flipH="1">
            <a:off x="200173" y="1310889"/>
            <a:ext cx="2636265" cy="4576465"/>
          </a:xfrm>
          <a:prstGeom prst="rect">
            <a:avLst/>
          </a:prstGeom>
          <a:noFill/>
          <a:ln>
            <a:noFill/>
          </a:ln>
        </p:spPr>
      </p:pic>
      <p:pic>
        <p:nvPicPr>
          <p:cNvPr id="3" name="Picture 2"/>
          <p:cNvPicPr>
            <a:picLocks noChangeAspect="1"/>
          </p:cNvPicPr>
          <p:nvPr/>
        </p:nvPicPr>
        <p:blipFill>
          <a:blip r:embed="rId5"/>
          <a:stretch>
            <a:fillRect/>
          </a:stretch>
        </p:blipFill>
        <p:spPr>
          <a:xfrm>
            <a:off x="4993495" y="1492509"/>
            <a:ext cx="6572058" cy="4883319"/>
          </a:xfrm>
          <a:prstGeom prst="rect">
            <a:avLst/>
          </a:prstGeom>
        </p:spPr>
      </p:pic>
      <p:pic>
        <p:nvPicPr>
          <p:cNvPr id="5" name="Picture 4"/>
          <p:cNvPicPr>
            <a:picLocks noChangeAspect="1"/>
          </p:cNvPicPr>
          <p:nvPr/>
        </p:nvPicPr>
        <p:blipFill>
          <a:blip r:embed="rId6"/>
          <a:stretch>
            <a:fillRect/>
          </a:stretch>
        </p:blipFill>
        <p:spPr>
          <a:xfrm>
            <a:off x="2049429" y="8040"/>
            <a:ext cx="3731075" cy="2700762"/>
          </a:xfrm>
          <a:prstGeom prst="rect">
            <a:avLst/>
          </a:prstGeom>
        </p:spPr>
      </p:pic>
    </p:spTree>
    <p:extLst>
      <p:ext uri="{BB962C8B-B14F-4D97-AF65-F5344CB8AC3E}">
        <p14:creationId xmlns:p14="http://schemas.microsoft.com/office/powerpoint/2010/main" val="13240104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34"/>
        <p:cNvGrpSpPr/>
        <p:nvPr/>
      </p:nvGrpSpPr>
      <p:grpSpPr>
        <a:xfrm>
          <a:off x="0" y="0"/>
          <a:ext cx="0" cy="0"/>
          <a:chOff x="0" y="0"/>
          <a:chExt cx="0" cy="0"/>
        </a:xfrm>
      </p:grpSpPr>
      <p:pic>
        <p:nvPicPr>
          <p:cNvPr id="15" name="Google Shape;664;p30">
            <a:extLst>
              <a:ext uri="{FF2B5EF4-FFF2-40B4-BE49-F238E27FC236}">
                <a16:creationId xmlns:a16="http://schemas.microsoft.com/office/drawing/2014/main" id="{9D9FC806-4774-4A1D-C7EE-4100BCC367E0}"/>
              </a:ext>
            </a:extLst>
          </p:cNvPr>
          <p:cNvPicPr preferRelativeResize="0"/>
          <p:nvPr/>
        </p:nvPicPr>
        <p:blipFill>
          <a:blip r:embed="rId3">
            <a:alphaModFix/>
          </a:blip>
          <a:stretch>
            <a:fillRect/>
          </a:stretch>
        </p:blipFill>
        <p:spPr>
          <a:xfrm>
            <a:off x="-158093" y="5149328"/>
            <a:ext cx="4065732" cy="1928032"/>
          </a:xfrm>
          <a:prstGeom prst="rect">
            <a:avLst/>
          </a:prstGeom>
          <a:noFill/>
          <a:ln>
            <a:noFill/>
          </a:ln>
        </p:spPr>
      </p:pic>
      <p:pic>
        <p:nvPicPr>
          <p:cNvPr id="18" name="Google Shape;672;p31">
            <a:extLst>
              <a:ext uri="{FF2B5EF4-FFF2-40B4-BE49-F238E27FC236}">
                <a16:creationId xmlns:a16="http://schemas.microsoft.com/office/drawing/2014/main" id="{33D20883-5CFE-194B-95CC-ED088F2C0017}"/>
              </a:ext>
            </a:extLst>
          </p:cNvPr>
          <p:cNvPicPr preferRelativeResize="0"/>
          <p:nvPr/>
        </p:nvPicPr>
        <p:blipFill rotWithShape="1">
          <a:blip r:embed="rId4">
            <a:alphaModFix/>
          </a:blip>
          <a:srcRect l="18727" r="18721"/>
          <a:stretch/>
        </p:blipFill>
        <p:spPr>
          <a:xfrm>
            <a:off x="-158093" y="2626465"/>
            <a:ext cx="2476200" cy="3958800"/>
          </a:xfrm>
          <a:prstGeom prst="rect">
            <a:avLst/>
          </a:prstGeom>
          <a:noFill/>
          <a:ln>
            <a:noFill/>
          </a:ln>
        </p:spPr>
      </p:pic>
      <p:sp>
        <p:nvSpPr>
          <p:cNvPr id="2" name="Rounded Rectangle 1"/>
          <p:cNvSpPr/>
          <p:nvPr/>
        </p:nvSpPr>
        <p:spPr>
          <a:xfrm>
            <a:off x="2156059" y="350196"/>
            <a:ext cx="10025894" cy="6235069"/>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2529191" y="486384"/>
            <a:ext cx="9516575" cy="1754326"/>
          </a:xfrm>
          <a:prstGeom prst="rect">
            <a:avLst/>
          </a:prstGeom>
          <a:noFill/>
        </p:spPr>
        <p:txBody>
          <a:bodyPr wrap="square" rtlCol="0">
            <a:spAutoFit/>
          </a:bodyPr>
          <a:lstStyle/>
          <a:p>
            <a:pPr algn="ctr"/>
            <a:r>
              <a:rPr lang="vi-VN" sz="3600" dirty="0">
                <a:solidFill>
                  <a:srgbClr val="002060"/>
                </a:solidFill>
                <a:latin typeface="Cambria" panose="02040503050406030204" pitchFamily="18" charset="0"/>
                <a:ea typeface="Cambria" panose="02040503050406030204" pitchFamily="18" charset="0"/>
              </a:rPr>
              <a:t>Bài 1:Tìm chủ ngữ thích hợp thay cho bông hoa trong đoạn văn dưới đây: </a:t>
            </a:r>
          </a:p>
          <a:p>
            <a:r>
              <a:rPr lang="vi-VN" sz="3600" b="1" i="1" dirty="0">
                <a:solidFill>
                  <a:srgbClr val="C00000"/>
                </a:solidFill>
                <a:latin typeface="Cambria" panose="02040503050406030204" pitchFamily="18" charset="0"/>
                <a:ea typeface="Cambria" panose="02040503050406030204" pitchFamily="18" charset="0"/>
              </a:rPr>
              <a:t>(cô bé, Na, bầu trời, cả dãy phố, người và xe)</a:t>
            </a:r>
            <a:endParaRPr lang="en-US" sz="3600" b="1" i="1" dirty="0">
              <a:solidFill>
                <a:srgbClr val="C00000"/>
              </a:solidFill>
              <a:latin typeface="Cambria" panose="02040503050406030204" pitchFamily="18" charset="0"/>
              <a:ea typeface="Cambria" panose="02040503050406030204" pitchFamily="18" charset="0"/>
            </a:endParaRPr>
          </a:p>
        </p:txBody>
      </p:sp>
      <p:sp>
        <p:nvSpPr>
          <p:cNvPr id="4" name="TextBox 3"/>
          <p:cNvSpPr txBox="1"/>
          <p:nvPr/>
        </p:nvSpPr>
        <p:spPr>
          <a:xfrm>
            <a:off x="2294043" y="2249242"/>
            <a:ext cx="10025894" cy="4031873"/>
          </a:xfrm>
          <a:prstGeom prst="rect">
            <a:avLst/>
          </a:prstGeom>
          <a:noFill/>
        </p:spPr>
        <p:txBody>
          <a:bodyPr wrap="square" rtlCol="0">
            <a:spAutoFit/>
          </a:bodyPr>
          <a:lstStyle/>
          <a:p>
            <a:r>
              <a:rPr lang="vi-VN" sz="3200" dirty="0">
                <a:solidFill>
                  <a:schemeClr val="accent1">
                    <a:lumMod val="10000"/>
                  </a:schemeClr>
                </a:solidFill>
                <a:latin typeface="Cambria" panose="02040503050406030204" pitchFamily="18" charset="0"/>
                <a:ea typeface="Cambria" panose="02040503050406030204" pitchFamily="18" charset="0"/>
              </a:rPr>
              <a:t>Chiều hôm ấy, trời mưa như trút nước.             </a:t>
            </a:r>
            <a:r>
              <a:rPr lang="en-US" sz="3200" dirty="0" err="1">
                <a:solidFill>
                  <a:schemeClr val="accent1">
                    <a:lumMod val="10000"/>
                  </a:schemeClr>
                </a:solidFill>
                <a:latin typeface="Cambria" panose="02040503050406030204" pitchFamily="18" charset="0"/>
                <a:ea typeface="Cambria" panose="02040503050406030204" pitchFamily="18" charset="0"/>
              </a:rPr>
              <a:t>đầ</a:t>
            </a:r>
            <a:r>
              <a:rPr lang="vi-VN" sz="3200" dirty="0">
                <a:solidFill>
                  <a:schemeClr val="accent1">
                    <a:lumMod val="10000"/>
                  </a:schemeClr>
                </a:solidFill>
                <a:latin typeface="Cambria" panose="02040503050406030204" pitchFamily="18" charset="0"/>
                <a:ea typeface="Cambria" panose="02040503050406030204" pitchFamily="18" charset="0"/>
              </a:rPr>
              <a:t>y mây đen và chớp giật lóe từng đợt.          đã học bài xong và</a:t>
            </a:r>
            <a:r>
              <a:rPr lang="en-US" sz="3200" dirty="0">
                <a:solidFill>
                  <a:schemeClr val="accent1">
                    <a:lumMod val="10000"/>
                  </a:schemeClr>
                </a:solidFill>
                <a:latin typeface="Cambria" panose="02040503050406030204" pitchFamily="18" charset="0"/>
                <a:ea typeface="Cambria" panose="02040503050406030204" pitchFamily="18" charset="0"/>
              </a:rPr>
              <a:t> </a:t>
            </a:r>
            <a:r>
              <a:rPr lang="en-US" sz="3200" dirty="0" err="1">
                <a:solidFill>
                  <a:schemeClr val="accent1">
                    <a:lumMod val="10000"/>
                  </a:schemeClr>
                </a:solidFill>
                <a:latin typeface="Cambria" panose="02040503050406030204" pitchFamily="18" charset="0"/>
                <a:ea typeface="Cambria" panose="02040503050406030204" pitchFamily="18" charset="0"/>
              </a:rPr>
              <a:t>đang</a:t>
            </a:r>
            <a:r>
              <a:rPr lang="vi-VN" sz="3200" dirty="0">
                <a:solidFill>
                  <a:schemeClr val="accent1">
                    <a:lumMod val="10000"/>
                  </a:schemeClr>
                </a:solidFill>
                <a:latin typeface="Cambria" panose="02040503050406030204" pitchFamily="18" charset="0"/>
                <a:ea typeface="Cambria" panose="02040503050406030204" pitchFamily="18" charset="0"/>
              </a:rPr>
              <a:t> ngồi nhìn ra cửa sổ.                    nhìn thấy một đoạn đường vắng lặng, trắng xóa màn mưa. Dưới lòng đường,                                       	di chuyển hối hả.                   hầu như không có một mái hiên nào đua ra mặt đường. Một chút lo âu dâng lên trong tâm trí. Na chạy xuống </a:t>
            </a:r>
            <a:r>
              <a:rPr lang="en-US" sz="3200" dirty="0" err="1">
                <a:solidFill>
                  <a:schemeClr val="accent1">
                    <a:lumMod val="10000"/>
                  </a:schemeClr>
                </a:solidFill>
                <a:latin typeface="Cambria" panose="02040503050406030204" pitchFamily="18" charset="0"/>
                <a:ea typeface="Cambria" panose="02040503050406030204" pitchFamily="18" charset="0"/>
              </a:rPr>
              <a:t>nhà</a:t>
            </a:r>
            <a:r>
              <a:rPr lang="en-US" sz="3200" dirty="0">
                <a:solidFill>
                  <a:schemeClr val="accent1">
                    <a:lumMod val="10000"/>
                  </a:schemeClr>
                </a:solidFill>
                <a:latin typeface="Cambria" panose="02040503050406030204" pitchFamily="18" charset="0"/>
                <a:ea typeface="Cambria" panose="02040503050406030204" pitchFamily="18" charset="0"/>
              </a:rPr>
              <a:t> </a:t>
            </a:r>
            <a:r>
              <a:rPr lang="vi-VN" sz="3200" dirty="0">
                <a:solidFill>
                  <a:schemeClr val="accent1">
                    <a:lumMod val="10000"/>
                  </a:schemeClr>
                </a:solidFill>
                <a:latin typeface="Cambria" panose="02040503050406030204" pitchFamily="18" charset="0"/>
                <a:ea typeface="Cambria" panose="02040503050406030204" pitchFamily="18" charset="0"/>
              </a:rPr>
              <a:t>bảo mẹ kéo mái hiên ra phía ngoài đường để người đi đường có chỗ trú mưa .... </a:t>
            </a:r>
            <a:endParaRPr lang="en-US" sz="3200" dirty="0">
              <a:solidFill>
                <a:schemeClr val="accent1">
                  <a:lumMod val="10000"/>
                </a:schemeClr>
              </a:solidFill>
              <a:latin typeface="Cambria" panose="02040503050406030204" pitchFamily="18" charset="0"/>
              <a:ea typeface="Cambria" panose="02040503050406030204" pitchFamily="18" charset="0"/>
            </a:endParaRPr>
          </a:p>
        </p:txBody>
      </p:sp>
      <p:pic>
        <p:nvPicPr>
          <p:cNvPr id="1026" name="Picture 2" descr="Descubrir 92+ imagen clipart transparent background flowers ..."/>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48611" y1="53056" x2="48611" y2="53056"/>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9225787" y="2049212"/>
            <a:ext cx="875091" cy="87509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Descubrir 92+ imagen clipart transparent background flowers ..."/>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48611" y1="53056" x2="48611" y2="53056"/>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7530136" y="2592639"/>
            <a:ext cx="875091" cy="87509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Descubrir 92+ imagen clipart transparent background flowers ..."/>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48611" y1="53056" x2="48611" y2="53056"/>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7011566" y="3124737"/>
            <a:ext cx="875091" cy="87509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Descubrir 92+ imagen clipart transparent background flowers ..."/>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48611" y1="53056" x2="48611" y2="53056"/>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6574021" y="4021284"/>
            <a:ext cx="875091" cy="87509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Descubrir 92+ imagen clipart transparent background flowers ..."/>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48611" y1="53056" x2="48611" y2="53056"/>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318107" y="4061984"/>
            <a:ext cx="875091" cy="8750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92556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10"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nodeType="withEffect">
                                  <p:stCondLst>
                                    <p:cond delay="0"/>
                                  </p:stCondLst>
                                  <p:childTnLst>
                                    <p:set>
                                      <p:cBhvr>
                                        <p:cTn id="23" dur="1" fill="hold">
                                          <p:stCondLst>
                                            <p:cond delay="0"/>
                                          </p:stCondLst>
                                        </p:cTn>
                                        <p:tgtEl>
                                          <p:spTgt spid="1026"/>
                                        </p:tgtEl>
                                        <p:attrNameLst>
                                          <p:attrName>style.visibility</p:attrName>
                                        </p:attrNameLst>
                                      </p:cBhvr>
                                      <p:to>
                                        <p:strVal val="visible"/>
                                      </p:to>
                                    </p:set>
                                    <p:animEffect transition="in" filter="fade">
                                      <p:cBhvr>
                                        <p:cTn id="24" dur="500"/>
                                        <p:tgtEl>
                                          <p:spTgt spid="102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34"/>
        <p:cNvGrpSpPr/>
        <p:nvPr/>
      </p:nvGrpSpPr>
      <p:grpSpPr>
        <a:xfrm>
          <a:off x="0" y="0"/>
          <a:ext cx="0" cy="0"/>
          <a:chOff x="0" y="0"/>
          <a:chExt cx="0" cy="0"/>
        </a:xfrm>
      </p:grpSpPr>
      <p:pic>
        <p:nvPicPr>
          <p:cNvPr id="15" name="Google Shape;664;p30">
            <a:extLst>
              <a:ext uri="{FF2B5EF4-FFF2-40B4-BE49-F238E27FC236}">
                <a16:creationId xmlns:a16="http://schemas.microsoft.com/office/drawing/2014/main" id="{9D9FC806-4774-4A1D-C7EE-4100BCC367E0}"/>
              </a:ext>
            </a:extLst>
          </p:cNvPr>
          <p:cNvPicPr preferRelativeResize="0"/>
          <p:nvPr/>
        </p:nvPicPr>
        <p:blipFill>
          <a:blip r:embed="rId3">
            <a:alphaModFix/>
          </a:blip>
          <a:stretch>
            <a:fillRect/>
          </a:stretch>
        </p:blipFill>
        <p:spPr>
          <a:xfrm>
            <a:off x="-158093" y="5149328"/>
            <a:ext cx="4065732" cy="1928032"/>
          </a:xfrm>
          <a:prstGeom prst="rect">
            <a:avLst/>
          </a:prstGeom>
          <a:noFill/>
          <a:ln>
            <a:noFill/>
          </a:ln>
        </p:spPr>
      </p:pic>
      <p:pic>
        <p:nvPicPr>
          <p:cNvPr id="18" name="Google Shape;672;p31">
            <a:extLst>
              <a:ext uri="{FF2B5EF4-FFF2-40B4-BE49-F238E27FC236}">
                <a16:creationId xmlns:a16="http://schemas.microsoft.com/office/drawing/2014/main" id="{33D20883-5CFE-194B-95CC-ED088F2C0017}"/>
              </a:ext>
            </a:extLst>
          </p:cNvPr>
          <p:cNvPicPr preferRelativeResize="0"/>
          <p:nvPr/>
        </p:nvPicPr>
        <p:blipFill rotWithShape="1">
          <a:blip r:embed="rId4">
            <a:alphaModFix/>
          </a:blip>
          <a:srcRect l="18727" r="18721"/>
          <a:stretch/>
        </p:blipFill>
        <p:spPr>
          <a:xfrm>
            <a:off x="-158093" y="2626465"/>
            <a:ext cx="2476200" cy="3958800"/>
          </a:xfrm>
          <a:prstGeom prst="rect">
            <a:avLst/>
          </a:prstGeom>
          <a:noFill/>
          <a:ln>
            <a:noFill/>
          </a:ln>
        </p:spPr>
      </p:pic>
      <p:sp>
        <p:nvSpPr>
          <p:cNvPr id="2" name="Rounded Rectangle 1"/>
          <p:cNvSpPr/>
          <p:nvPr/>
        </p:nvSpPr>
        <p:spPr>
          <a:xfrm>
            <a:off x="2156059" y="350196"/>
            <a:ext cx="10025894" cy="6507804"/>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2529191" y="486384"/>
            <a:ext cx="9516575" cy="1754326"/>
          </a:xfrm>
          <a:prstGeom prst="rect">
            <a:avLst/>
          </a:prstGeom>
          <a:noFill/>
        </p:spPr>
        <p:txBody>
          <a:bodyPr wrap="square" rtlCol="0">
            <a:spAutoFit/>
          </a:bodyPr>
          <a:lstStyle/>
          <a:p>
            <a:pPr algn="ctr"/>
            <a:r>
              <a:rPr lang="vi-VN" sz="3600" dirty="0">
                <a:solidFill>
                  <a:srgbClr val="002060"/>
                </a:solidFill>
                <a:latin typeface="Cambria" panose="02040503050406030204" pitchFamily="18" charset="0"/>
                <a:ea typeface="Cambria" panose="02040503050406030204" pitchFamily="18" charset="0"/>
              </a:rPr>
              <a:t>Bài 1:Tìm chủ ngữ thích hợp thay cho bông hoa trong đoạn văn dưới đây: </a:t>
            </a:r>
          </a:p>
          <a:p>
            <a:r>
              <a:rPr lang="vi-VN" sz="3600" b="1" i="1" dirty="0">
                <a:solidFill>
                  <a:srgbClr val="C00000"/>
                </a:solidFill>
                <a:latin typeface="Cambria" panose="02040503050406030204" pitchFamily="18" charset="0"/>
                <a:ea typeface="Cambria" panose="02040503050406030204" pitchFamily="18" charset="0"/>
              </a:rPr>
              <a:t>(cô bé, Na, bầu trời, cả dãy phố, người và xe)</a:t>
            </a:r>
            <a:endParaRPr lang="en-US" sz="3600" b="1" i="1" dirty="0">
              <a:solidFill>
                <a:srgbClr val="C00000"/>
              </a:solidFill>
              <a:latin typeface="Cambria" panose="02040503050406030204" pitchFamily="18" charset="0"/>
              <a:ea typeface="Cambria" panose="02040503050406030204" pitchFamily="18" charset="0"/>
            </a:endParaRPr>
          </a:p>
        </p:txBody>
      </p:sp>
      <p:sp>
        <p:nvSpPr>
          <p:cNvPr id="4" name="TextBox 3"/>
          <p:cNvSpPr txBox="1"/>
          <p:nvPr/>
        </p:nvSpPr>
        <p:spPr>
          <a:xfrm>
            <a:off x="2318107" y="2249242"/>
            <a:ext cx="9873893" cy="4524315"/>
          </a:xfrm>
          <a:prstGeom prst="rect">
            <a:avLst/>
          </a:prstGeom>
          <a:noFill/>
        </p:spPr>
        <p:txBody>
          <a:bodyPr wrap="square" rtlCol="0">
            <a:spAutoFit/>
          </a:bodyPr>
          <a:lstStyle/>
          <a:p>
            <a:r>
              <a:rPr lang="vi-VN" sz="3200" dirty="0">
                <a:solidFill>
                  <a:schemeClr val="accent1">
                    <a:lumMod val="10000"/>
                  </a:schemeClr>
                </a:solidFill>
                <a:latin typeface="Cambria" panose="02040503050406030204" pitchFamily="18" charset="0"/>
                <a:ea typeface="Cambria" panose="02040503050406030204" pitchFamily="18" charset="0"/>
              </a:rPr>
              <a:t>Chiều hôm ấy, trời mưa như trút nước.                đẩy mây đen và chớp giật lóe từng đợt.          đã học bài xong và</a:t>
            </a:r>
            <a:r>
              <a:rPr lang="en-US" sz="3200" dirty="0">
                <a:solidFill>
                  <a:schemeClr val="accent1">
                    <a:lumMod val="10000"/>
                  </a:schemeClr>
                </a:solidFill>
                <a:latin typeface="Cambria" panose="02040503050406030204" pitchFamily="18" charset="0"/>
                <a:ea typeface="Cambria" panose="02040503050406030204" pitchFamily="18" charset="0"/>
              </a:rPr>
              <a:t> </a:t>
            </a:r>
            <a:r>
              <a:rPr lang="en-US" sz="3200" dirty="0" err="1">
                <a:solidFill>
                  <a:schemeClr val="accent1">
                    <a:lumMod val="10000"/>
                  </a:schemeClr>
                </a:solidFill>
                <a:latin typeface="Cambria" panose="02040503050406030204" pitchFamily="18" charset="0"/>
                <a:ea typeface="Cambria" panose="02040503050406030204" pitchFamily="18" charset="0"/>
              </a:rPr>
              <a:t>đang</a:t>
            </a:r>
            <a:r>
              <a:rPr lang="vi-VN" sz="3200" dirty="0">
                <a:solidFill>
                  <a:schemeClr val="accent1">
                    <a:lumMod val="10000"/>
                  </a:schemeClr>
                </a:solidFill>
                <a:latin typeface="Cambria" panose="02040503050406030204" pitchFamily="18" charset="0"/>
                <a:ea typeface="Cambria" panose="02040503050406030204" pitchFamily="18" charset="0"/>
              </a:rPr>
              <a:t> ngồi nhìn ra cửa sổ.             nhìn thấy một đoạn đường vắng lặng, trắng xóa màn mưa. Dưới lòng đường,                                       	           di chuyển hối hả.                     hầu như không có một mái hiên nào đua ra mặt đường. Một chút lo âu dâng lên trong tâm trí. Na chạy xuống </a:t>
            </a:r>
            <a:r>
              <a:rPr lang="en-US" sz="3200" dirty="0" err="1">
                <a:solidFill>
                  <a:schemeClr val="accent1">
                    <a:lumMod val="10000"/>
                  </a:schemeClr>
                </a:solidFill>
                <a:latin typeface="Cambria" panose="02040503050406030204" pitchFamily="18" charset="0"/>
                <a:ea typeface="Cambria" panose="02040503050406030204" pitchFamily="18" charset="0"/>
              </a:rPr>
              <a:t>nhà</a:t>
            </a:r>
            <a:r>
              <a:rPr lang="en-US" sz="3200" dirty="0">
                <a:solidFill>
                  <a:schemeClr val="accent1">
                    <a:lumMod val="10000"/>
                  </a:schemeClr>
                </a:solidFill>
                <a:latin typeface="Cambria" panose="02040503050406030204" pitchFamily="18" charset="0"/>
                <a:ea typeface="Cambria" panose="02040503050406030204" pitchFamily="18" charset="0"/>
              </a:rPr>
              <a:t> </a:t>
            </a:r>
            <a:r>
              <a:rPr lang="vi-VN" sz="3200" dirty="0">
                <a:solidFill>
                  <a:schemeClr val="accent1">
                    <a:lumMod val="10000"/>
                  </a:schemeClr>
                </a:solidFill>
                <a:latin typeface="Cambria" panose="02040503050406030204" pitchFamily="18" charset="0"/>
                <a:ea typeface="Cambria" panose="02040503050406030204" pitchFamily="18" charset="0"/>
              </a:rPr>
              <a:t>bảo mẹ kéo mái hiên ra phía ngoài đường để người đi đường có chỗ trú mưa .... </a:t>
            </a:r>
            <a:endParaRPr lang="en-US" sz="3200" dirty="0">
              <a:solidFill>
                <a:schemeClr val="accent1">
                  <a:lumMod val="10000"/>
                </a:schemeClr>
              </a:solidFill>
              <a:latin typeface="Cambria" panose="02040503050406030204" pitchFamily="18" charset="0"/>
              <a:ea typeface="Cambria" panose="02040503050406030204" pitchFamily="18" charset="0"/>
            </a:endParaRPr>
          </a:p>
        </p:txBody>
      </p:sp>
      <p:pic>
        <p:nvPicPr>
          <p:cNvPr id="1026" name="Picture 2" descr="Descubrir 92+ imagen clipart transparent background flowers ..."/>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48611" y1="53056" x2="48611" y2="53056"/>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9225787" y="2049212"/>
            <a:ext cx="875091" cy="87509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Descubrir 92+ imagen clipart transparent background flowers ..."/>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48611" y1="53056" x2="48611" y2="53056"/>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7530136" y="2592639"/>
            <a:ext cx="875091" cy="87509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Descubrir 92+ imagen clipart transparent background flowers ..."/>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48611" y1="53056" x2="48611" y2="53056"/>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6772974" y="3058981"/>
            <a:ext cx="875091" cy="87509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Descubrir 92+ imagen clipart transparent background flowers ..."/>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48611" y1="53056" x2="48611" y2="53056"/>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7394171" y="4047499"/>
            <a:ext cx="875091" cy="87509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Descubrir 92+ imagen clipart transparent background flowers ..."/>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48611" y1="53056" x2="48611" y2="53056"/>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809755" y="4064417"/>
            <a:ext cx="875091" cy="87509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8989562" y="2275181"/>
            <a:ext cx="1559725" cy="523220"/>
          </a:xfrm>
          <a:prstGeom prst="rect">
            <a:avLst/>
          </a:prstGeom>
          <a:noFill/>
        </p:spPr>
        <p:txBody>
          <a:bodyPr wrap="square" rtlCol="0">
            <a:spAutoFit/>
          </a:bodyPr>
          <a:lstStyle/>
          <a:p>
            <a:r>
              <a:rPr lang="vi-VN" sz="2800" b="1" dirty="0">
                <a:solidFill>
                  <a:srgbClr val="C00000"/>
                </a:solidFill>
                <a:latin typeface="Cambria" panose="02040503050406030204" pitchFamily="18" charset="0"/>
                <a:ea typeface="Cambria" panose="02040503050406030204" pitchFamily="18" charset="0"/>
              </a:rPr>
              <a:t>Bầu trời</a:t>
            </a:r>
            <a:endParaRPr lang="en-US" sz="2800" b="1" dirty="0">
              <a:solidFill>
                <a:srgbClr val="C00000"/>
              </a:solidFill>
              <a:latin typeface="Cambria" panose="02040503050406030204" pitchFamily="18" charset="0"/>
              <a:ea typeface="Cambria" panose="02040503050406030204" pitchFamily="18" charset="0"/>
            </a:endParaRPr>
          </a:p>
        </p:txBody>
      </p:sp>
      <p:sp>
        <p:nvSpPr>
          <p:cNvPr id="13" name="TextBox 12"/>
          <p:cNvSpPr txBox="1"/>
          <p:nvPr/>
        </p:nvSpPr>
        <p:spPr>
          <a:xfrm>
            <a:off x="7765994" y="2764598"/>
            <a:ext cx="1559725" cy="523220"/>
          </a:xfrm>
          <a:prstGeom prst="rect">
            <a:avLst/>
          </a:prstGeom>
          <a:noFill/>
        </p:spPr>
        <p:txBody>
          <a:bodyPr wrap="square" rtlCol="0">
            <a:spAutoFit/>
          </a:bodyPr>
          <a:lstStyle/>
          <a:p>
            <a:r>
              <a:rPr lang="vi-VN" sz="2800" b="1" dirty="0">
                <a:solidFill>
                  <a:srgbClr val="C00000"/>
                </a:solidFill>
                <a:latin typeface="Cambria" panose="02040503050406030204" pitchFamily="18" charset="0"/>
                <a:ea typeface="Cambria" panose="02040503050406030204" pitchFamily="18" charset="0"/>
              </a:rPr>
              <a:t>Na</a:t>
            </a:r>
            <a:endParaRPr lang="en-US" sz="2800" b="1" dirty="0">
              <a:solidFill>
                <a:srgbClr val="C00000"/>
              </a:solidFill>
              <a:latin typeface="Cambria" panose="02040503050406030204" pitchFamily="18" charset="0"/>
              <a:ea typeface="Cambria" panose="02040503050406030204" pitchFamily="18" charset="0"/>
            </a:endParaRPr>
          </a:p>
        </p:txBody>
      </p:sp>
      <p:sp>
        <p:nvSpPr>
          <p:cNvPr id="14" name="TextBox 13"/>
          <p:cNvSpPr txBox="1"/>
          <p:nvPr/>
        </p:nvSpPr>
        <p:spPr>
          <a:xfrm>
            <a:off x="6641985" y="3266898"/>
            <a:ext cx="1559725" cy="523220"/>
          </a:xfrm>
          <a:prstGeom prst="rect">
            <a:avLst/>
          </a:prstGeom>
          <a:noFill/>
        </p:spPr>
        <p:txBody>
          <a:bodyPr wrap="square" rtlCol="0">
            <a:spAutoFit/>
          </a:bodyPr>
          <a:lstStyle/>
          <a:p>
            <a:r>
              <a:rPr lang="vi-VN" sz="2800" b="1" dirty="0">
                <a:solidFill>
                  <a:srgbClr val="C00000"/>
                </a:solidFill>
                <a:latin typeface="Cambria" panose="02040503050406030204" pitchFamily="18" charset="0"/>
                <a:ea typeface="Cambria" panose="02040503050406030204" pitchFamily="18" charset="0"/>
              </a:rPr>
              <a:t>Cô bé</a:t>
            </a:r>
            <a:endParaRPr lang="en-US" sz="2800" b="1" dirty="0">
              <a:solidFill>
                <a:srgbClr val="C00000"/>
              </a:solidFill>
              <a:latin typeface="Cambria" panose="02040503050406030204" pitchFamily="18" charset="0"/>
              <a:ea typeface="Cambria" panose="02040503050406030204" pitchFamily="18" charset="0"/>
            </a:endParaRPr>
          </a:p>
        </p:txBody>
      </p:sp>
      <p:sp>
        <p:nvSpPr>
          <p:cNvPr id="16" name="TextBox 15"/>
          <p:cNvSpPr txBox="1"/>
          <p:nvPr/>
        </p:nvSpPr>
        <p:spPr>
          <a:xfrm>
            <a:off x="2156059" y="4240353"/>
            <a:ext cx="2182484" cy="523220"/>
          </a:xfrm>
          <a:prstGeom prst="rect">
            <a:avLst/>
          </a:prstGeom>
          <a:noFill/>
        </p:spPr>
        <p:txBody>
          <a:bodyPr wrap="square" rtlCol="0">
            <a:spAutoFit/>
          </a:bodyPr>
          <a:lstStyle/>
          <a:p>
            <a:r>
              <a:rPr lang="vi-VN" sz="2800" b="1" dirty="0">
                <a:solidFill>
                  <a:srgbClr val="C00000"/>
                </a:solidFill>
                <a:latin typeface="Cambria" panose="02040503050406030204" pitchFamily="18" charset="0"/>
                <a:ea typeface="Cambria" panose="02040503050406030204" pitchFamily="18" charset="0"/>
              </a:rPr>
              <a:t>người và xe</a:t>
            </a:r>
            <a:endParaRPr lang="en-US" sz="2800" b="1" dirty="0">
              <a:solidFill>
                <a:srgbClr val="C00000"/>
              </a:solidFill>
              <a:latin typeface="Cambria" panose="02040503050406030204" pitchFamily="18" charset="0"/>
              <a:ea typeface="Cambria" panose="02040503050406030204" pitchFamily="18" charset="0"/>
            </a:endParaRPr>
          </a:p>
        </p:txBody>
      </p:sp>
      <p:sp>
        <p:nvSpPr>
          <p:cNvPr id="17" name="TextBox 16"/>
          <p:cNvSpPr txBox="1"/>
          <p:nvPr/>
        </p:nvSpPr>
        <p:spPr>
          <a:xfrm>
            <a:off x="7143235" y="4233059"/>
            <a:ext cx="2182484" cy="523220"/>
          </a:xfrm>
          <a:prstGeom prst="rect">
            <a:avLst/>
          </a:prstGeom>
          <a:noFill/>
        </p:spPr>
        <p:txBody>
          <a:bodyPr wrap="square" rtlCol="0">
            <a:spAutoFit/>
          </a:bodyPr>
          <a:lstStyle/>
          <a:p>
            <a:r>
              <a:rPr lang="vi-VN" sz="2800" b="1" dirty="0">
                <a:solidFill>
                  <a:srgbClr val="C00000"/>
                </a:solidFill>
                <a:latin typeface="Cambria" panose="02040503050406030204" pitchFamily="18" charset="0"/>
                <a:ea typeface="Cambria" panose="02040503050406030204" pitchFamily="18" charset="0"/>
              </a:rPr>
              <a:t>Cả dãy phố</a:t>
            </a:r>
            <a:endParaRPr lang="en-US" sz="2800" b="1" dirty="0">
              <a:solidFill>
                <a:srgbClr val="C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488231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1026"/>
                                        </p:tgtEl>
                                        <p:attrNameLst>
                                          <p:attrName>ppt_w</p:attrName>
                                        </p:attrNameLst>
                                      </p:cBhvr>
                                      <p:tavLst>
                                        <p:tav tm="0">
                                          <p:val>
                                            <p:strVal val="ppt_w"/>
                                          </p:val>
                                        </p:tav>
                                        <p:tav tm="100000">
                                          <p:val>
                                            <p:fltVal val="0"/>
                                          </p:val>
                                        </p:tav>
                                      </p:tavLst>
                                    </p:anim>
                                    <p:anim calcmode="lin" valueType="num">
                                      <p:cBhvr>
                                        <p:cTn id="7" dur="500"/>
                                        <p:tgtEl>
                                          <p:spTgt spid="1026"/>
                                        </p:tgtEl>
                                        <p:attrNameLst>
                                          <p:attrName>ppt_h</p:attrName>
                                        </p:attrNameLst>
                                      </p:cBhvr>
                                      <p:tavLst>
                                        <p:tav tm="0">
                                          <p:val>
                                            <p:strVal val="ppt_h"/>
                                          </p:val>
                                        </p:tav>
                                        <p:tav tm="100000">
                                          <p:val>
                                            <p:fltVal val="0"/>
                                          </p:val>
                                        </p:tav>
                                      </p:tavLst>
                                    </p:anim>
                                    <p:animEffect transition="out" filter="fade">
                                      <p:cBhvr>
                                        <p:cTn id="8" dur="500"/>
                                        <p:tgtEl>
                                          <p:spTgt spid="1026"/>
                                        </p:tgtEl>
                                      </p:cBhvr>
                                    </p:animEffect>
                                    <p:set>
                                      <p:cBhvr>
                                        <p:cTn id="9" dur="1" fill="hold">
                                          <p:stCondLst>
                                            <p:cond delay="499"/>
                                          </p:stCondLst>
                                        </p:cTn>
                                        <p:tgtEl>
                                          <p:spTgt spid="1026"/>
                                        </p:tgtEl>
                                        <p:attrNameLst>
                                          <p:attrName>style.visibility</p:attrName>
                                        </p:attrNameLst>
                                      </p:cBhvr>
                                      <p:to>
                                        <p:strVal val="hidden"/>
                                      </p:to>
                                    </p:se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xit" presetSubtype="32" fill="hold" nodeType="clickEffect">
                                  <p:stCondLst>
                                    <p:cond delay="0"/>
                                  </p:stCondLst>
                                  <p:childTnLst>
                                    <p:anim calcmode="lin" valueType="num">
                                      <p:cBhvr>
                                        <p:cTn id="17" dur="500"/>
                                        <p:tgtEl>
                                          <p:spTgt spid="8"/>
                                        </p:tgtEl>
                                        <p:attrNameLst>
                                          <p:attrName>ppt_w</p:attrName>
                                        </p:attrNameLst>
                                      </p:cBhvr>
                                      <p:tavLst>
                                        <p:tav tm="0">
                                          <p:val>
                                            <p:strVal val="ppt_w"/>
                                          </p:val>
                                        </p:tav>
                                        <p:tav tm="100000">
                                          <p:val>
                                            <p:fltVal val="0"/>
                                          </p:val>
                                        </p:tav>
                                      </p:tavLst>
                                    </p:anim>
                                    <p:anim calcmode="lin" valueType="num">
                                      <p:cBhvr>
                                        <p:cTn id="18" dur="500"/>
                                        <p:tgtEl>
                                          <p:spTgt spid="8"/>
                                        </p:tgtEl>
                                        <p:attrNameLst>
                                          <p:attrName>ppt_h</p:attrName>
                                        </p:attrNameLst>
                                      </p:cBhvr>
                                      <p:tavLst>
                                        <p:tav tm="0">
                                          <p:val>
                                            <p:strVal val="ppt_h"/>
                                          </p:val>
                                        </p:tav>
                                        <p:tav tm="100000">
                                          <p:val>
                                            <p:fltVal val="0"/>
                                          </p:val>
                                        </p:tav>
                                      </p:tavLst>
                                    </p:anim>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xit" presetSubtype="32" fill="hold" nodeType="clickEffect">
                                  <p:stCondLst>
                                    <p:cond delay="0"/>
                                  </p:stCondLst>
                                  <p:childTnLst>
                                    <p:anim calcmode="lin" valueType="num">
                                      <p:cBhvr>
                                        <p:cTn id="28" dur="500"/>
                                        <p:tgtEl>
                                          <p:spTgt spid="9"/>
                                        </p:tgtEl>
                                        <p:attrNameLst>
                                          <p:attrName>ppt_w</p:attrName>
                                        </p:attrNameLst>
                                      </p:cBhvr>
                                      <p:tavLst>
                                        <p:tav tm="0">
                                          <p:val>
                                            <p:strVal val="ppt_w"/>
                                          </p:val>
                                        </p:tav>
                                        <p:tav tm="100000">
                                          <p:val>
                                            <p:fltVal val="0"/>
                                          </p:val>
                                        </p:tav>
                                      </p:tavLst>
                                    </p:anim>
                                    <p:anim calcmode="lin" valueType="num">
                                      <p:cBhvr>
                                        <p:cTn id="29" dur="500"/>
                                        <p:tgtEl>
                                          <p:spTgt spid="9"/>
                                        </p:tgtEl>
                                        <p:attrNameLst>
                                          <p:attrName>ppt_h</p:attrName>
                                        </p:attrNameLst>
                                      </p:cBhvr>
                                      <p:tavLst>
                                        <p:tav tm="0">
                                          <p:val>
                                            <p:strVal val="ppt_h"/>
                                          </p:val>
                                        </p:tav>
                                        <p:tav tm="100000">
                                          <p:val>
                                            <p:fltVal val="0"/>
                                          </p:val>
                                        </p:tav>
                                      </p:tavLst>
                                    </p:anim>
                                    <p:animEffect transition="out" filter="fade">
                                      <p:cBhvr>
                                        <p:cTn id="30" dur="500"/>
                                        <p:tgtEl>
                                          <p:spTgt spid="9"/>
                                        </p:tgtEl>
                                      </p:cBhvr>
                                    </p:animEffect>
                                    <p:set>
                                      <p:cBhvr>
                                        <p:cTn id="31" dur="1" fill="hold">
                                          <p:stCondLst>
                                            <p:cond delay="499"/>
                                          </p:stCondLst>
                                        </p:cTn>
                                        <p:tgtEl>
                                          <p:spTgt spid="9"/>
                                        </p:tgtEl>
                                        <p:attrNameLst>
                                          <p:attrName>style.visibility</p:attrName>
                                        </p:attrNameLst>
                                      </p:cBhvr>
                                      <p:to>
                                        <p:strVal val="hidden"/>
                                      </p:to>
                                    </p:set>
                                  </p:childTnLst>
                                </p:cTn>
                              </p:par>
                            </p:childTnLst>
                          </p:cTn>
                        </p:par>
                        <p:par>
                          <p:cTn id="32" fill="hold">
                            <p:stCondLst>
                              <p:cond delay="500"/>
                            </p:stCondLst>
                            <p:childTnLst>
                              <p:par>
                                <p:cTn id="33" presetID="10" presetClass="entr" presetSubtype="0" fill="hold" grpId="0" nodeType="after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xit" presetSubtype="32" fill="hold" nodeType="clickEffect">
                                  <p:stCondLst>
                                    <p:cond delay="0"/>
                                  </p:stCondLst>
                                  <p:childTnLst>
                                    <p:anim calcmode="lin" valueType="num">
                                      <p:cBhvr>
                                        <p:cTn id="39" dur="500"/>
                                        <p:tgtEl>
                                          <p:spTgt spid="11"/>
                                        </p:tgtEl>
                                        <p:attrNameLst>
                                          <p:attrName>ppt_w</p:attrName>
                                        </p:attrNameLst>
                                      </p:cBhvr>
                                      <p:tavLst>
                                        <p:tav tm="0">
                                          <p:val>
                                            <p:strVal val="ppt_w"/>
                                          </p:val>
                                        </p:tav>
                                        <p:tav tm="100000">
                                          <p:val>
                                            <p:fltVal val="0"/>
                                          </p:val>
                                        </p:tav>
                                      </p:tavLst>
                                    </p:anim>
                                    <p:anim calcmode="lin" valueType="num">
                                      <p:cBhvr>
                                        <p:cTn id="40" dur="500"/>
                                        <p:tgtEl>
                                          <p:spTgt spid="11"/>
                                        </p:tgtEl>
                                        <p:attrNameLst>
                                          <p:attrName>ppt_h</p:attrName>
                                        </p:attrNameLst>
                                      </p:cBhvr>
                                      <p:tavLst>
                                        <p:tav tm="0">
                                          <p:val>
                                            <p:strVal val="ppt_h"/>
                                          </p:val>
                                        </p:tav>
                                        <p:tav tm="100000">
                                          <p:val>
                                            <p:fltVal val="0"/>
                                          </p:val>
                                        </p:tav>
                                      </p:tavLst>
                                    </p:anim>
                                    <p:animEffect transition="out" filter="fade">
                                      <p:cBhvr>
                                        <p:cTn id="41" dur="500"/>
                                        <p:tgtEl>
                                          <p:spTgt spid="11"/>
                                        </p:tgtEl>
                                      </p:cBhvr>
                                    </p:animEffect>
                                    <p:set>
                                      <p:cBhvr>
                                        <p:cTn id="42" dur="1" fill="hold">
                                          <p:stCondLst>
                                            <p:cond delay="499"/>
                                          </p:stCondLst>
                                        </p:cTn>
                                        <p:tgtEl>
                                          <p:spTgt spid="11"/>
                                        </p:tgtEl>
                                        <p:attrNameLst>
                                          <p:attrName>style.visibility</p:attrName>
                                        </p:attrNameLst>
                                      </p:cBhvr>
                                      <p:to>
                                        <p:strVal val="hidden"/>
                                      </p:to>
                                    </p:set>
                                  </p:childTnLst>
                                </p:cTn>
                              </p:par>
                            </p:childTnLst>
                          </p:cTn>
                        </p:par>
                        <p:par>
                          <p:cTn id="43" fill="hold">
                            <p:stCondLst>
                              <p:cond delay="500"/>
                            </p:stCondLst>
                            <p:childTnLst>
                              <p:par>
                                <p:cTn id="44" presetID="10" presetClass="entr" presetSubtype="0" fill="hold" grpId="0" nodeType="after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500"/>
                                        <p:tgtEl>
                                          <p:spTgt spid="16"/>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xit" presetSubtype="32" fill="hold" nodeType="clickEffect">
                                  <p:stCondLst>
                                    <p:cond delay="0"/>
                                  </p:stCondLst>
                                  <p:childTnLst>
                                    <p:anim calcmode="lin" valueType="num">
                                      <p:cBhvr>
                                        <p:cTn id="50" dur="500"/>
                                        <p:tgtEl>
                                          <p:spTgt spid="10"/>
                                        </p:tgtEl>
                                        <p:attrNameLst>
                                          <p:attrName>ppt_w</p:attrName>
                                        </p:attrNameLst>
                                      </p:cBhvr>
                                      <p:tavLst>
                                        <p:tav tm="0">
                                          <p:val>
                                            <p:strVal val="ppt_w"/>
                                          </p:val>
                                        </p:tav>
                                        <p:tav tm="100000">
                                          <p:val>
                                            <p:fltVal val="0"/>
                                          </p:val>
                                        </p:tav>
                                      </p:tavLst>
                                    </p:anim>
                                    <p:anim calcmode="lin" valueType="num">
                                      <p:cBhvr>
                                        <p:cTn id="51" dur="500"/>
                                        <p:tgtEl>
                                          <p:spTgt spid="10"/>
                                        </p:tgtEl>
                                        <p:attrNameLst>
                                          <p:attrName>ppt_h</p:attrName>
                                        </p:attrNameLst>
                                      </p:cBhvr>
                                      <p:tavLst>
                                        <p:tav tm="0">
                                          <p:val>
                                            <p:strVal val="ppt_h"/>
                                          </p:val>
                                        </p:tav>
                                        <p:tav tm="100000">
                                          <p:val>
                                            <p:fltVal val="0"/>
                                          </p:val>
                                        </p:tav>
                                      </p:tavLst>
                                    </p:anim>
                                    <p:animEffect transition="out" filter="fade">
                                      <p:cBhvr>
                                        <p:cTn id="52" dur="500"/>
                                        <p:tgtEl>
                                          <p:spTgt spid="10"/>
                                        </p:tgtEl>
                                      </p:cBhvr>
                                    </p:animEffect>
                                    <p:set>
                                      <p:cBhvr>
                                        <p:cTn id="53" dur="1" fill="hold">
                                          <p:stCondLst>
                                            <p:cond delay="499"/>
                                          </p:stCondLst>
                                        </p:cTn>
                                        <p:tgtEl>
                                          <p:spTgt spid="10"/>
                                        </p:tgtEl>
                                        <p:attrNameLst>
                                          <p:attrName>style.visibility</p:attrName>
                                        </p:attrNameLst>
                                      </p:cBhvr>
                                      <p:to>
                                        <p:strVal val="hidden"/>
                                      </p:to>
                                    </p:set>
                                  </p:childTnLst>
                                </p:cTn>
                              </p:par>
                            </p:childTnLst>
                          </p:cTn>
                        </p:par>
                        <p:par>
                          <p:cTn id="54" fill="hold">
                            <p:stCondLst>
                              <p:cond delay="500"/>
                            </p:stCondLst>
                            <p:childTnLst>
                              <p:par>
                                <p:cTn id="55" presetID="10" presetClass="entr" presetSubtype="0" fill="hold" grpId="0" nodeType="after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fade">
                                      <p:cBhvr>
                                        <p:cTn id="5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P spid="14" grpId="0"/>
      <p:bldP spid="16" grpId="0"/>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ounded Rectangle 44"/>
          <p:cNvSpPr/>
          <p:nvPr/>
        </p:nvSpPr>
        <p:spPr>
          <a:xfrm>
            <a:off x="1925290" y="1143609"/>
            <a:ext cx="8575872" cy="3982018"/>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BBBFFF"/>
              </a:solidFill>
              <a:effectLst/>
              <a:uLnTx/>
              <a:uFillTx/>
              <a:latin typeface="Arial"/>
              <a:ea typeface="+mn-ea"/>
              <a:cs typeface="+mn-cs"/>
            </a:endParaRPr>
          </a:p>
        </p:txBody>
      </p:sp>
      <p:pic>
        <p:nvPicPr>
          <p:cNvPr id="2" name="Google Shape;664;p30">
            <a:extLst>
              <a:ext uri="{FF2B5EF4-FFF2-40B4-BE49-F238E27FC236}">
                <a16:creationId xmlns:a16="http://schemas.microsoft.com/office/drawing/2014/main" id="{E82588E9-EF2A-D619-14A9-8B5269AEE18C}"/>
              </a:ext>
            </a:extLst>
          </p:cNvPr>
          <p:cNvPicPr preferRelativeResize="0"/>
          <p:nvPr/>
        </p:nvPicPr>
        <p:blipFill>
          <a:blip r:embed="rId2">
            <a:alphaModFix/>
          </a:blip>
          <a:stretch>
            <a:fillRect/>
          </a:stretch>
        </p:blipFill>
        <p:spPr>
          <a:xfrm>
            <a:off x="10692067" y="1"/>
            <a:ext cx="2173703" cy="1685260"/>
          </a:xfrm>
          <a:prstGeom prst="rect">
            <a:avLst/>
          </a:prstGeom>
          <a:noFill/>
          <a:ln>
            <a:noFill/>
          </a:ln>
        </p:spPr>
      </p:pic>
      <p:pic>
        <p:nvPicPr>
          <p:cNvPr id="3" name="Google Shape;664;p30">
            <a:extLst>
              <a:ext uri="{FF2B5EF4-FFF2-40B4-BE49-F238E27FC236}">
                <a16:creationId xmlns:a16="http://schemas.microsoft.com/office/drawing/2014/main" id="{6F454CD2-D9BF-B715-FF79-48CC29943309}"/>
              </a:ext>
            </a:extLst>
          </p:cNvPr>
          <p:cNvPicPr preferRelativeResize="0"/>
          <p:nvPr/>
        </p:nvPicPr>
        <p:blipFill>
          <a:blip r:embed="rId2">
            <a:alphaModFix/>
          </a:blip>
          <a:stretch>
            <a:fillRect/>
          </a:stretch>
        </p:blipFill>
        <p:spPr>
          <a:xfrm>
            <a:off x="184300" y="1886906"/>
            <a:ext cx="1275905" cy="907180"/>
          </a:xfrm>
          <a:prstGeom prst="rect">
            <a:avLst/>
          </a:prstGeom>
          <a:noFill/>
          <a:ln>
            <a:noFill/>
          </a:ln>
        </p:spPr>
      </p:pic>
      <p:pic>
        <p:nvPicPr>
          <p:cNvPr id="4" name="Google Shape;216;p9">
            <a:extLst>
              <a:ext uri="{FF2B5EF4-FFF2-40B4-BE49-F238E27FC236}">
                <a16:creationId xmlns:a16="http://schemas.microsoft.com/office/drawing/2014/main" id="{B0F74901-0894-6F74-88A3-69C3F964DE40}"/>
              </a:ext>
            </a:extLst>
          </p:cNvPr>
          <p:cNvPicPr preferRelativeResize="0"/>
          <p:nvPr/>
        </p:nvPicPr>
        <p:blipFill rotWithShape="1">
          <a:blip r:embed="rId3">
            <a:alphaModFix/>
          </a:blip>
          <a:srcRect b="48717"/>
          <a:stretch/>
        </p:blipFill>
        <p:spPr>
          <a:xfrm>
            <a:off x="8419917" y="5717344"/>
            <a:ext cx="3731499" cy="1408200"/>
          </a:xfrm>
          <a:prstGeom prst="rect">
            <a:avLst/>
          </a:prstGeom>
          <a:noFill/>
          <a:ln>
            <a:noFill/>
          </a:ln>
        </p:spPr>
      </p:pic>
      <p:pic>
        <p:nvPicPr>
          <p:cNvPr id="5" name="Google Shape;216;p9">
            <a:extLst>
              <a:ext uri="{FF2B5EF4-FFF2-40B4-BE49-F238E27FC236}">
                <a16:creationId xmlns:a16="http://schemas.microsoft.com/office/drawing/2014/main" id="{CE46987C-3FA4-1D6C-CAD6-35693BD0B8FB}"/>
              </a:ext>
            </a:extLst>
          </p:cNvPr>
          <p:cNvPicPr preferRelativeResize="0"/>
          <p:nvPr/>
        </p:nvPicPr>
        <p:blipFill rotWithShape="1">
          <a:blip r:embed="rId3">
            <a:alphaModFix/>
          </a:blip>
          <a:srcRect b="48717"/>
          <a:stretch/>
        </p:blipFill>
        <p:spPr>
          <a:xfrm>
            <a:off x="6666727" y="5892191"/>
            <a:ext cx="3731499" cy="1408200"/>
          </a:xfrm>
          <a:prstGeom prst="rect">
            <a:avLst/>
          </a:prstGeom>
          <a:noFill/>
          <a:ln>
            <a:noFill/>
          </a:ln>
        </p:spPr>
      </p:pic>
      <p:pic>
        <p:nvPicPr>
          <p:cNvPr id="6" name="Google Shape;216;p9">
            <a:extLst>
              <a:ext uri="{FF2B5EF4-FFF2-40B4-BE49-F238E27FC236}">
                <a16:creationId xmlns:a16="http://schemas.microsoft.com/office/drawing/2014/main" id="{63572A30-E8D6-81E4-2642-B06AFAC8B6C2}"/>
              </a:ext>
            </a:extLst>
          </p:cNvPr>
          <p:cNvPicPr preferRelativeResize="0"/>
          <p:nvPr/>
        </p:nvPicPr>
        <p:blipFill rotWithShape="1">
          <a:blip r:embed="rId3">
            <a:alphaModFix/>
          </a:blip>
          <a:srcRect b="48717"/>
          <a:stretch/>
        </p:blipFill>
        <p:spPr>
          <a:xfrm>
            <a:off x="8623117" y="5920544"/>
            <a:ext cx="3731499" cy="1408200"/>
          </a:xfrm>
          <a:prstGeom prst="rect">
            <a:avLst/>
          </a:prstGeom>
          <a:noFill/>
          <a:ln>
            <a:noFill/>
          </a:ln>
        </p:spPr>
      </p:pic>
      <p:pic>
        <p:nvPicPr>
          <p:cNvPr id="7" name="Google Shape;216;p9">
            <a:extLst>
              <a:ext uri="{FF2B5EF4-FFF2-40B4-BE49-F238E27FC236}">
                <a16:creationId xmlns:a16="http://schemas.microsoft.com/office/drawing/2014/main" id="{797322BA-6928-7286-44D7-43C1A1134566}"/>
              </a:ext>
            </a:extLst>
          </p:cNvPr>
          <p:cNvPicPr preferRelativeResize="0"/>
          <p:nvPr/>
        </p:nvPicPr>
        <p:blipFill rotWithShape="1">
          <a:blip r:embed="rId3">
            <a:alphaModFix/>
          </a:blip>
          <a:srcRect b="48717"/>
          <a:stretch/>
        </p:blipFill>
        <p:spPr>
          <a:xfrm>
            <a:off x="8634076" y="5216444"/>
            <a:ext cx="3731499" cy="1408200"/>
          </a:xfrm>
          <a:prstGeom prst="rect">
            <a:avLst/>
          </a:prstGeom>
          <a:noFill/>
          <a:ln>
            <a:noFill/>
          </a:ln>
        </p:spPr>
      </p:pic>
      <p:pic>
        <p:nvPicPr>
          <p:cNvPr id="8" name="Google Shape;216;p9">
            <a:extLst>
              <a:ext uri="{FF2B5EF4-FFF2-40B4-BE49-F238E27FC236}">
                <a16:creationId xmlns:a16="http://schemas.microsoft.com/office/drawing/2014/main" id="{2ECB7735-CE98-3C0C-E9B2-95A77648A0C0}"/>
              </a:ext>
            </a:extLst>
          </p:cNvPr>
          <p:cNvPicPr preferRelativeResize="0"/>
          <p:nvPr/>
        </p:nvPicPr>
        <p:blipFill rotWithShape="1">
          <a:blip r:embed="rId3">
            <a:alphaModFix/>
          </a:blip>
          <a:srcRect b="48717"/>
          <a:stretch/>
        </p:blipFill>
        <p:spPr>
          <a:xfrm>
            <a:off x="8826317" y="6123744"/>
            <a:ext cx="3731499" cy="1408200"/>
          </a:xfrm>
          <a:prstGeom prst="rect">
            <a:avLst/>
          </a:prstGeom>
          <a:noFill/>
          <a:ln>
            <a:noFill/>
          </a:ln>
        </p:spPr>
      </p:pic>
      <p:pic>
        <p:nvPicPr>
          <p:cNvPr id="9" name="Google Shape;216;p9">
            <a:extLst>
              <a:ext uri="{FF2B5EF4-FFF2-40B4-BE49-F238E27FC236}">
                <a16:creationId xmlns:a16="http://schemas.microsoft.com/office/drawing/2014/main" id="{7F9328E8-E4C4-71FC-E161-9319171F2809}"/>
              </a:ext>
            </a:extLst>
          </p:cNvPr>
          <p:cNvPicPr preferRelativeResize="0"/>
          <p:nvPr/>
        </p:nvPicPr>
        <p:blipFill rotWithShape="1">
          <a:blip r:embed="rId3">
            <a:alphaModFix/>
          </a:blip>
          <a:srcRect b="48717"/>
          <a:stretch/>
        </p:blipFill>
        <p:spPr>
          <a:xfrm>
            <a:off x="6474485" y="6153900"/>
            <a:ext cx="3731499" cy="1408200"/>
          </a:xfrm>
          <a:prstGeom prst="rect">
            <a:avLst/>
          </a:prstGeom>
          <a:noFill/>
          <a:ln>
            <a:noFill/>
          </a:ln>
        </p:spPr>
      </p:pic>
      <p:pic>
        <p:nvPicPr>
          <p:cNvPr id="10" name="Google Shape;216;p9">
            <a:extLst>
              <a:ext uri="{FF2B5EF4-FFF2-40B4-BE49-F238E27FC236}">
                <a16:creationId xmlns:a16="http://schemas.microsoft.com/office/drawing/2014/main" id="{52D8C51D-86D5-9F1F-DC32-B896F2359013}"/>
              </a:ext>
            </a:extLst>
          </p:cNvPr>
          <p:cNvPicPr preferRelativeResize="0"/>
          <p:nvPr/>
        </p:nvPicPr>
        <p:blipFill rotWithShape="1">
          <a:blip r:embed="rId3">
            <a:alphaModFix/>
          </a:blip>
          <a:srcRect b="48717"/>
          <a:stretch/>
        </p:blipFill>
        <p:spPr>
          <a:xfrm>
            <a:off x="4689509" y="5670929"/>
            <a:ext cx="3731499" cy="1408200"/>
          </a:xfrm>
          <a:prstGeom prst="rect">
            <a:avLst/>
          </a:prstGeom>
          <a:noFill/>
          <a:ln>
            <a:noFill/>
          </a:ln>
        </p:spPr>
      </p:pic>
      <p:pic>
        <p:nvPicPr>
          <p:cNvPr id="11" name="Google Shape;216;p9">
            <a:extLst>
              <a:ext uri="{FF2B5EF4-FFF2-40B4-BE49-F238E27FC236}">
                <a16:creationId xmlns:a16="http://schemas.microsoft.com/office/drawing/2014/main" id="{1C427A6C-7F43-06DF-D720-75D0B79B4696}"/>
              </a:ext>
            </a:extLst>
          </p:cNvPr>
          <p:cNvPicPr preferRelativeResize="0"/>
          <p:nvPr/>
        </p:nvPicPr>
        <p:blipFill rotWithShape="1">
          <a:blip r:embed="rId3">
            <a:alphaModFix/>
          </a:blip>
          <a:srcRect b="48717"/>
          <a:stretch/>
        </p:blipFill>
        <p:spPr>
          <a:xfrm>
            <a:off x="1679952" y="5700477"/>
            <a:ext cx="3731499" cy="1408200"/>
          </a:xfrm>
          <a:prstGeom prst="rect">
            <a:avLst/>
          </a:prstGeom>
          <a:noFill/>
          <a:ln>
            <a:noFill/>
          </a:ln>
        </p:spPr>
      </p:pic>
      <p:pic>
        <p:nvPicPr>
          <p:cNvPr id="12" name="Google Shape;216;p9">
            <a:extLst>
              <a:ext uri="{FF2B5EF4-FFF2-40B4-BE49-F238E27FC236}">
                <a16:creationId xmlns:a16="http://schemas.microsoft.com/office/drawing/2014/main" id="{32002A6A-C6B1-DA2E-F22B-7E7205C42DA9}"/>
              </a:ext>
            </a:extLst>
          </p:cNvPr>
          <p:cNvPicPr preferRelativeResize="0"/>
          <p:nvPr/>
        </p:nvPicPr>
        <p:blipFill rotWithShape="1">
          <a:blip r:embed="rId3">
            <a:alphaModFix/>
          </a:blip>
          <a:srcRect b="48717"/>
          <a:stretch/>
        </p:blipFill>
        <p:spPr>
          <a:xfrm>
            <a:off x="7158019" y="6372141"/>
            <a:ext cx="3731499" cy="1408200"/>
          </a:xfrm>
          <a:prstGeom prst="rect">
            <a:avLst/>
          </a:prstGeom>
          <a:noFill/>
          <a:ln>
            <a:noFill/>
          </a:ln>
        </p:spPr>
      </p:pic>
      <p:pic>
        <p:nvPicPr>
          <p:cNvPr id="13" name="Google Shape;216;p9">
            <a:extLst>
              <a:ext uri="{FF2B5EF4-FFF2-40B4-BE49-F238E27FC236}">
                <a16:creationId xmlns:a16="http://schemas.microsoft.com/office/drawing/2014/main" id="{D5140916-D0F4-1BCC-2C5D-339E3CA1CD4F}"/>
              </a:ext>
            </a:extLst>
          </p:cNvPr>
          <p:cNvPicPr preferRelativeResize="0"/>
          <p:nvPr/>
        </p:nvPicPr>
        <p:blipFill rotWithShape="1">
          <a:blip r:embed="rId3">
            <a:alphaModFix/>
          </a:blip>
          <a:srcRect b="48717"/>
          <a:stretch/>
        </p:blipFill>
        <p:spPr>
          <a:xfrm>
            <a:off x="-185798" y="4476540"/>
            <a:ext cx="3731499" cy="1408200"/>
          </a:xfrm>
          <a:prstGeom prst="rect">
            <a:avLst/>
          </a:prstGeom>
          <a:noFill/>
          <a:ln>
            <a:noFill/>
          </a:ln>
        </p:spPr>
      </p:pic>
      <p:pic>
        <p:nvPicPr>
          <p:cNvPr id="14" name="Google Shape;216;p9">
            <a:extLst>
              <a:ext uri="{FF2B5EF4-FFF2-40B4-BE49-F238E27FC236}">
                <a16:creationId xmlns:a16="http://schemas.microsoft.com/office/drawing/2014/main" id="{AE449F84-A2F8-EB17-9006-598845207E3A}"/>
              </a:ext>
            </a:extLst>
          </p:cNvPr>
          <p:cNvPicPr preferRelativeResize="0"/>
          <p:nvPr/>
        </p:nvPicPr>
        <p:blipFill rotWithShape="1">
          <a:blip r:embed="rId3">
            <a:alphaModFix/>
          </a:blip>
          <a:srcRect b="48717"/>
          <a:stretch/>
        </p:blipFill>
        <p:spPr>
          <a:xfrm>
            <a:off x="671244" y="5449800"/>
            <a:ext cx="3731499" cy="1408200"/>
          </a:xfrm>
          <a:prstGeom prst="rect">
            <a:avLst/>
          </a:prstGeom>
          <a:noFill/>
          <a:ln>
            <a:noFill/>
          </a:ln>
        </p:spPr>
      </p:pic>
      <p:pic>
        <p:nvPicPr>
          <p:cNvPr id="15" name="Google Shape;216;p9">
            <a:extLst>
              <a:ext uri="{FF2B5EF4-FFF2-40B4-BE49-F238E27FC236}">
                <a16:creationId xmlns:a16="http://schemas.microsoft.com/office/drawing/2014/main" id="{8883E12F-C937-724E-784E-09B7811E9D07}"/>
              </a:ext>
            </a:extLst>
          </p:cNvPr>
          <p:cNvPicPr preferRelativeResize="0"/>
          <p:nvPr/>
        </p:nvPicPr>
        <p:blipFill rotWithShape="1">
          <a:blip r:embed="rId3">
            <a:alphaModFix/>
          </a:blip>
          <a:srcRect b="48717"/>
          <a:stretch/>
        </p:blipFill>
        <p:spPr>
          <a:xfrm>
            <a:off x="5596135" y="5348200"/>
            <a:ext cx="3731499" cy="1408200"/>
          </a:xfrm>
          <a:prstGeom prst="rect">
            <a:avLst/>
          </a:prstGeom>
          <a:noFill/>
          <a:ln>
            <a:noFill/>
          </a:ln>
        </p:spPr>
      </p:pic>
      <p:sp>
        <p:nvSpPr>
          <p:cNvPr id="17" name="TextBox 16">
            <a:extLst>
              <a:ext uri="{FF2B5EF4-FFF2-40B4-BE49-F238E27FC236}">
                <a16:creationId xmlns:a16="http://schemas.microsoft.com/office/drawing/2014/main" id="{FFCAE095-B2E8-CF55-8F5A-0ED6639DAC33}"/>
              </a:ext>
            </a:extLst>
          </p:cNvPr>
          <p:cNvSpPr txBox="1"/>
          <p:nvPr/>
        </p:nvSpPr>
        <p:spPr>
          <a:xfrm>
            <a:off x="1140479" y="455675"/>
            <a:ext cx="10360830" cy="578882"/>
          </a:xfrm>
          <a:prstGeom prst="roundRect">
            <a:avLst/>
          </a:prstGeom>
          <a:solidFill>
            <a:schemeClr val="tx1"/>
          </a:solidFill>
          <a:ln w="38100">
            <a:solidFill>
              <a:schemeClr val="bg1">
                <a:lumMod val="10000"/>
              </a:schemeClr>
            </a:solidFill>
          </a:ln>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solidFill>
                    <a:srgbClr val="BBBFFF">
                      <a:lumMod val="10000"/>
                    </a:srgbClr>
                  </a:solidFill>
                </a:ln>
                <a:solidFill>
                  <a:srgbClr val="BBBFFF">
                    <a:lumMod val="10000"/>
                  </a:srgbClr>
                </a:solidFill>
                <a:effectLst/>
                <a:uLnTx/>
                <a:uFillTx/>
                <a:latin typeface="Cambria" panose="02040503050406030204" pitchFamily="18" charset="0"/>
                <a:ea typeface="Cambria" panose="02040503050406030204" pitchFamily="18" charset="0"/>
                <a:cs typeface="Arial"/>
                <a:sym typeface="Arial"/>
              </a:rPr>
              <a:t>Tìm</a:t>
            </a:r>
            <a:r>
              <a:rPr kumimoji="0" lang="vi-VN" sz="2800" b="0" i="0" u="none" strike="noStrike" kern="0" cap="none" spc="0" normalizeH="0" noProof="0" dirty="0">
                <a:ln>
                  <a:solidFill>
                    <a:srgbClr val="BBBFFF">
                      <a:lumMod val="10000"/>
                    </a:srgbClr>
                  </a:solidFill>
                </a:ln>
                <a:solidFill>
                  <a:srgbClr val="BBBFFF">
                    <a:lumMod val="10000"/>
                  </a:srgbClr>
                </a:solidFill>
                <a:effectLst/>
                <a:uLnTx/>
                <a:uFillTx/>
                <a:latin typeface="Cambria" panose="02040503050406030204" pitchFamily="18" charset="0"/>
                <a:ea typeface="Cambria" panose="02040503050406030204" pitchFamily="18" charset="0"/>
                <a:cs typeface="Arial"/>
                <a:sym typeface="Arial"/>
              </a:rPr>
              <a:t> chủ ngữ thích hợp để hoàn thành câu. Viết các câu vào vở.</a:t>
            </a:r>
            <a:endParaRPr kumimoji="0" lang="en-US" sz="2800" b="0" i="0" u="none" strike="noStrike" kern="0" cap="none" spc="0" normalizeH="0" baseline="0" noProof="0" dirty="0">
              <a:ln>
                <a:noFill/>
              </a:ln>
              <a:solidFill>
                <a:srgbClr val="BBBFFF">
                  <a:lumMod val="10000"/>
                </a:srgbClr>
              </a:solidFill>
              <a:effectLst/>
              <a:uLnTx/>
              <a:uFillTx/>
              <a:latin typeface="Cambria" panose="02040503050406030204" pitchFamily="18" charset="0"/>
              <a:ea typeface="Cambria" panose="02040503050406030204" pitchFamily="18" charset="0"/>
              <a:cs typeface="Arial"/>
              <a:sym typeface="Arial"/>
            </a:endParaRPr>
          </a:p>
        </p:txBody>
      </p:sp>
      <p:sp>
        <p:nvSpPr>
          <p:cNvPr id="16" name="TextBox 15">
            <a:extLst>
              <a:ext uri="{FF2B5EF4-FFF2-40B4-BE49-F238E27FC236}">
                <a16:creationId xmlns:a16="http://schemas.microsoft.com/office/drawing/2014/main" id="{A826C511-DF50-8CC0-88BD-17F0111CBE59}"/>
              </a:ext>
            </a:extLst>
          </p:cNvPr>
          <p:cNvSpPr txBox="1"/>
          <p:nvPr/>
        </p:nvSpPr>
        <p:spPr>
          <a:xfrm>
            <a:off x="133061" y="218379"/>
            <a:ext cx="1194820" cy="1168539"/>
          </a:xfrm>
          <a:prstGeom prst="ellipse">
            <a:avLst/>
          </a:prstGeom>
          <a:solidFill>
            <a:schemeClr val="bg1">
              <a:lumMod val="90000"/>
            </a:schemeClr>
          </a:solidFill>
          <a:ln w="38100">
            <a:solidFill>
              <a:schemeClr val="tx1"/>
            </a:solidFill>
          </a:ln>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4800" b="0" i="0" u="none" strike="noStrike" kern="0" cap="none" spc="0" normalizeH="0" baseline="0" noProof="0" dirty="0">
                <a:ln>
                  <a:solidFill>
                    <a:srgbClr val="BBBFFF">
                      <a:lumMod val="10000"/>
                    </a:srgbClr>
                  </a:solidFill>
                </a:ln>
                <a:solidFill>
                  <a:srgbClr val="FFFFFF"/>
                </a:solidFill>
                <a:effectLst/>
                <a:uLnTx/>
                <a:uFillTx/>
                <a:latin typeface="SVN-Gretoon" panose="02040603050506020204" pitchFamily="18" charset="0"/>
                <a:ea typeface="+mn-ea"/>
                <a:cs typeface="Arial"/>
                <a:sym typeface="Arial"/>
              </a:rPr>
              <a:t>2</a:t>
            </a:r>
            <a:endParaRPr kumimoji="0" lang="en-US" sz="4800" b="0" i="0" u="none" strike="noStrike" kern="0" cap="none" spc="0" normalizeH="0" baseline="0" noProof="0" dirty="0">
              <a:ln>
                <a:noFill/>
              </a:ln>
              <a:solidFill>
                <a:srgbClr val="000000"/>
              </a:solidFill>
              <a:effectLst/>
              <a:uLnTx/>
              <a:uFillTx/>
              <a:latin typeface="Arial"/>
              <a:ea typeface="+mn-ea"/>
              <a:cs typeface="Arial"/>
              <a:sym typeface="Arial"/>
            </a:endParaRPr>
          </a:p>
        </p:txBody>
      </p:sp>
      <p:pic>
        <p:nvPicPr>
          <p:cNvPr id="19" name="Picture 18">
            <a:extLst>
              <a:ext uri="{FF2B5EF4-FFF2-40B4-BE49-F238E27FC236}">
                <a16:creationId xmlns:a16="http://schemas.microsoft.com/office/drawing/2014/main" id="{310CB8C2-E510-B72F-DAD0-4EEE100946A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7881" r="92210">
                        <a14:foregroundMark x1="8370" y1="52733" x2="24182" y2="56967"/>
                        <a14:foregroundMark x1="7906" y1="70200" x2="9529" y2="68700"/>
                        <a14:foregroundMark x1="10237" y1="31367" x2="11396" y2="31367"/>
                        <a14:foregroundMark x1="77092" y1="63900" x2="87420" y2="51900"/>
                        <a14:foregroundMark x1="87420" y1="51900" x2="90935" y2="41533"/>
                        <a14:foregroundMark x1="90935" y1="41533" x2="90935" y2="39800"/>
                        <a14:foregroundMark x1="92210" y1="38900" x2="92210" y2="38900"/>
                      </a14:backgroundRemoval>
                    </a14:imgEffect>
                  </a14:imgLayer>
                </a14:imgProps>
              </a:ext>
            </a:extLst>
          </a:blip>
          <a:srcRect l="6643" t="26986" r="6804" b="27092"/>
          <a:stretch/>
        </p:blipFill>
        <p:spPr>
          <a:xfrm>
            <a:off x="-47459" y="5038198"/>
            <a:ext cx="12402075" cy="1935011"/>
          </a:xfrm>
          <a:prstGeom prst="rect">
            <a:avLst/>
          </a:prstGeom>
        </p:spPr>
      </p:pic>
      <p:pic>
        <p:nvPicPr>
          <p:cNvPr id="20" name="Google Shape;664;p30">
            <a:extLst>
              <a:ext uri="{FF2B5EF4-FFF2-40B4-BE49-F238E27FC236}">
                <a16:creationId xmlns:a16="http://schemas.microsoft.com/office/drawing/2014/main" id="{F7C336A0-0976-5135-04A1-EF80F842406B}"/>
              </a:ext>
            </a:extLst>
          </p:cNvPr>
          <p:cNvPicPr preferRelativeResize="0"/>
          <p:nvPr/>
        </p:nvPicPr>
        <p:blipFill>
          <a:blip r:embed="rId2">
            <a:alphaModFix/>
          </a:blip>
          <a:stretch>
            <a:fillRect/>
          </a:stretch>
        </p:blipFill>
        <p:spPr>
          <a:xfrm>
            <a:off x="730470" y="1347205"/>
            <a:ext cx="1275905" cy="907180"/>
          </a:xfrm>
          <a:prstGeom prst="rect">
            <a:avLst/>
          </a:prstGeom>
          <a:noFill/>
          <a:ln>
            <a:noFill/>
          </a:ln>
        </p:spPr>
      </p:pic>
      <p:pic>
        <p:nvPicPr>
          <p:cNvPr id="21" name="Google Shape;664;p30">
            <a:extLst>
              <a:ext uri="{FF2B5EF4-FFF2-40B4-BE49-F238E27FC236}">
                <a16:creationId xmlns:a16="http://schemas.microsoft.com/office/drawing/2014/main" id="{CD7478BD-917F-7B08-C4DC-8069EA676944}"/>
              </a:ext>
            </a:extLst>
          </p:cNvPr>
          <p:cNvPicPr preferRelativeResize="0"/>
          <p:nvPr/>
        </p:nvPicPr>
        <p:blipFill>
          <a:blip r:embed="rId2">
            <a:alphaModFix/>
          </a:blip>
          <a:stretch>
            <a:fillRect/>
          </a:stretch>
        </p:blipFill>
        <p:spPr>
          <a:xfrm>
            <a:off x="-185797" y="2332227"/>
            <a:ext cx="1275905" cy="907180"/>
          </a:xfrm>
          <a:prstGeom prst="rect">
            <a:avLst/>
          </a:prstGeom>
          <a:noFill/>
          <a:ln>
            <a:noFill/>
          </a:ln>
        </p:spPr>
      </p:pic>
      <p:pic>
        <p:nvPicPr>
          <p:cNvPr id="22" name="Google Shape;664;p30">
            <a:extLst>
              <a:ext uri="{FF2B5EF4-FFF2-40B4-BE49-F238E27FC236}">
                <a16:creationId xmlns:a16="http://schemas.microsoft.com/office/drawing/2014/main" id="{1B47D079-0988-4C46-EACB-32AE86ACC09F}"/>
              </a:ext>
            </a:extLst>
          </p:cNvPr>
          <p:cNvPicPr preferRelativeResize="0"/>
          <p:nvPr/>
        </p:nvPicPr>
        <p:blipFill>
          <a:blip r:embed="rId2">
            <a:alphaModFix/>
          </a:blip>
          <a:stretch>
            <a:fillRect/>
          </a:stretch>
        </p:blipFill>
        <p:spPr>
          <a:xfrm>
            <a:off x="741541" y="1376965"/>
            <a:ext cx="1275905" cy="907180"/>
          </a:xfrm>
          <a:prstGeom prst="rect">
            <a:avLst/>
          </a:prstGeom>
          <a:noFill/>
          <a:ln>
            <a:noFill/>
          </a:ln>
        </p:spPr>
      </p:pic>
      <p:sp>
        <p:nvSpPr>
          <p:cNvPr id="41" name="TextBox 40"/>
          <p:cNvSpPr txBox="1"/>
          <p:nvPr/>
        </p:nvSpPr>
        <p:spPr>
          <a:xfrm>
            <a:off x="2057614" y="1548498"/>
            <a:ext cx="867570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BBBFFF">
                    <a:lumMod val="10000"/>
                  </a:srgbClr>
                </a:solidFill>
                <a:effectLst/>
                <a:uLnTx/>
                <a:uFillTx/>
                <a:latin typeface="Times New Roman" panose="02020603050405020304" pitchFamily="18" charset="0"/>
                <a:ea typeface="+mn-ea"/>
                <a:cs typeface="+mn-cs"/>
              </a:rPr>
              <a:t>a.               </a:t>
            </a:r>
            <a:r>
              <a:rPr kumimoji="0" lang="vi-VN" sz="3600" b="0" i="0" u="none" strike="noStrike" kern="1200" cap="none" spc="0" normalizeH="0" noProof="0" dirty="0">
                <a:ln>
                  <a:noFill/>
                </a:ln>
                <a:solidFill>
                  <a:srgbClr val="BBBFFF">
                    <a:lumMod val="10000"/>
                  </a:srgbClr>
                </a:solidFill>
                <a:effectLst/>
                <a:uLnTx/>
                <a:uFillTx/>
                <a:latin typeface="Times New Roman" panose="02020603050405020304" pitchFamily="18" charset="0"/>
                <a:ea typeface="+mn-ea"/>
                <a:cs typeface="+mn-cs"/>
              </a:rPr>
              <a:t> </a:t>
            </a:r>
            <a:r>
              <a:rPr lang="vi-VN" sz="3600" dirty="0">
                <a:solidFill>
                  <a:srgbClr val="BBBFFF">
                    <a:lumMod val="10000"/>
                  </a:srgbClr>
                </a:solidFill>
                <a:latin typeface="Times New Roman" panose="02020603050405020304" pitchFamily="18" charset="0"/>
              </a:rPr>
              <a:t>t</a:t>
            </a:r>
            <a:r>
              <a:rPr kumimoji="0" lang="vi-VN" sz="3600" b="0" i="0" u="none" strike="noStrike" kern="1200" cap="none" spc="0" normalizeH="0" baseline="0" noProof="0" dirty="0">
                <a:ln>
                  <a:noFill/>
                </a:ln>
                <a:solidFill>
                  <a:srgbClr val="BBBFFF">
                    <a:lumMod val="10000"/>
                  </a:srgbClr>
                </a:solidFill>
                <a:effectLst/>
                <a:uLnTx/>
                <a:uFillTx/>
                <a:latin typeface="Times New Roman" panose="02020603050405020304" pitchFamily="18" charset="0"/>
                <a:ea typeface="+mn-ea"/>
                <a:cs typeface="+mn-cs"/>
              </a:rPr>
              <a:t>hích</a:t>
            </a:r>
            <a:r>
              <a:rPr kumimoji="0" lang="vi-VN" sz="3600" b="0" i="0" u="none" strike="noStrike" kern="1200" cap="none" spc="0" normalizeH="0" noProof="0" dirty="0">
                <a:ln>
                  <a:noFill/>
                </a:ln>
                <a:solidFill>
                  <a:srgbClr val="BBBFFF">
                    <a:lumMod val="10000"/>
                  </a:srgbClr>
                </a:solidFill>
                <a:effectLst/>
                <a:uLnTx/>
                <a:uFillTx/>
                <a:latin typeface="Times New Roman" panose="02020603050405020304" pitchFamily="18" charset="0"/>
                <a:ea typeface="+mn-ea"/>
                <a:cs typeface="+mn-cs"/>
              </a:rPr>
              <a:t> giúp đỡ bạn bè trong lớp.</a:t>
            </a:r>
            <a:endParaRPr kumimoji="0" lang="en-US" sz="3600" b="0" i="0" u="none" strike="noStrike" kern="1200" cap="none" spc="0" normalizeH="0" baseline="0" noProof="0" dirty="0">
              <a:ln>
                <a:noFill/>
              </a:ln>
              <a:solidFill>
                <a:srgbClr val="BBBFFF">
                  <a:lumMod val="10000"/>
                </a:srgbClr>
              </a:solidFill>
              <a:effectLst/>
              <a:uLnTx/>
              <a:uFillTx/>
              <a:latin typeface="Arial"/>
              <a:ea typeface="+mn-ea"/>
              <a:cs typeface="+mn-cs"/>
            </a:endParaRPr>
          </a:p>
        </p:txBody>
      </p:sp>
      <p:sp>
        <p:nvSpPr>
          <p:cNvPr id="42" name="TextBox 41"/>
          <p:cNvSpPr txBox="1"/>
          <p:nvPr/>
        </p:nvSpPr>
        <p:spPr>
          <a:xfrm>
            <a:off x="2018046" y="2579604"/>
            <a:ext cx="8675707"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BBBFFF">
                    <a:lumMod val="10000"/>
                  </a:srgbClr>
                </a:solidFill>
                <a:effectLst/>
                <a:uLnTx/>
                <a:uFillTx/>
                <a:latin typeface="Times New Roman" panose="02020603050405020304" pitchFamily="18" charset="0"/>
                <a:ea typeface="+mn-ea"/>
                <a:cs typeface="+mn-cs"/>
              </a:rPr>
              <a:t>b.         </a:t>
            </a:r>
            <a:r>
              <a:rPr kumimoji="0" lang="vi-VN" sz="3600" b="0" i="0" u="none" strike="noStrike" kern="1200" cap="none" spc="0" normalizeH="0" noProof="0" dirty="0">
                <a:ln>
                  <a:noFill/>
                </a:ln>
                <a:solidFill>
                  <a:srgbClr val="BBBFFF">
                    <a:lumMod val="10000"/>
                  </a:srgbClr>
                </a:solidFill>
                <a:effectLst/>
                <a:uLnTx/>
                <a:uFillTx/>
                <a:latin typeface="Times New Roman" panose="02020603050405020304" pitchFamily="18" charset="0"/>
                <a:ea typeface="+mn-ea"/>
                <a:cs typeface="+mn-cs"/>
              </a:rPr>
              <a:t>           </a:t>
            </a:r>
            <a:r>
              <a:rPr lang="vi-VN" sz="3600" dirty="0">
                <a:solidFill>
                  <a:srgbClr val="BBBFFF">
                    <a:lumMod val="10000"/>
                  </a:srgbClr>
                </a:solidFill>
                <a:latin typeface="Times New Roman" panose="02020603050405020304" pitchFamily="18" charset="0"/>
              </a:rPr>
              <a:t>n</a:t>
            </a:r>
            <a:r>
              <a:rPr kumimoji="0" lang="vi-VN" sz="3600" b="0" i="0" u="none" strike="noStrike" kern="1200" cap="none" spc="0" normalizeH="0" noProof="0" dirty="0">
                <a:ln>
                  <a:noFill/>
                </a:ln>
                <a:solidFill>
                  <a:srgbClr val="BBBFFF">
                    <a:lumMod val="10000"/>
                  </a:srgbClr>
                </a:solidFill>
                <a:effectLst/>
                <a:uLnTx/>
                <a:uFillTx/>
                <a:latin typeface="Times New Roman" panose="02020603050405020304" pitchFamily="18" charset="0"/>
                <a:ea typeface="+mn-ea"/>
                <a:cs typeface="+mn-cs"/>
              </a:rPr>
              <a:t>hảy nhót, chuyền từ cành này sang cành khác.</a:t>
            </a:r>
            <a:endParaRPr kumimoji="0" lang="en-US" sz="3600" b="0" i="0" u="none" strike="noStrike" kern="1200" cap="none" spc="0" normalizeH="0" baseline="0" noProof="0" dirty="0">
              <a:ln>
                <a:noFill/>
              </a:ln>
              <a:solidFill>
                <a:srgbClr val="BBBFFF">
                  <a:lumMod val="10000"/>
                </a:srgbClr>
              </a:solidFill>
              <a:effectLst/>
              <a:uLnTx/>
              <a:uFillTx/>
              <a:latin typeface="Arial"/>
              <a:ea typeface="+mn-ea"/>
              <a:cs typeface="+mn-cs"/>
            </a:endParaRPr>
          </a:p>
        </p:txBody>
      </p:sp>
      <p:sp>
        <p:nvSpPr>
          <p:cNvPr id="43" name="TextBox 42"/>
          <p:cNvSpPr txBox="1"/>
          <p:nvPr/>
        </p:nvSpPr>
        <p:spPr>
          <a:xfrm>
            <a:off x="2018047" y="3919409"/>
            <a:ext cx="867570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BBBFFF">
                    <a:lumMod val="10000"/>
                  </a:srgbClr>
                </a:solidFill>
                <a:effectLst/>
                <a:uLnTx/>
                <a:uFillTx/>
                <a:latin typeface="Times New Roman" panose="02020603050405020304" pitchFamily="18" charset="0"/>
                <a:ea typeface="+mn-ea"/>
                <a:cs typeface="+mn-cs"/>
              </a:rPr>
              <a:t>c.           </a:t>
            </a:r>
            <a:r>
              <a:rPr lang="vi-VN" sz="3600" dirty="0">
                <a:solidFill>
                  <a:srgbClr val="BBBFFF">
                    <a:lumMod val="10000"/>
                  </a:srgbClr>
                </a:solidFill>
                <a:latin typeface="Times New Roman" panose="02020603050405020304" pitchFamily="18" charset="0"/>
              </a:rPr>
              <a:t>t</a:t>
            </a:r>
            <a:r>
              <a:rPr kumimoji="0" lang="vi-VN" sz="3600" b="0" i="0" u="none" strike="noStrike" kern="1200" cap="none" spc="0" normalizeH="0" baseline="0" noProof="0" dirty="0">
                <a:ln>
                  <a:noFill/>
                </a:ln>
                <a:solidFill>
                  <a:srgbClr val="BBBFFF">
                    <a:lumMod val="10000"/>
                  </a:srgbClr>
                </a:solidFill>
                <a:effectLst/>
                <a:uLnTx/>
                <a:uFillTx/>
                <a:latin typeface="Times New Roman" panose="02020603050405020304" pitchFamily="18" charset="0"/>
                <a:ea typeface="+mn-ea"/>
                <a:cs typeface="+mn-cs"/>
              </a:rPr>
              <a:t>hổi vi vu.</a:t>
            </a:r>
            <a:endParaRPr kumimoji="0" lang="en-US" sz="3600" b="0" i="0" u="none" strike="noStrike" kern="1200" cap="none" spc="0" normalizeH="0" baseline="0" noProof="0" dirty="0">
              <a:ln>
                <a:noFill/>
              </a:ln>
              <a:solidFill>
                <a:srgbClr val="BBBFFF">
                  <a:lumMod val="10000"/>
                </a:srgbClr>
              </a:solidFill>
              <a:effectLst/>
              <a:uLnTx/>
              <a:uFillTx/>
              <a:latin typeface="Arial"/>
              <a:ea typeface="+mn-ea"/>
              <a:cs typeface="+mn-cs"/>
            </a:endParaRPr>
          </a:p>
        </p:txBody>
      </p:sp>
      <p:sp>
        <p:nvSpPr>
          <p:cNvPr id="47" name="Rectangle 46"/>
          <p:cNvSpPr/>
          <p:nvPr/>
        </p:nvSpPr>
        <p:spPr>
          <a:xfrm>
            <a:off x="2520007" y="1517404"/>
            <a:ext cx="1608527" cy="525808"/>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BBBFFF">
                  <a:lumMod val="10000"/>
                </a:srgbClr>
              </a:solidFill>
              <a:effectLst/>
              <a:uLnTx/>
              <a:uFillTx/>
              <a:latin typeface="Arial"/>
              <a:ea typeface="+mn-ea"/>
              <a:cs typeface="+mn-cs"/>
            </a:endParaRPr>
          </a:p>
        </p:txBody>
      </p:sp>
      <p:sp>
        <p:nvSpPr>
          <p:cNvPr id="31" name="Rectangle 30"/>
          <p:cNvSpPr/>
          <p:nvPr/>
        </p:nvSpPr>
        <p:spPr>
          <a:xfrm>
            <a:off x="2520006" y="2606431"/>
            <a:ext cx="2003868" cy="525808"/>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BBBFFF">
                  <a:lumMod val="10000"/>
                </a:srgbClr>
              </a:solidFill>
              <a:effectLst/>
              <a:uLnTx/>
              <a:uFillTx/>
              <a:latin typeface="Arial"/>
              <a:ea typeface="+mn-ea"/>
              <a:cs typeface="+mn-cs"/>
            </a:endParaRPr>
          </a:p>
        </p:txBody>
      </p:sp>
      <p:sp>
        <p:nvSpPr>
          <p:cNvPr id="32" name="Rectangle 31"/>
          <p:cNvSpPr/>
          <p:nvPr/>
        </p:nvSpPr>
        <p:spPr>
          <a:xfrm>
            <a:off x="2520005" y="3923771"/>
            <a:ext cx="1025693" cy="525808"/>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BBBFFF">
                  <a:lumMod val="10000"/>
                </a:srgbClr>
              </a:solidFill>
              <a:effectLst/>
              <a:uLnTx/>
              <a:uFillTx/>
              <a:latin typeface="Arial"/>
              <a:ea typeface="+mn-ea"/>
              <a:cs typeface="+mn-cs"/>
            </a:endParaRPr>
          </a:p>
        </p:txBody>
      </p:sp>
      <p:sp>
        <p:nvSpPr>
          <p:cNvPr id="18" name="TextBox 17"/>
          <p:cNvSpPr txBox="1"/>
          <p:nvPr/>
        </p:nvSpPr>
        <p:spPr>
          <a:xfrm>
            <a:off x="2546995" y="1474848"/>
            <a:ext cx="1621707" cy="646331"/>
          </a:xfrm>
          <a:prstGeom prst="rect">
            <a:avLst/>
          </a:prstGeom>
          <a:noFill/>
        </p:spPr>
        <p:txBody>
          <a:bodyPr wrap="square" rtlCol="0">
            <a:spAutoFit/>
          </a:bodyPr>
          <a:lstStyle/>
          <a:p>
            <a:r>
              <a:rPr lang="vi-VN" sz="3600" dirty="0">
                <a:solidFill>
                  <a:srgbClr val="7030A0"/>
                </a:solidFill>
                <a:latin typeface="Cambria" panose="02040503050406030204" pitchFamily="18" charset="0"/>
                <a:ea typeface="Cambria" panose="02040503050406030204" pitchFamily="18" charset="0"/>
              </a:rPr>
              <a:t>Bạn An</a:t>
            </a:r>
            <a:endParaRPr lang="en-US" sz="3600" dirty="0">
              <a:solidFill>
                <a:srgbClr val="7030A0"/>
              </a:solidFill>
              <a:latin typeface="Cambria" panose="02040503050406030204" pitchFamily="18" charset="0"/>
              <a:ea typeface="Cambria" panose="02040503050406030204" pitchFamily="18" charset="0"/>
            </a:endParaRPr>
          </a:p>
        </p:txBody>
      </p:sp>
      <p:sp>
        <p:nvSpPr>
          <p:cNvPr id="35" name="TextBox 34"/>
          <p:cNvSpPr txBox="1"/>
          <p:nvPr/>
        </p:nvSpPr>
        <p:spPr>
          <a:xfrm>
            <a:off x="2520005" y="2565233"/>
            <a:ext cx="2280109" cy="646331"/>
          </a:xfrm>
          <a:prstGeom prst="rect">
            <a:avLst/>
          </a:prstGeom>
          <a:noFill/>
        </p:spPr>
        <p:txBody>
          <a:bodyPr wrap="square" rtlCol="0">
            <a:spAutoFit/>
          </a:bodyPr>
          <a:lstStyle/>
          <a:p>
            <a:r>
              <a:rPr lang="vi-VN" sz="3600" dirty="0">
                <a:solidFill>
                  <a:srgbClr val="7030A0"/>
                </a:solidFill>
                <a:latin typeface="Cambria" panose="02040503050406030204" pitchFamily="18" charset="0"/>
                <a:ea typeface="Cambria" panose="02040503050406030204" pitchFamily="18" charset="0"/>
              </a:rPr>
              <a:t>Chim sâu</a:t>
            </a:r>
            <a:endParaRPr lang="en-US" sz="3600" dirty="0">
              <a:solidFill>
                <a:srgbClr val="7030A0"/>
              </a:solidFill>
              <a:latin typeface="Cambria" panose="02040503050406030204" pitchFamily="18" charset="0"/>
              <a:ea typeface="Cambria" panose="02040503050406030204" pitchFamily="18" charset="0"/>
            </a:endParaRPr>
          </a:p>
        </p:txBody>
      </p:sp>
      <p:sp>
        <p:nvSpPr>
          <p:cNvPr id="36" name="TextBox 35"/>
          <p:cNvSpPr txBox="1"/>
          <p:nvPr/>
        </p:nvSpPr>
        <p:spPr>
          <a:xfrm>
            <a:off x="2546995" y="3878072"/>
            <a:ext cx="1621707" cy="646331"/>
          </a:xfrm>
          <a:prstGeom prst="rect">
            <a:avLst/>
          </a:prstGeom>
          <a:noFill/>
        </p:spPr>
        <p:txBody>
          <a:bodyPr wrap="square" rtlCol="0">
            <a:spAutoFit/>
          </a:bodyPr>
          <a:lstStyle/>
          <a:p>
            <a:r>
              <a:rPr lang="vi-VN" sz="3600" dirty="0">
                <a:solidFill>
                  <a:srgbClr val="7030A0"/>
                </a:solidFill>
                <a:latin typeface="Cambria" panose="02040503050406030204" pitchFamily="18" charset="0"/>
                <a:ea typeface="Cambria" panose="02040503050406030204" pitchFamily="18" charset="0"/>
              </a:rPr>
              <a:t>Gió</a:t>
            </a:r>
            <a:endParaRPr lang="en-US" sz="3600" dirty="0">
              <a:solidFill>
                <a:srgbClr val="7030A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818276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right)">
                                      <p:cBhvr>
                                        <p:cTn id="12" dur="500"/>
                                        <p:tgtEl>
                                          <p:spTgt spid="19"/>
                                        </p:tgtEl>
                                      </p:cBhvr>
                                    </p:animEffect>
                                  </p:childTnLst>
                                </p:cTn>
                              </p:par>
                              <p:par>
                                <p:cTn id="13" presetID="2" presetClass="entr" presetSubtype="4" fill="hold" grpId="0" nodeType="withEffect">
                                  <p:stCondLst>
                                    <p:cond delay="0"/>
                                  </p:stCondLst>
                                  <p:childTnLst>
                                    <p:set>
                                      <p:cBhvr>
                                        <p:cTn id="14" dur="1" fill="hold">
                                          <p:stCondLst>
                                            <p:cond delay="0"/>
                                          </p:stCondLst>
                                        </p:cTn>
                                        <p:tgtEl>
                                          <p:spTgt spid="41"/>
                                        </p:tgtEl>
                                        <p:attrNameLst>
                                          <p:attrName>style.visibility</p:attrName>
                                        </p:attrNameLst>
                                      </p:cBhvr>
                                      <p:to>
                                        <p:strVal val="visible"/>
                                      </p:to>
                                    </p:set>
                                    <p:anim calcmode="lin" valueType="num">
                                      <p:cBhvr additive="base">
                                        <p:cTn id="15" dur="500" fill="hold"/>
                                        <p:tgtEl>
                                          <p:spTgt spid="41"/>
                                        </p:tgtEl>
                                        <p:attrNameLst>
                                          <p:attrName>ppt_x</p:attrName>
                                        </p:attrNameLst>
                                      </p:cBhvr>
                                      <p:tavLst>
                                        <p:tav tm="0">
                                          <p:val>
                                            <p:strVal val="#ppt_x"/>
                                          </p:val>
                                        </p:tav>
                                        <p:tav tm="100000">
                                          <p:val>
                                            <p:strVal val="#ppt_x"/>
                                          </p:val>
                                        </p:tav>
                                      </p:tavLst>
                                    </p:anim>
                                    <p:anim calcmode="lin" valueType="num">
                                      <p:cBhvr additive="base">
                                        <p:cTn id="16" dur="500" fill="hold"/>
                                        <p:tgtEl>
                                          <p:spTgt spid="41"/>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47"/>
                                        </p:tgtEl>
                                        <p:attrNameLst>
                                          <p:attrName>style.visibility</p:attrName>
                                        </p:attrNameLst>
                                      </p:cBhvr>
                                      <p:to>
                                        <p:strVal val="visible"/>
                                      </p:to>
                                    </p:set>
                                    <p:animEffect transition="in" filter="fade">
                                      <p:cBhvr>
                                        <p:cTn id="20" dur="500"/>
                                        <p:tgtEl>
                                          <p:spTgt spid="47"/>
                                        </p:tgtEl>
                                      </p:cBhvr>
                                    </p:animEffect>
                                  </p:childTnLst>
                                </p:cTn>
                              </p:par>
                              <p:par>
                                <p:cTn id="21" presetID="2" presetClass="entr" presetSubtype="4" fill="hold" grpId="0" nodeType="withEffect">
                                  <p:stCondLst>
                                    <p:cond delay="0"/>
                                  </p:stCondLst>
                                  <p:childTnLst>
                                    <p:set>
                                      <p:cBhvr>
                                        <p:cTn id="22" dur="1" fill="hold">
                                          <p:stCondLst>
                                            <p:cond delay="0"/>
                                          </p:stCondLst>
                                        </p:cTn>
                                        <p:tgtEl>
                                          <p:spTgt spid="42"/>
                                        </p:tgtEl>
                                        <p:attrNameLst>
                                          <p:attrName>style.visibility</p:attrName>
                                        </p:attrNameLst>
                                      </p:cBhvr>
                                      <p:to>
                                        <p:strVal val="visible"/>
                                      </p:to>
                                    </p:set>
                                    <p:anim calcmode="lin" valueType="num">
                                      <p:cBhvr additive="base">
                                        <p:cTn id="23" dur="500" fill="hold"/>
                                        <p:tgtEl>
                                          <p:spTgt spid="42"/>
                                        </p:tgtEl>
                                        <p:attrNameLst>
                                          <p:attrName>ppt_x</p:attrName>
                                        </p:attrNameLst>
                                      </p:cBhvr>
                                      <p:tavLst>
                                        <p:tav tm="0">
                                          <p:val>
                                            <p:strVal val="#ppt_x"/>
                                          </p:val>
                                        </p:tav>
                                        <p:tav tm="100000">
                                          <p:val>
                                            <p:strVal val="#ppt_x"/>
                                          </p:val>
                                        </p:tav>
                                      </p:tavLst>
                                    </p:anim>
                                    <p:anim calcmode="lin" valueType="num">
                                      <p:cBhvr additive="base">
                                        <p:cTn id="24" dur="500" fill="hold"/>
                                        <p:tgtEl>
                                          <p:spTgt spid="42"/>
                                        </p:tgtEl>
                                        <p:attrNameLst>
                                          <p:attrName>ppt_y</p:attrName>
                                        </p:attrNameLst>
                                      </p:cBhvr>
                                      <p:tavLst>
                                        <p:tav tm="0">
                                          <p:val>
                                            <p:strVal val="1+#ppt_h/2"/>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fade">
                                      <p:cBhvr>
                                        <p:cTn id="28" dur="500"/>
                                        <p:tgtEl>
                                          <p:spTgt spid="31"/>
                                        </p:tgtEl>
                                      </p:cBhvr>
                                    </p:animEffect>
                                  </p:childTnLst>
                                </p:cTn>
                              </p:par>
                              <p:par>
                                <p:cTn id="29" presetID="2" presetClass="entr" presetSubtype="4" fill="hold" grpId="0" nodeType="withEffect">
                                  <p:stCondLst>
                                    <p:cond delay="0"/>
                                  </p:stCondLst>
                                  <p:childTnLst>
                                    <p:set>
                                      <p:cBhvr>
                                        <p:cTn id="30" dur="1" fill="hold">
                                          <p:stCondLst>
                                            <p:cond delay="0"/>
                                          </p:stCondLst>
                                        </p:cTn>
                                        <p:tgtEl>
                                          <p:spTgt spid="43"/>
                                        </p:tgtEl>
                                        <p:attrNameLst>
                                          <p:attrName>style.visibility</p:attrName>
                                        </p:attrNameLst>
                                      </p:cBhvr>
                                      <p:to>
                                        <p:strVal val="visible"/>
                                      </p:to>
                                    </p:set>
                                    <p:anim calcmode="lin" valueType="num">
                                      <p:cBhvr additive="base">
                                        <p:cTn id="31" dur="500" fill="hold"/>
                                        <p:tgtEl>
                                          <p:spTgt spid="43"/>
                                        </p:tgtEl>
                                        <p:attrNameLst>
                                          <p:attrName>ppt_x</p:attrName>
                                        </p:attrNameLst>
                                      </p:cBhvr>
                                      <p:tavLst>
                                        <p:tav tm="0">
                                          <p:val>
                                            <p:strVal val="#ppt_x"/>
                                          </p:val>
                                        </p:tav>
                                        <p:tav tm="100000">
                                          <p:val>
                                            <p:strVal val="#ppt_x"/>
                                          </p:val>
                                        </p:tav>
                                      </p:tavLst>
                                    </p:anim>
                                    <p:anim calcmode="lin" valueType="num">
                                      <p:cBhvr additive="base">
                                        <p:cTn id="32" dur="500" fill="hold"/>
                                        <p:tgtEl>
                                          <p:spTgt spid="43"/>
                                        </p:tgtEl>
                                        <p:attrNameLst>
                                          <p:attrName>ppt_y</p:attrName>
                                        </p:attrNameLst>
                                      </p:cBhvr>
                                      <p:tavLst>
                                        <p:tav tm="0">
                                          <p:val>
                                            <p:strVal val="1+#ppt_h/2"/>
                                          </p:val>
                                        </p:tav>
                                        <p:tav tm="100000">
                                          <p:val>
                                            <p:strVal val="#ppt_y"/>
                                          </p:val>
                                        </p:tav>
                                      </p:tavLst>
                                    </p:anim>
                                  </p:childTnLst>
                                </p:cTn>
                              </p:par>
                            </p:childTnLst>
                          </p:cTn>
                        </p:par>
                        <p:par>
                          <p:cTn id="33" fill="hold">
                            <p:stCondLst>
                              <p:cond delay="1500"/>
                            </p:stCondLst>
                            <p:childTnLst>
                              <p:par>
                                <p:cTn id="34" presetID="10" presetClass="entr" presetSubtype="0" fill="hold" grpId="0" nodeType="after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fade">
                                      <p:cBhvr>
                                        <p:cTn id="36" dur="500"/>
                                        <p:tgtEl>
                                          <p:spTgt spid="32"/>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fade">
                                      <p:cBhvr>
                                        <p:cTn id="41" dur="500"/>
                                        <p:tgtEl>
                                          <p:spTgt spid="18"/>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5"/>
                                        </p:tgtEl>
                                        <p:attrNameLst>
                                          <p:attrName>style.visibility</p:attrName>
                                        </p:attrNameLst>
                                      </p:cBhvr>
                                      <p:to>
                                        <p:strVal val="visible"/>
                                      </p:to>
                                    </p:set>
                                    <p:animEffect transition="in" filter="fade">
                                      <p:cBhvr>
                                        <p:cTn id="46" dur="500"/>
                                        <p:tgtEl>
                                          <p:spTgt spid="35"/>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36"/>
                                        </p:tgtEl>
                                        <p:attrNameLst>
                                          <p:attrName>style.visibility</p:attrName>
                                        </p:attrNameLst>
                                      </p:cBhvr>
                                      <p:to>
                                        <p:strVal val="visible"/>
                                      </p:to>
                                    </p:set>
                                    <p:animEffect transition="in" filter="fade">
                                      <p:cBhvr>
                                        <p:cTn id="51" dur="500"/>
                                        <p:tgtEl>
                                          <p:spTgt spid="36"/>
                                        </p:tgtEl>
                                      </p:cBhvr>
                                    </p:animEffect>
                                  </p:childTnLst>
                                </p:cTn>
                              </p:par>
                            </p:childTnLst>
                          </p:cTn>
                        </p:par>
                      </p:childTnLst>
                    </p:cTn>
                  </p:par>
                  <p:par>
                    <p:cTn id="52" fill="hold">
                      <p:stCondLst>
                        <p:cond delay="indefinite"/>
                      </p:stCondLst>
                      <p:childTnLst>
                        <p:par>
                          <p:cTn id="53" fill="hold">
                            <p:stCondLst>
                              <p:cond delay="0"/>
                            </p:stCondLst>
                            <p:childTnLst>
                              <p:par>
                                <p:cTn id="54" presetID="42" presetClass="path" presetSubtype="0" accel="50000" decel="50000" fill="hold" nodeType="clickEffect">
                                  <p:stCondLst>
                                    <p:cond delay="0"/>
                                  </p:stCondLst>
                                  <p:childTnLst>
                                    <p:animMotion origin="layout" path="M 2.5E-6 -4.44444E-6 L -1.06302 0.00996 " pathEditMode="relative" rAng="0" ptsTypes="AA">
                                      <p:cBhvr>
                                        <p:cTn id="55" dur="2000" fill="hold"/>
                                        <p:tgtEl>
                                          <p:spTgt spid="19"/>
                                        </p:tgtEl>
                                        <p:attrNameLst>
                                          <p:attrName>ppt_x</p:attrName>
                                          <p:attrName>ppt_y</p:attrName>
                                        </p:attrNameLst>
                                      </p:cBhvr>
                                      <p:rCtr x="-53151" y="48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41" grpId="0"/>
      <p:bldP spid="42" grpId="0"/>
      <p:bldP spid="43" grpId="0"/>
      <p:bldP spid="47" grpId="0" animBg="1"/>
      <p:bldP spid="31" grpId="0" animBg="1"/>
      <p:bldP spid="32" grpId="0" animBg="1"/>
      <p:bldP spid="18" grpId="0"/>
      <p:bldP spid="35" grpId="0"/>
      <p:bldP spid="3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sp>
        <p:nvSpPr>
          <p:cNvPr id="8" name="TextBox 7">
            <a:extLst>
              <a:ext uri="{FF2B5EF4-FFF2-40B4-BE49-F238E27FC236}">
                <a16:creationId xmlns:a16="http://schemas.microsoft.com/office/drawing/2014/main" id="{FFCAE095-B2E8-CF55-8F5A-0ED6639DAC33}"/>
              </a:ext>
            </a:extLst>
          </p:cNvPr>
          <p:cNvSpPr txBox="1"/>
          <p:nvPr/>
        </p:nvSpPr>
        <p:spPr>
          <a:xfrm>
            <a:off x="1109545" y="409248"/>
            <a:ext cx="10360830" cy="646986"/>
          </a:xfrm>
          <a:prstGeom prst="roundRect">
            <a:avLst/>
          </a:prstGeom>
          <a:solidFill>
            <a:schemeClr val="tx1"/>
          </a:solidFill>
          <a:ln w="38100">
            <a:solidFill>
              <a:schemeClr val="bg1">
                <a:lumMod val="10000"/>
              </a:schemeClr>
            </a:solidFill>
          </a:ln>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vi-VN" sz="3200" kern="0" dirty="0">
                <a:ln>
                  <a:solidFill>
                    <a:srgbClr val="BBBFFF">
                      <a:lumMod val="10000"/>
                    </a:srgbClr>
                  </a:solidFill>
                </a:ln>
                <a:solidFill>
                  <a:srgbClr val="BBBFFF">
                    <a:lumMod val="10000"/>
                  </a:srgbClr>
                </a:solidFill>
                <a:latin typeface="Cambria" panose="02040503050406030204" pitchFamily="18" charset="0"/>
                <a:ea typeface="Cambria" panose="02040503050406030204" pitchFamily="18" charset="0"/>
                <a:cs typeface="Arial"/>
                <a:sym typeface="Arial"/>
              </a:rPr>
              <a:t>Đặt câu hỏi cho bộ phận in đậm trong mỗi câu dưới đây:</a:t>
            </a:r>
            <a:endParaRPr kumimoji="0" lang="en-US" sz="3200" b="0" i="0" u="none" strike="noStrike" kern="0" cap="none" spc="0" normalizeH="0" baseline="0" noProof="0" dirty="0">
              <a:ln>
                <a:noFill/>
              </a:ln>
              <a:solidFill>
                <a:srgbClr val="BBBFFF">
                  <a:lumMod val="10000"/>
                </a:srgbClr>
              </a:solidFill>
              <a:effectLst/>
              <a:uLnTx/>
              <a:uFillTx/>
              <a:latin typeface="Cambria" panose="02040503050406030204" pitchFamily="18" charset="0"/>
              <a:ea typeface="Cambria" panose="02040503050406030204" pitchFamily="18" charset="0"/>
              <a:cs typeface="Arial"/>
              <a:sym typeface="Arial"/>
            </a:endParaRPr>
          </a:p>
        </p:txBody>
      </p:sp>
      <p:sp>
        <p:nvSpPr>
          <p:cNvPr id="9" name="TextBox 8">
            <a:extLst>
              <a:ext uri="{FF2B5EF4-FFF2-40B4-BE49-F238E27FC236}">
                <a16:creationId xmlns:a16="http://schemas.microsoft.com/office/drawing/2014/main" id="{A826C511-DF50-8CC0-88BD-17F0111CBE59}"/>
              </a:ext>
            </a:extLst>
          </p:cNvPr>
          <p:cNvSpPr txBox="1"/>
          <p:nvPr/>
        </p:nvSpPr>
        <p:spPr>
          <a:xfrm>
            <a:off x="133061" y="218379"/>
            <a:ext cx="1194820" cy="1168539"/>
          </a:xfrm>
          <a:prstGeom prst="ellipse">
            <a:avLst/>
          </a:prstGeom>
          <a:solidFill>
            <a:schemeClr val="bg1">
              <a:lumMod val="90000"/>
            </a:schemeClr>
          </a:solidFill>
          <a:ln w="38100">
            <a:solidFill>
              <a:schemeClr val="tx1"/>
            </a:solidFill>
          </a:ln>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4800" b="0" i="0" u="none" strike="noStrike" kern="0" cap="none" spc="0" normalizeH="0" baseline="0" noProof="0" dirty="0">
                <a:ln>
                  <a:solidFill>
                    <a:srgbClr val="BBBFFF">
                      <a:lumMod val="10000"/>
                    </a:srgbClr>
                  </a:solidFill>
                </a:ln>
                <a:solidFill>
                  <a:srgbClr val="FFFFFF"/>
                </a:solidFill>
                <a:effectLst/>
                <a:uLnTx/>
                <a:uFillTx/>
                <a:latin typeface="SVN-Gretoon" panose="02040603050506020204" pitchFamily="18" charset="0"/>
                <a:ea typeface="+mn-ea"/>
                <a:cs typeface="Arial"/>
                <a:sym typeface="Arial"/>
              </a:rPr>
              <a:t>3</a:t>
            </a:r>
            <a:endParaRPr kumimoji="0" lang="en-US" sz="48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0" name="Rounded Rectangle 9"/>
          <p:cNvSpPr/>
          <p:nvPr/>
        </p:nvSpPr>
        <p:spPr>
          <a:xfrm>
            <a:off x="1327879" y="1184108"/>
            <a:ext cx="10299437" cy="5428447"/>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BBBFFF"/>
              </a:solidFill>
              <a:effectLst/>
              <a:uLnTx/>
              <a:uFillTx/>
              <a:latin typeface="Arial"/>
              <a:ea typeface="+mn-ea"/>
              <a:cs typeface="+mn-cs"/>
            </a:endParaRPr>
          </a:p>
        </p:txBody>
      </p:sp>
      <p:sp>
        <p:nvSpPr>
          <p:cNvPr id="11" name="TextBox 10"/>
          <p:cNvSpPr txBox="1"/>
          <p:nvPr/>
        </p:nvSpPr>
        <p:spPr>
          <a:xfrm>
            <a:off x="2397283" y="1536843"/>
            <a:ext cx="6486833" cy="646331"/>
          </a:xfrm>
          <a:prstGeom prst="rect">
            <a:avLst/>
          </a:prstGeom>
          <a:noFill/>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lang="vi-VN" sz="3600" dirty="0">
                <a:solidFill>
                  <a:srgbClr val="BBBFFF">
                    <a:lumMod val="10000"/>
                  </a:srgbClr>
                </a:solidFill>
                <a:latin typeface="Times New Roman" panose="02020603050405020304" pitchFamily="18" charset="0"/>
              </a:rPr>
              <a:t>a. </a:t>
            </a:r>
            <a:r>
              <a:rPr lang="vi-VN" sz="3600" b="1" dirty="0">
                <a:solidFill>
                  <a:srgbClr val="BBBFFF">
                    <a:lumMod val="10000"/>
                  </a:srgbClr>
                </a:solidFill>
                <a:latin typeface="Times New Roman" panose="02020603050405020304" pitchFamily="18" charset="0"/>
              </a:rPr>
              <a:t>Mây đen </a:t>
            </a:r>
            <a:r>
              <a:rPr lang="vi-VN" sz="3600" dirty="0">
                <a:solidFill>
                  <a:srgbClr val="BBBFFF">
                    <a:lumMod val="10000"/>
                  </a:srgbClr>
                </a:solidFill>
                <a:latin typeface="Times New Roman" panose="02020603050405020304" pitchFamily="18" charset="0"/>
              </a:rPr>
              <a:t>che kín bầu trời.</a:t>
            </a:r>
            <a:endParaRPr kumimoji="0" lang="en-US" sz="3600" b="0" i="0" u="none" strike="noStrike" kern="1200" cap="none" spc="0" normalizeH="0" baseline="0" noProof="0" dirty="0">
              <a:ln>
                <a:noFill/>
              </a:ln>
              <a:solidFill>
                <a:srgbClr val="BBBFFF">
                  <a:lumMod val="10000"/>
                </a:srgbClr>
              </a:solidFill>
              <a:effectLst/>
              <a:uLnTx/>
              <a:uFillTx/>
              <a:latin typeface="Arial"/>
              <a:ea typeface="+mn-ea"/>
              <a:cs typeface="+mn-cs"/>
            </a:endParaRPr>
          </a:p>
        </p:txBody>
      </p:sp>
      <p:pic>
        <p:nvPicPr>
          <p:cNvPr id="665" name="Google Shape;665;p30"/>
          <p:cNvPicPr preferRelativeResize="0"/>
          <p:nvPr/>
        </p:nvPicPr>
        <p:blipFill>
          <a:blip r:embed="rId3">
            <a:alphaModFix/>
          </a:blip>
          <a:stretch>
            <a:fillRect/>
          </a:stretch>
        </p:blipFill>
        <p:spPr>
          <a:xfrm flipH="1">
            <a:off x="0" y="3927107"/>
            <a:ext cx="2219091" cy="3028651"/>
          </a:xfrm>
          <a:prstGeom prst="rect">
            <a:avLst/>
          </a:prstGeom>
          <a:noFill/>
          <a:ln>
            <a:noFill/>
          </a:ln>
        </p:spPr>
      </p:pic>
      <p:sp>
        <p:nvSpPr>
          <p:cNvPr id="12" name="TextBox 11"/>
          <p:cNvSpPr txBox="1"/>
          <p:nvPr/>
        </p:nvSpPr>
        <p:spPr>
          <a:xfrm>
            <a:off x="2397283" y="3069023"/>
            <a:ext cx="9073093" cy="1200329"/>
          </a:xfrm>
          <a:prstGeom prst="rect">
            <a:avLst/>
          </a:prstGeom>
          <a:noFill/>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lang="vi-VN" sz="3600" dirty="0">
                <a:solidFill>
                  <a:srgbClr val="BBBFFF">
                    <a:lumMod val="10000"/>
                  </a:srgbClr>
                </a:solidFill>
                <a:latin typeface="Times New Roman" panose="02020603050405020304" pitchFamily="18" charset="0"/>
              </a:rPr>
              <a:t>b. </a:t>
            </a:r>
            <a:r>
              <a:rPr lang="vi-VN" sz="3600" b="1" dirty="0">
                <a:solidFill>
                  <a:srgbClr val="BBBFFF">
                    <a:lumMod val="10000"/>
                  </a:srgbClr>
                </a:solidFill>
                <a:latin typeface="Times New Roman" panose="02020603050405020304" pitchFamily="18" charset="0"/>
              </a:rPr>
              <a:t>Cánh cổng đồn biên phòng </a:t>
            </a:r>
            <a:r>
              <a:rPr lang="vi-VN" sz="3600" dirty="0">
                <a:solidFill>
                  <a:srgbClr val="BBBFFF">
                    <a:lumMod val="10000"/>
                  </a:srgbClr>
                </a:solidFill>
                <a:latin typeface="Times New Roman" panose="02020603050405020304" pitchFamily="18" charset="0"/>
              </a:rPr>
              <a:t>hiện ra trước mắt tôi.</a:t>
            </a:r>
            <a:endParaRPr kumimoji="0" lang="en-US" sz="3600" b="0" i="0" u="none" strike="noStrike" kern="1200" cap="none" spc="0" normalizeH="0" baseline="0" noProof="0" dirty="0">
              <a:ln>
                <a:noFill/>
              </a:ln>
              <a:solidFill>
                <a:srgbClr val="BBBFFF">
                  <a:lumMod val="10000"/>
                </a:srgbClr>
              </a:solidFill>
              <a:effectLst/>
              <a:uLnTx/>
              <a:uFillTx/>
              <a:latin typeface="Arial"/>
              <a:ea typeface="+mn-ea"/>
              <a:cs typeface="+mn-cs"/>
            </a:endParaRPr>
          </a:p>
        </p:txBody>
      </p:sp>
      <p:sp>
        <p:nvSpPr>
          <p:cNvPr id="13" name="TextBox 12"/>
          <p:cNvSpPr txBox="1"/>
          <p:nvPr/>
        </p:nvSpPr>
        <p:spPr>
          <a:xfrm>
            <a:off x="2397283" y="5117786"/>
            <a:ext cx="9335913" cy="646331"/>
          </a:xfrm>
          <a:prstGeom prst="rect">
            <a:avLst/>
          </a:prstGeom>
          <a:noFill/>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lang="vi-VN" sz="3600" dirty="0">
                <a:solidFill>
                  <a:srgbClr val="BBBFFF">
                    <a:lumMod val="10000"/>
                  </a:srgbClr>
                </a:solidFill>
                <a:latin typeface="Times New Roman" panose="02020603050405020304" pitchFamily="18" charset="0"/>
              </a:rPr>
              <a:t>c. </a:t>
            </a:r>
            <a:r>
              <a:rPr lang="vi-VN" sz="3600" b="1" dirty="0">
                <a:solidFill>
                  <a:srgbClr val="BBBFFF">
                    <a:lumMod val="10000"/>
                  </a:srgbClr>
                </a:solidFill>
                <a:latin typeface="Times New Roman" panose="02020603050405020304" pitchFamily="18" charset="0"/>
              </a:rPr>
              <a:t>Một chú bộ đội </a:t>
            </a:r>
            <a:r>
              <a:rPr lang="vi-VN" sz="3600" dirty="0">
                <a:solidFill>
                  <a:srgbClr val="BBBFFF">
                    <a:lumMod val="10000"/>
                  </a:srgbClr>
                </a:solidFill>
                <a:latin typeface="Times New Roman" panose="02020603050405020304" pitchFamily="18" charset="0"/>
              </a:rPr>
              <a:t>đang đứng gác trước cổng.</a:t>
            </a:r>
            <a:endParaRPr kumimoji="0" lang="en-US" sz="3600" b="0" i="0" u="none" strike="noStrike" kern="1200" cap="none" spc="0" normalizeH="0" baseline="0" noProof="0" dirty="0">
              <a:ln>
                <a:noFill/>
              </a:ln>
              <a:solidFill>
                <a:srgbClr val="BBBFFF">
                  <a:lumMod val="10000"/>
                </a:srgbClr>
              </a:solidFill>
              <a:effectLst/>
              <a:uLnTx/>
              <a:uFillTx/>
              <a:latin typeface="Arial"/>
              <a:ea typeface="+mn-ea"/>
              <a:cs typeface="+mn-cs"/>
            </a:endParaRPr>
          </a:p>
        </p:txBody>
      </p:sp>
      <p:sp>
        <p:nvSpPr>
          <p:cNvPr id="2" name="Rounded Rectangle 1"/>
          <p:cNvSpPr/>
          <p:nvPr/>
        </p:nvSpPr>
        <p:spPr>
          <a:xfrm>
            <a:off x="2526632" y="2274439"/>
            <a:ext cx="6102416" cy="665904"/>
          </a:xfrm>
          <a:prstGeom prst="round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dirty="0">
                <a:solidFill>
                  <a:schemeClr val="tx1"/>
                </a:solidFill>
                <a:latin typeface="Cambria" panose="02040503050406030204" pitchFamily="18" charset="0"/>
                <a:ea typeface="Cambria" panose="02040503050406030204" pitchFamily="18" charset="0"/>
              </a:rPr>
              <a:t>Cái gì che kín bầu trời?</a:t>
            </a:r>
            <a:endParaRPr lang="en-US" sz="4000" dirty="0">
              <a:solidFill>
                <a:schemeClr val="tx1"/>
              </a:solidFill>
              <a:latin typeface="Cambria" panose="02040503050406030204" pitchFamily="18" charset="0"/>
              <a:ea typeface="Cambria" panose="02040503050406030204" pitchFamily="18" charset="0"/>
            </a:endParaRPr>
          </a:p>
        </p:txBody>
      </p:sp>
      <p:sp>
        <p:nvSpPr>
          <p:cNvPr id="14" name="Rounded Rectangle 13"/>
          <p:cNvSpPr/>
          <p:nvPr/>
        </p:nvSpPr>
        <p:spPr>
          <a:xfrm>
            <a:off x="2526632" y="4324008"/>
            <a:ext cx="6511490" cy="665904"/>
          </a:xfrm>
          <a:prstGeom prst="round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dirty="0">
                <a:solidFill>
                  <a:schemeClr val="tx1"/>
                </a:solidFill>
                <a:latin typeface="Cambria" panose="02040503050406030204" pitchFamily="18" charset="0"/>
                <a:ea typeface="Cambria" panose="02040503050406030204" pitchFamily="18" charset="0"/>
              </a:rPr>
              <a:t>Cái gì hiện ra trước mắt tôi?</a:t>
            </a:r>
            <a:endParaRPr lang="en-US" sz="4000" dirty="0">
              <a:solidFill>
                <a:schemeClr val="tx1"/>
              </a:solidFill>
              <a:latin typeface="Cambria" panose="02040503050406030204" pitchFamily="18" charset="0"/>
              <a:ea typeface="Cambria" panose="02040503050406030204" pitchFamily="18" charset="0"/>
            </a:endParaRPr>
          </a:p>
        </p:txBody>
      </p:sp>
      <p:sp>
        <p:nvSpPr>
          <p:cNvPr id="15" name="Rounded Rectangle 14"/>
          <p:cNvSpPr/>
          <p:nvPr/>
        </p:nvSpPr>
        <p:spPr>
          <a:xfrm>
            <a:off x="2526632" y="5821315"/>
            <a:ext cx="7031254" cy="665904"/>
          </a:xfrm>
          <a:prstGeom prst="round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dirty="0">
                <a:solidFill>
                  <a:schemeClr val="tx1"/>
                </a:solidFill>
                <a:latin typeface="Cambria" panose="02040503050406030204" pitchFamily="18" charset="0"/>
                <a:ea typeface="Cambria" panose="02040503050406030204" pitchFamily="18" charset="0"/>
              </a:rPr>
              <a:t>Ai đang đứng gác trước cổng?</a:t>
            </a:r>
            <a:endParaRPr lang="en-US" sz="4000" dirty="0">
              <a:solidFill>
                <a:schemeClr val="tx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325159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ppt_x"/>
                                          </p:val>
                                        </p:tav>
                                        <p:tav tm="100000">
                                          <p:val>
                                            <p:strVal val="#ppt_x"/>
                                          </p:val>
                                        </p:tav>
                                      </p:tavLst>
                                    </p:anim>
                                    <p:anim calcmode="lin" valueType="num">
                                      <p:cBhvr additive="base">
                                        <p:cTn id="19"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500" fill="hold"/>
                                        <p:tgtEl>
                                          <p:spTgt spid="13"/>
                                        </p:tgtEl>
                                        <p:attrNameLst>
                                          <p:attrName>ppt_x</p:attrName>
                                        </p:attrNameLst>
                                      </p:cBhvr>
                                      <p:tavLst>
                                        <p:tav tm="0">
                                          <p:val>
                                            <p:strVal val="#ppt_x"/>
                                          </p:val>
                                        </p:tav>
                                        <p:tav tm="100000">
                                          <p:val>
                                            <p:strVal val="#ppt_x"/>
                                          </p:val>
                                        </p:tav>
                                      </p:tavLst>
                                    </p:anim>
                                    <p:anim calcmode="lin" valueType="num">
                                      <p:cBhvr additive="base">
                                        <p:cTn id="2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 calcmode="lin" valueType="num">
                                      <p:cBhvr additive="base">
                                        <p:cTn id="30" dur="500" fill="hold"/>
                                        <p:tgtEl>
                                          <p:spTgt spid="2"/>
                                        </p:tgtEl>
                                        <p:attrNameLst>
                                          <p:attrName>ppt_x</p:attrName>
                                        </p:attrNameLst>
                                      </p:cBhvr>
                                      <p:tavLst>
                                        <p:tav tm="0">
                                          <p:val>
                                            <p:strVal val="0-#ppt_w/2"/>
                                          </p:val>
                                        </p:tav>
                                        <p:tav tm="100000">
                                          <p:val>
                                            <p:strVal val="#ppt_x"/>
                                          </p:val>
                                        </p:tav>
                                      </p:tavLst>
                                    </p:anim>
                                    <p:anim calcmode="lin" valueType="num">
                                      <p:cBhvr additive="base">
                                        <p:cTn id="31"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 calcmode="lin" valueType="num">
                                      <p:cBhvr additive="base">
                                        <p:cTn id="36" dur="500" fill="hold"/>
                                        <p:tgtEl>
                                          <p:spTgt spid="14"/>
                                        </p:tgtEl>
                                        <p:attrNameLst>
                                          <p:attrName>ppt_x</p:attrName>
                                        </p:attrNameLst>
                                      </p:cBhvr>
                                      <p:tavLst>
                                        <p:tav tm="0">
                                          <p:val>
                                            <p:strVal val="0-#ppt_w/2"/>
                                          </p:val>
                                        </p:tav>
                                        <p:tav tm="100000">
                                          <p:val>
                                            <p:strVal val="#ppt_x"/>
                                          </p:val>
                                        </p:tav>
                                      </p:tavLst>
                                    </p:anim>
                                    <p:anim calcmode="lin" valueType="num">
                                      <p:cBhvr additive="base">
                                        <p:cTn id="37"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8"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additive="base">
                                        <p:cTn id="42" dur="500" fill="hold"/>
                                        <p:tgtEl>
                                          <p:spTgt spid="15"/>
                                        </p:tgtEl>
                                        <p:attrNameLst>
                                          <p:attrName>ppt_x</p:attrName>
                                        </p:attrNameLst>
                                      </p:cBhvr>
                                      <p:tavLst>
                                        <p:tav tm="0">
                                          <p:val>
                                            <p:strVal val="0-#ppt_w/2"/>
                                          </p:val>
                                        </p:tav>
                                        <p:tav tm="100000">
                                          <p:val>
                                            <p:strVal val="#ppt_x"/>
                                          </p:val>
                                        </p:tav>
                                      </p:tavLst>
                                    </p:anim>
                                    <p:anim calcmode="lin" valueType="num">
                                      <p:cBhvr additive="base">
                                        <p:cTn id="43"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p:bldP spid="12" grpId="0"/>
      <p:bldP spid="13" grpId="0"/>
      <p:bldP spid="2" grpId="0" animBg="1"/>
      <p:bldP spid="14" grpId="0" animBg="1"/>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sp>
        <p:nvSpPr>
          <p:cNvPr id="8" name="TextBox 7">
            <a:extLst>
              <a:ext uri="{FF2B5EF4-FFF2-40B4-BE49-F238E27FC236}">
                <a16:creationId xmlns:a16="http://schemas.microsoft.com/office/drawing/2014/main" id="{FFCAE095-B2E8-CF55-8F5A-0ED6639DAC33}"/>
              </a:ext>
            </a:extLst>
          </p:cNvPr>
          <p:cNvSpPr txBox="1"/>
          <p:nvPr/>
        </p:nvSpPr>
        <p:spPr>
          <a:xfrm>
            <a:off x="973163" y="148375"/>
            <a:ext cx="10360830" cy="783193"/>
          </a:xfrm>
          <a:prstGeom prst="roundRect">
            <a:avLst/>
          </a:prstGeom>
          <a:solidFill>
            <a:schemeClr val="tx1"/>
          </a:solidFill>
          <a:ln w="38100">
            <a:solidFill>
              <a:schemeClr val="bg1">
                <a:lumMod val="10000"/>
              </a:schemeClr>
            </a:solidFill>
          </a:ln>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4000" b="0" i="0" u="none" strike="noStrike" kern="0" cap="none" spc="0" normalizeH="0" baseline="0" noProof="0" dirty="0">
                <a:ln>
                  <a:solidFill>
                    <a:srgbClr val="BBBFFF">
                      <a:lumMod val="10000"/>
                    </a:srgbClr>
                  </a:solidFill>
                </a:ln>
                <a:solidFill>
                  <a:srgbClr val="BBBFFF">
                    <a:lumMod val="10000"/>
                  </a:srgbClr>
                </a:solidFill>
                <a:effectLst/>
                <a:uLnTx/>
                <a:uFillTx/>
                <a:latin typeface="#9Slide03 AmpleSoft Bold" panose="02000000000000000000" pitchFamily="2" charset="0"/>
                <a:ea typeface="+mn-ea"/>
                <a:cs typeface="Arial"/>
                <a:sym typeface="Arial"/>
              </a:rPr>
              <a:t>Dựa</a:t>
            </a:r>
            <a:r>
              <a:rPr kumimoji="0" lang="vi-VN" sz="4000" b="0" i="0" u="none" strike="noStrike" kern="0" cap="none" spc="0" normalizeH="0" noProof="0" dirty="0">
                <a:ln>
                  <a:solidFill>
                    <a:srgbClr val="BBBFFF">
                      <a:lumMod val="10000"/>
                    </a:srgbClr>
                  </a:solidFill>
                </a:ln>
                <a:solidFill>
                  <a:srgbClr val="BBBFFF">
                    <a:lumMod val="10000"/>
                  </a:srgbClr>
                </a:solidFill>
                <a:effectLst/>
                <a:uLnTx/>
                <a:uFillTx/>
                <a:latin typeface="#9Slide03 AmpleSoft Bold" panose="02000000000000000000" pitchFamily="2" charset="0"/>
                <a:ea typeface="+mn-ea"/>
                <a:cs typeface="Arial"/>
                <a:sym typeface="Arial"/>
              </a:rPr>
              <a:t> vào tranh, đặt câu theo yêu cầu sau:</a:t>
            </a:r>
            <a:endParaRPr kumimoji="0" lang="en-US" sz="4000" b="0" i="0" u="none" strike="noStrike" kern="0" cap="none" spc="0" normalizeH="0" baseline="0" noProof="0" dirty="0">
              <a:ln>
                <a:noFill/>
              </a:ln>
              <a:solidFill>
                <a:srgbClr val="BBBFFF">
                  <a:lumMod val="10000"/>
                </a:srgbClr>
              </a:solidFill>
              <a:effectLst/>
              <a:uLnTx/>
              <a:uFillTx/>
              <a:latin typeface="#9Slide03 AmpleSoft Bold" panose="02000000000000000000" pitchFamily="2" charset="0"/>
              <a:ea typeface="+mn-ea"/>
              <a:cs typeface="Arial"/>
              <a:sym typeface="Arial"/>
            </a:endParaRPr>
          </a:p>
        </p:txBody>
      </p:sp>
      <p:sp>
        <p:nvSpPr>
          <p:cNvPr id="9" name="TextBox 8">
            <a:extLst>
              <a:ext uri="{FF2B5EF4-FFF2-40B4-BE49-F238E27FC236}">
                <a16:creationId xmlns:a16="http://schemas.microsoft.com/office/drawing/2014/main" id="{A826C511-DF50-8CC0-88BD-17F0111CBE59}"/>
              </a:ext>
            </a:extLst>
          </p:cNvPr>
          <p:cNvSpPr txBox="1"/>
          <p:nvPr/>
        </p:nvSpPr>
        <p:spPr>
          <a:xfrm>
            <a:off x="133061" y="218379"/>
            <a:ext cx="1194820" cy="1168539"/>
          </a:xfrm>
          <a:prstGeom prst="ellipse">
            <a:avLst/>
          </a:prstGeom>
          <a:solidFill>
            <a:schemeClr val="bg1">
              <a:lumMod val="90000"/>
            </a:schemeClr>
          </a:solidFill>
          <a:ln w="38100">
            <a:solidFill>
              <a:schemeClr val="tx1"/>
            </a:solidFill>
          </a:ln>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4800" b="0" i="0" u="none" strike="noStrike" kern="0" cap="none" spc="0" normalizeH="0" baseline="0" noProof="0" dirty="0">
                <a:ln>
                  <a:solidFill>
                    <a:srgbClr val="BBBFFF">
                      <a:lumMod val="10000"/>
                    </a:srgbClr>
                  </a:solidFill>
                </a:ln>
                <a:solidFill>
                  <a:srgbClr val="FFFFFF"/>
                </a:solidFill>
                <a:effectLst/>
                <a:uLnTx/>
                <a:uFillTx/>
                <a:latin typeface="SVN-Gretoon" panose="02040603050506020204" pitchFamily="18" charset="0"/>
                <a:ea typeface="+mn-ea"/>
                <a:cs typeface="Arial"/>
                <a:sym typeface="Arial"/>
              </a:rPr>
              <a:t>4</a:t>
            </a:r>
            <a:endParaRPr kumimoji="0" lang="en-US" sz="48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0" name="Rounded Rectangle 9"/>
          <p:cNvSpPr/>
          <p:nvPr/>
        </p:nvSpPr>
        <p:spPr>
          <a:xfrm>
            <a:off x="1327880" y="1184109"/>
            <a:ext cx="10636321" cy="538032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BBBFFF"/>
              </a:solidFill>
              <a:effectLst/>
              <a:uLnTx/>
              <a:uFillTx/>
              <a:latin typeface="Arial"/>
              <a:ea typeface="+mn-ea"/>
              <a:cs typeface="+mn-cs"/>
            </a:endParaRPr>
          </a:p>
        </p:txBody>
      </p:sp>
      <p:pic>
        <p:nvPicPr>
          <p:cNvPr id="665" name="Google Shape;665;p30"/>
          <p:cNvPicPr preferRelativeResize="0"/>
          <p:nvPr/>
        </p:nvPicPr>
        <p:blipFill>
          <a:blip r:embed="rId3">
            <a:alphaModFix/>
          </a:blip>
          <a:stretch>
            <a:fillRect/>
          </a:stretch>
        </p:blipFill>
        <p:spPr>
          <a:xfrm flipH="1">
            <a:off x="0" y="3927107"/>
            <a:ext cx="2219091" cy="3028651"/>
          </a:xfrm>
          <a:prstGeom prst="rect">
            <a:avLst/>
          </a:prstGeom>
          <a:noFill/>
          <a:ln>
            <a:noFill/>
          </a:ln>
        </p:spPr>
      </p:pic>
      <p:sp>
        <p:nvSpPr>
          <p:cNvPr id="11" name="TextBox 10"/>
          <p:cNvSpPr txBox="1"/>
          <p:nvPr/>
        </p:nvSpPr>
        <p:spPr>
          <a:xfrm>
            <a:off x="1789362" y="1232913"/>
            <a:ext cx="9231564" cy="17543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BBBFFF">
                    <a:lumMod val="10000"/>
                  </a:srgbClr>
                </a:solidFill>
                <a:effectLst/>
                <a:uLnTx/>
                <a:uFillTx/>
                <a:latin typeface="Cambria" panose="02040503050406030204" pitchFamily="18" charset="0"/>
                <a:ea typeface="Cambria" panose="02040503050406030204" pitchFamily="18" charset="0"/>
              </a:rPr>
              <a:t>a. Chủ</a:t>
            </a:r>
            <a:r>
              <a:rPr kumimoji="0" lang="vi-VN" sz="3600" b="0" i="0" u="none" strike="noStrike" kern="1200" cap="none" spc="0" normalizeH="0" noProof="0" dirty="0">
                <a:ln>
                  <a:noFill/>
                </a:ln>
                <a:solidFill>
                  <a:srgbClr val="BBBFFF">
                    <a:lumMod val="10000"/>
                  </a:srgbClr>
                </a:solidFill>
                <a:effectLst/>
                <a:uLnTx/>
                <a:uFillTx/>
                <a:latin typeface="Cambria" panose="02040503050406030204" pitchFamily="18" charset="0"/>
                <a:ea typeface="Cambria" panose="02040503050406030204" pitchFamily="18" charset="0"/>
              </a:rPr>
              <a:t> ngữ là danh từ chỉ người.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BBBFFF">
                    <a:lumMod val="10000"/>
                  </a:srgbClr>
                </a:solidFill>
                <a:effectLst/>
                <a:uLnTx/>
                <a:uFillTx/>
                <a:latin typeface="Cambria" panose="02040503050406030204" pitchFamily="18" charset="0"/>
                <a:ea typeface="Cambria" panose="02040503050406030204" pitchFamily="18" charset="0"/>
              </a:rPr>
              <a:t>b. Chủ</a:t>
            </a:r>
            <a:r>
              <a:rPr kumimoji="0" lang="vi-VN" sz="3600" b="0" i="0" u="none" strike="noStrike" kern="1200" cap="none" spc="0" normalizeH="0" noProof="0" dirty="0">
                <a:ln>
                  <a:noFill/>
                </a:ln>
                <a:solidFill>
                  <a:srgbClr val="BBBFFF">
                    <a:lumMod val="10000"/>
                  </a:srgbClr>
                </a:solidFill>
                <a:effectLst/>
                <a:uLnTx/>
                <a:uFillTx/>
                <a:latin typeface="Cambria" panose="02040503050406030204" pitchFamily="18" charset="0"/>
                <a:ea typeface="Cambria" panose="02040503050406030204" pitchFamily="18" charset="0"/>
              </a:rPr>
              <a:t> ngữ là danh từ chỉ vật.</a:t>
            </a:r>
          </a:p>
          <a:p>
            <a:pPr marL="0" marR="0" lvl="0" indent="0" algn="just" defTabSz="914400" rtl="0" eaLnBrk="1" fontAlgn="auto" latinLnBrk="0" hangingPunct="1">
              <a:lnSpc>
                <a:spcPct val="100000"/>
              </a:lnSpc>
              <a:spcBef>
                <a:spcPts val="0"/>
              </a:spcBef>
              <a:spcAft>
                <a:spcPts val="0"/>
              </a:spcAft>
              <a:buClrTx/>
              <a:buSzTx/>
              <a:buFontTx/>
              <a:buNone/>
              <a:tabLst/>
              <a:defRPr/>
            </a:pPr>
            <a:r>
              <a:rPr lang="vi-VN" sz="3600" baseline="0" dirty="0">
                <a:solidFill>
                  <a:srgbClr val="BBBFFF">
                    <a:lumMod val="10000"/>
                  </a:srgbClr>
                </a:solidFill>
                <a:latin typeface="Cambria" panose="02040503050406030204" pitchFamily="18" charset="0"/>
                <a:ea typeface="Cambria" panose="02040503050406030204" pitchFamily="18" charset="0"/>
              </a:rPr>
              <a:t>c.</a:t>
            </a:r>
            <a:r>
              <a:rPr lang="vi-VN" sz="3600" dirty="0">
                <a:solidFill>
                  <a:srgbClr val="BBBFFF">
                    <a:lumMod val="10000"/>
                  </a:srgbClr>
                </a:solidFill>
                <a:latin typeface="Cambria" panose="02040503050406030204" pitchFamily="18" charset="0"/>
                <a:ea typeface="Cambria" panose="02040503050406030204" pitchFamily="18" charset="0"/>
              </a:rPr>
              <a:t> Chủ ngữ là danh từ chỉ hiện tượng tự nhiên.</a:t>
            </a:r>
            <a:endParaRPr kumimoji="0" lang="en-US" sz="3600" b="0" i="0" u="none" strike="noStrike" kern="1200" cap="none" spc="0" normalizeH="0" baseline="0" noProof="0" dirty="0">
              <a:ln>
                <a:noFill/>
              </a:ln>
              <a:solidFill>
                <a:srgbClr val="BBBFFF">
                  <a:lumMod val="10000"/>
                </a:srgbClr>
              </a:solidFill>
              <a:effectLst/>
              <a:uLnTx/>
              <a:uFillTx/>
              <a:latin typeface="Cambria" panose="02040503050406030204" pitchFamily="18" charset="0"/>
              <a:ea typeface="Cambria" panose="02040503050406030204" pitchFamily="18" charset="0"/>
            </a:endParaRPr>
          </a:p>
        </p:txBody>
      </p:sp>
      <p:pic>
        <p:nvPicPr>
          <p:cNvPr id="2" name="Picture 1"/>
          <p:cNvPicPr>
            <a:picLocks noChangeAspect="1"/>
          </p:cNvPicPr>
          <p:nvPr/>
        </p:nvPicPr>
        <p:blipFill rotWithShape="1">
          <a:blip r:embed="rId4"/>
          <a:srcRect l="10139" t="17901" r="19305" b="18642"/>
          <a:stretch/>
        </p:blipFill>
        <p:spPr>
          <a:xfrm>
            <a:off x="3108959" y="3036043"/>
            <a:ext cx="7686039" cy="3343709"/>
          </a:xfrm>
          <a:prstGeom prst="rect">
            <a:avLst/>
          </a:prstGeom>
        </p:spPr>
      </p:pic>
    </p:spTree>
    <p:extLst>
      <p:ext uri="{BB962C8B-B14F-4D97-AF65-F5344CB8AC3E}">
        <p14:creationId xmlns:p14="http://schemas.microsoft.com/office/powerpoint/2010/main" val="21697956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heme/theme1.xml><?xml version="1.0" encoding="utf-8"?>
<a:theme xmlns:a="http://schemas.openxmlformats.org/drawingml/2006/main" name="Drop Dudes Minitheme by Slidesgo">
  <a:themeElements>
    <a:clrScheme name="Simple Light">
      <a:dk1>
        <a:srgbClr val="FFFFFF"/>
      </a:dk1>
      <a:lt1>
        <a:srgbClr val="BBBFFF"/>
      </a:lt1>
      <a:dk2>
        <a:srgbClr val="8DD3FF"/>
      </a:dk2>
      <a:lt2>
        <a:srgbClr val="80A9FF"/>
      </a:lt2>
      <a:accent1>
        <a:srgbClr val="A1A6FF"/>
      </a:accent1>
      <a:accent2>
        <a:srgbClr val="FFFFFF"/>
      </a:accent2>
      <a:accent3>
        <a:srgbClr val="FFFFFF"/>
      </a:accent3>
      <a:accent4>
        <a:srgbClr val="FFFFFF"/>
      </a:accent4>
      <a:accent5>
        <a:srgbClr val="FFFFFF"/>
      </a:accent5>
      <a:accent6>
        <a:srgbClr val="FFFFFF"/>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TotalTime>
  <Words>438</Words>
  <Application>Microsoft Office PowerPoint</Application>
  <PresentationFormat>Widescreen</PresentationFormat>
  <Paragraphs>48</Paragraphs>
  <Slides>11</Slides>
  <Notes>8</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11</vt:i4>
      </vt:variant>
    </vt:vector>
  </HeadingPairs>
  <TitlesOfParts>
    <vt:vector size="27" baseType="lpstr">
      <vt:lpstr>#9Slide03 AmpleSoft Bold</vt:lpstr>
      <vt:lpstr>#9Slide03 SVNLifehack Sans</vt:lpstr>
      <vt:lpstr>#9Slide05 Aphrodite Pro</vt:lpstr>
      <vt:lpstr>#9Slide05 Bodega Script</vt:lpstr>
      <vt:lpstr>#9Slide07 HoneyCream</vt:lpstr>
      <vt:lpstr>Arial</vt:lpstr>
      <vt:lpstr>Calibri</vt:lpstr>
      <vt:lpstr>Cambria</vt:lpstr>
      <vt:lpstr>Lato</vt:lpstr>
      <vt:lpstr>Lilita One</vt:lpstr>
      <vt:lpstr>Quicksand</vt:lpstr>
      <vt:lpstr>SVN-Gretoon</vt:lpstr>
      <vt:lpstr>SVN-Newton</vt:lpstr>
      <vt:lpstr>Times New Roman</vt:lpstr>
      <vt:lpstr>UTM Avo</vt:lpstr>
      <vt:lpstr>Drop Dudes Minitheme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Admin</cp:lastModifiedBy>
  <cp:revision>22</cp:revision>
  <dcterms:created xsi:type="dcterms:W3CDTF">2023-12-16T09:30:58Z</dcterms:created>
  <dcterms:modified xsi:type="dcterms:W3CDTF">2025-02-13T02:59:21Z</dcterms:modified>
</cp:coreProperties>
</file>