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007577502" r:id="rId2"/>
    <p:sldId id="258" r:id="rId3"/>
    <p:sldId id="262" r:id="rId4"/>
    <p:sldId id="2007577510" r:id="rId5"/>
    <p:sldId id="2007577505" r:id="rId6"/>
    <p:sldId id="2007577506" r:id="rId7"/>
    <p:sldId id="2007577519" r:id="rId8"/>
    <p:sldId id="2007577520" r:id="rId9"/>
    <p:sldId id="2007577521" r:id="rId10"/>
    <p:sldId id="2007577522" r:id="rId11"/>
    <p:sldId id="2007577523" r:id="rId12"/>
    <p:sldId id="2007577525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SVNClementine</vt:lpstr>
      <vt:lpstr>Arial</vt:lpstr>
      <vt:lpstr>Calibri</vt:lpstr>
      <vt:lpstr>Calibri Light</vt:lpstr>
      <vt:lpstr>Cambria</vt:lpstr>
      <vt:lpstr>Times New Roman</vt:lpstr>
      <vt:lpstr>思源黑体 CN Bold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2023-11-06T04:44:54Z</dcterms:created>
  <dcterms:modified xsi:type="dcterms:W3CDTF">2025-02-13T02:39:13Z</dcterms:modified>
</cp:coreProperties>
</file>