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4" r:id="rId3"/>
  </p:sldMasterIdLst>
  <p:notesMasterIdLst>
    <p:notesMasterId r:id="rId10"/>
  </p:notesMasterIdLst>
  <p:sldIdLst>
    <p:sldId id="256" r:id="rId4"/>
    <p:sldId id="2642" r:id="rId5"/>
    <p:sldId id="2636" r:id="rId6"/>
    <p:sldId id="272" r:id="rId7"/>
    <p:sldId id="264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2443" autoAdjust="0"/>
  </p:normalViewPr>
  <p:slideViewPr>
    <p:cSldViewPr snapToGrid="0">
      <p:cViewPr varScale="1">
        <p:scale>
          <a:sx n="77" d="100"/>
          <a:sy n="77" d="100"/>
        </p:scale>
        <p:origin x="1114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F35E4-C30F-4FCC-BA20-9C42763076E2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46E5-3EDC-4273-92E1-348F7E487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80E74-10DF-4CCC-941D-73CC783963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4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27562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91AE-3F99-6EBE-F0CA-767A9F9A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AEFF-AEFC-FC12-B505-65311B678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0BFD9-6410-96FB-5A4B-E9E3B29B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1DAE5-0A61-3FE9-E55B-6ED4A427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088C6-8B30-9C67-2A39-D2E316D4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595389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B9E3-EB69-5A8C-1EB7-396FED2D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F9FD4-B658-1BB6-83C0-03373125D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F6A77-F75F-4CBF-53F5-86E71BB8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048EA-690C-C1B2-5060-6CE087E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2C578-DC00-2AEE-C12E-31FBF057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179466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07A7-735E-DFD8-919C-B98F5357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81321-6879-4689-6020-C385EA2A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1F802-038F-4526-077D-58C082F54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08AEA-BB78-6A63-D874-176232141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5950-01AB-71FD-7B94-4CF2BB1E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8C4BB-0400-5271-FFAB-A5E8F17D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779166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5DF6-65A0-DB61-26B1-AE1829B9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8CCA1-37E2-E167-77FF-6629A647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25FA5-C3F3-90F7-C7AD-971DC1F7B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21A6D-B7F9-0051-E0B9-6875C0FCF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8A48E-951C-BA9E-2EAC-375F57329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97EF8-D09F-4B28-A9CF-4D4FFABF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18162-A8D6-FF8A-31BD-DA277EE41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3D373-610E-6BB2-B555-845A478E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424743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042F-FAF2-48EF-A87B-C0B63A92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4AA61-2820-E4F2-E0AC-58B0658F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BD494-D530-6114-5139-E49161DC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E88EE-9FA1-542A-4D64-5C114E6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357899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B97C5-8F3F-CF5B-24A9-D732174A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E7F40-7985-F04F-FA64-9672359A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90DFA-7039-D8C4-23D2-258809EC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14403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3E52-8E16-5018-46BE-DDD514DE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D2D9-5EC0-4E73-DB2F-72FBAFEF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49F31-18BF-8174-F5D4-1D3E81F72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96A08-E31D-FABF-3AE4-45FD5E4D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439BE-5D3E-43AB-F3E3-1EA015E5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0C9C7-DB64-BDF8-8E6E-E6347D89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92037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4CF5-6E22-F098-C595-4259B423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2F657-6D07-8220-5F6B-470D1322E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2A9C9-86D3-B6E9-1E20-E2820E4E5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02B5F-2DD0-5286-A765-A309AAE5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9EB7D-6A2F-838D-4D01-40EBD979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05ED7-BF90-B55E-91D5-CF7BD09D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647178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0D4F-B977-5C2C-45FA-12415C3D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5D9E1-800E-C433-EC77-9F2955A4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6797-7E06-0311-F19A-BDD776F1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9F1A5-E4A5-2F8C-3D3A-EECE9F6E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946A9-589A-FEE4-36F7-E4CBCB8D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0847158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78E8F-7954-2B39-7203-5225E466E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2D7FE-6753-4C5A-AFED-0E6A9DC71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F726D-D63F-1ABD-9E77-31612F04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CA4A1-1769-1AC3-7F6C-A0DA6279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91E3D-51A3-6AA0-7607-B3049E81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3694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2023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2103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9165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2992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59717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68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5077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362E-8285-9C42-1270-8F5DFF351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421A5-6A38-6EE5-8B8D-DE8E339F7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AEEDA-CF43-ADE9-702E-29C1FA60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CEBCC-F41B-4E3A-BB88-0AEBA201E519}" type="datetimeFigureOut">
              <a:rPr lang="en-SG" smtClean="0"/>
              <a:t>11/12/2025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6BE99-0B10-9F0B-3EE9-D1E03AE1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84BF1-B914-0D2E-9BB5-7461AE9A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4B316-E4BF-4BE3-A867-1BA9EB0780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109771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EE79B47-608B-4C0F-B5A0-877EBB165F7D}"/>
              </a:ext>
            </a:extLst>
          </p:cNvPr>
          <p:cNvGrpSpPr/>
          <p:nvPr userDrawn="1"/>
        </p:nvGrpSpPr>
        <p:grpSpPr>
          <a:xfrm>
            <a:off x="0" y="0"/>
            <a:ext cx="12192000" cy="6951405"/>
            <a:chOff x="0" y="0"/>
            <a:chExt cx="12192000" cy="695140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858232B-1D90-4D53-A2E2-131165972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3" b="1283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5D38BBB-C82F-4CDC-8D65-53559EEE2979}"/>
                </a:ext>
              </a:extLst>
            </p:cNvPr>
            <p:cNvGrpSpPr/>
            <p:nvPr/>
          </p:nvGrpSpPr>
          <p:grpSpPr>
            <a:xfrm>
              <a:off x="6892413" y="4494682"/>
              <a:ext cx="5299587" cy="2456723"/>
              <a:chOff x="5616923" y="3903406"/>
              <a:chExt cx="6575077" cy="3048000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2C12D3C5-3C23-4DD3-9D72-2F48B28E9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968" t="70707" r="42426" b="104"/>
              <a:stretch/>
            </p:blipFill>
            <p:spPr>
              <a:xfrm>
                <a:off x="10014154" y="4095135"/>
                <a:ext cx="1489587" cy="2762865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D7401816-3565-49AA-A66B-B00D4AA777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473" t="56918"/>
              <a:stretch/>
            </p:blipFill>
            <p:spPr>
              <a:xfrm>
                <a:off x="11390671" y="3903406"/>
                <a:ext cx="801329" cy="2954594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99EC2D9D-4CCD-4F1E-A227-88233C3A0C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919" r="79247" b="5949"/>
              <a:stretch/>
            </p:blipFill>
            <p:spPr>
              <a:xfrm>
                <a:off x="10893162" y="4404851"/>
                <a:ext cx="948813" cy="2546555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A34B25F5-5799-4F7E-ACCD-0D076EF811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56" t="84371" r="6826" b="360"/>
              <a:stretch/>
            </p:blipFill>
            <p:spPr>
              <a:xfrm>
                <a:off x="8634438" y="5722374"/>
                <a:ext cx="2711405" cy="1143241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EF5C18BA-32D6-49B2-9161-E932546A6B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54" t="50539" r="1953" b="31637"/>
              <a:stretch/>
            </p:blipFill>
            <p:spPr>
              <a:xfrm>
                <a:off x="6344213" y="5800896"/>
                <a:ext cx="2069533" cy="1064719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4EC3192-AC04-4694-A4AF-F858F321C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4" t="71506" r="69295" b="8801"/>
              <a:stretch/>
            </p:blipFill>
            <p:spPr>
              <a:xfrm>
                <a:off x="7723908" y="5257934"/>
                <a:ext cx="1232303" cy="160768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6A671AFF-657B-407C-91D6-F54425309C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919" r="79247" b="25085"/>
              <a:stretch/>
            </p:blipFill>
            <p:spPr>
              <a:xfrm>
                <a:off x="6470542" y="5631426"/>
                <a:ext cx="948813" cy="123418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5895838C-BBD1-4AB5-B493-BE2ED342A9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54" t="50539" r="1953" b="33639"/>
              <a:stretch/>
            </p:blipFill>
            <p:spPr>
              <a:xfrm>
                <a:off x="5616923" y="6255880"/>
                <a:ext cx="1335123" cy="609736"/>
              </a:xfrm>
              <a:prstGeom prst="rect">
                <a:avLst/>
              </a:prstGeom>
            </p:spPr>
          </p:pic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7A0601E-F586-48C8-9A71-9BA45710BA8B}"/>
                </a:ext>
              </a:extLst>
            </p:cNvPr>
            <p:cNvGrpSpPr/>
            <p:nvPr/>
          </p:nvGrpSpPr>
          <p:grpSpPr>
            <a:xfrm>
              <a:off x="513677" y="493864"/>
              <a:ext cx="2901074" cy="633507"/>
              <a:chOff x="1513192" y="1554345"/>
              <a:chExt cx="9542584" cy="2489152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A4212766-825B-4428-BA1C-8199436B33FD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634703CE-59CA-418E-A666-BF9BF70A4E87}"/>
                  </a:ext>
                </a:extLst>
              </p:cNvPr>
              <p:cNvSpPr/>
              <p:nvPr/>
            </p:nvSpPr>
            <p:spPr>
              <a:xfrm>
                <a:off x="1706880" y="1727314"/>
                <a:ext cx="9178079" cy="2112677"/>
              </a:xfrm>
              <a:prstGeom prst="roundRect">
                <a:avLst>
                  <a:gd name="adj" fmla="val 50000"/>
                </a:avLst>
              </a:prstGeom>
              <a:noFill/>
              <a:ln w="25400" cap="rnd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FD1001F-612A-4C1D-8333-E49B34E4E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40" t="47312" r="805" b="42652"/>
            <a:stretch/>
          </p:blipFill>
          <p:spPr>
            <a:xfrm>
              <a:off x="449983" y="104044"/>
              <a:ext cx="459724" cy="68825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CE6899F-CD64-4BCD-8F50-A55DD642E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40" t="47312" r="805" b="42652"/>
            <a:stretch/>
          </p:blipFill>
          <p:spPr>
            <a:xfrm>
              <a:off x="259236" y="615708"/>
              <a:ext cx="626649" cy="68825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A50438E-8BBC-489A-855B-A90635035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73" b="82004"/>
            <a:stretch/>
          </p:blipFill>
          <p:spPr>
            <a:xfrm>
              <a:off x="10880260" y="423590"/>
              <a:ext cx="988800" cy="7112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DDC8C14-F1C4-4D2C-8246-47291F7B9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73" b="82004"/>
            <a:stretch/>
          </p:blipFill>
          <p:spPr>
            <a:xfrm>
              <a:off x="335530" y="6157622"/>
              <a:ext cx="574177" cy="413027"/>
            </a:xfrm>
            <a:prstGeom prst="rect">
              <a:avLst/>
            </a:prstGeom>
          </p:spPr>
        </p:pic>
      </p:grp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E04869A-9ADF-0698-F5B8-AF2511C678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103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2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BC1295-A985-5F91-B88A-3918886CB61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0586"/>
            <a:ext cx="12192000" cy="6796828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529031C-4454-53AF-77A6-47B299EE30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103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33.svg"/><Relationship Id="rId10" Type="http://schemas.openxmlformats.org/officeDocument/2006/relationships/image" Target="../media/image33.jpe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">
            <a:extLst>
              <a:ext uri="{FF2B5EF4-FFF2-40B4-BE49-F238E27FC236}">
                <a16:creationId xmlns:a16="http://schemas.microsoft.com/office/drawing/2014/main" id="{D5388976-4FD6-40EF-4AEB-52A40AAC6C96}"/>
              </a:ext>
            </a:extLst>
          </p:cNvPr>
          <p:cNvSpPr/>
          <p:nvPr/>
        </p:nvSpPr>
        <p:spPr>
          <a:xfrm>
            <a:off x="2100177" y="1083786"/>
            <a:ext cx="8153694" cy="3835454"/>
          </a:xfrm>
          <a:custGeom>
            <a:avLst/>
            <a:gdLst/>
            <a:ahLst/>
            <a:cxnLst/>
            <a:rect l="l" t="t" r="r" b="b"/>
            <a:pathLst>
              <a:path w="12230541" h="7521783">
                <a:moveTo>
                  <a:pt x="0" y="0"/>
                </a:moveTo>
                <a:lnTo>
                  <a:pt x="12230540" y="0"/>
                </a:lnTo>
                <a:lnTo>
                  <a:pt x="12230540" y="7521782"/>
                </a:lnTo>
                <a:lnTo>
                  <a:pt x="0" y="7521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3CAD6643-FD98-2E6F-7DD0-DAA4104C6423}"/>
              </a:ext>
            </a:extLst>
          </p:cNvPr>
          <p:cNvSpPr/>
          <p:nvPr/>
        </p:nvSpPr>
        <p:spPr>
          <a:xfrm flipH="1">
            <a:off x="280686" y="3059857"/>
            <a:ext cx="3123972" cy="3798143"/>
          </a:xfrm>
          <a:custGeom>
            <a:avLst/>
            <a:gdLst/>
            <a:ahLst/>
            <a:cxnLst/>
            <a:rect l="l" t="t" r="r" b="b"/>
            <a:pathLst>
              <a:path w="4685958" h="5697214">
                <a:moveTo>
                  <a:pt x="4685958" y="0"/>
                </a:moveTo>
                <a:lnTo>
                  <a:pt x="0" y="0"/>
                </a:lnTo>
                <a:lnTo>
                  <a:pt x="0" y="5697213"/>
                </a:lnTo>
                <a:lnTo>
                  <a:pt x="4685958" y="5697213"/>
                </a:lnTo>
                <a:lnTo>
                  <a:pt x="468595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72D492C4-00A1-384D-68DB-81FA49FF6DE9}"/>
              </a:ext>
            </a:extLst>
          </p:cNvPr>
          <p:cNvSpPr/>
          <p:nvPr/>
        </p:nvSpPr>
        <p:spPr>
          <a:xfrm>
            <a:off x="8715143" y="2949133"/>
            <a:ext cx="2792675" cy="3580353"/>
          </a:xfrm>
          <a:custGeom>
            <a:avLst/>
            <a:gdLst/>
            <a:ahLst/>
            <a:cxnLst/>
            <a:rect l="l" t="t" r="r" b="b"/>
            <a:pathLst>
              <a:path w="4189013" h="5370530">
                <a:moveTo>
                  <a:pt x="0" y="0"/>
                </a:moveTo>
                <a:lnTo>
                  <a:pt x="4189013" y="0"/>
                </a:lnTo>
                <a:lnTo>
                  <a:pt x="4189013" y="5370530"/>
                </a:lnTo>
                <a:lnTo>
                  <a:pt x="0" y="5370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3E1B42-E47B-CA0B-6267-C5BB1BABF6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6127" y="1413950"/>
            <a:ext cx="3645724" cy="1182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8EFE12-F30A-87C9-AEE1-B279D48E3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1142" y="2555428"/>
            <a:ext cx="7675529" cy="1585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039" y="-212816"/>
            <a:ext cx="1863986" cy="1850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2835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9E381-87F7-843A-F59C-ED76EB940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9E37B9E-96CE-F22D-A375-153ED34D1664}"/>
              </a:ext>
            </a:extLst>
          </p:cNvPr>
          <p:cNvGrpSpPr/>
          <p:nvPr/>
        </p:nvGrpSpPr>
        <p:grpSpPr>
          <a:xfrm>
            <a:off x="505022" y="358815"/>
            <a:ext cx="11184556" cy="6087824"/>
            <a:chOff x="-298087" y="-886905"/>
            <a:chExt cx="4607937" cy="211888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DC393E6-82CA-AB55-4AFC-FBBD52E60775}"/>
                </a:ext>
              </a:extLst>
            </p:cNvPr>
            <p:cNvSpPr/>
            <p:nvPr/>
          </p:nvSpPr>
          <p:spPr>
            <a:xfrm>
              <a:off x="-298087" y="-886905"/>
              <a:ext cx="4607937" cy="2118885"/>
            </a:xfrm>
            <a:custGeom>
              <a:avLst/>
              <a:gdLst/>
              <a:ahLst/>
              <a:cxnLst/>
              <a:rect l="l" t="t" r="r" b="b"/>
              <a:pathLst>
                <a:path w="1828027" h="923962">
                  <a:moveTo>
                    <a:pt x="33463" y="0"/>
                  </a:moveTo>
                  <a:lnTo>
                    <a:pt x="1794565" y="0"/>
                  </a:lnTo>
                  <a:cubicBezTo>
                    <a:pt x="1813046" y="0"/>
                    <a:pt x="1828027" y="14982"/>
                    <a:pt x="1828027" y="33463"/>
                  </a:cubicBezTo>
                  <a:lnTo>
                    <a:pt x="1828027" y="890499"/>
                  </a:lnTo>
                  <a:cubicBezTo>
                    <a:pt x="1828027" y="908980"/>
                    <a:pt x="1813046" y="923962"/>
                    <a:pt x="1794565" y="923962"/>
                  </a:cubicBezTo>
                  <a:lnTo>
                    <a:pt x="33463" y="923962"/>
                  </a:lnTo>
                  <a:cubicBezTo>
                    <a:pt x="14982" y="923962"/>
                    <a:pt x="0" y="908980"/>
                    <a:pt x="0" y="890499"/>
                  </a:cubicBezTo>
                  <a:lnTo>
                    <a:pt x="0" y="33463"/>
                  </a:lnTo>
                  <a:cubicBezTo>
                    <a:pt x="0" y="14982"/>
                    <a:pt x="14982" y="0"/>
                    <a:pt x="33463" y="0"/>
                  </a:cubicBezTo>
                  <a:close/>
                </a:path>
              </a:pathLst>
            </a:custGeom>
            <a:solidFill>
              <a:srgbClr val="F9F9F9"/>
            </a:solidFill>
            <a:ln w="19050" cap="rnd">
              <a:solidFill>
                <a:srgbClr val="185A4D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F4CBC9-0A14-BA36-69D9-BF316F0CF41B}"/>
                </a:ext>
              </a:extLst>
            </p:cNvPr>
            <p:cNvSpPr txBox="1"/>
            <p:nvPr/>
          </p:nvSpPr>
          <p:spPr>
            <a:xfrm>
              <a:off x="0" y="-38100"/>
              <a:ext cx="1828027" cy="962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5458E7-4C8E-0F30-2E4E-D52F93B335B0}"/>
              </a:ext>
            </a:extLst>
          </p:cNvPr>
          <p:cNvSpPr txBox="1"/>
          <p:nvPr/>
        </p:nvSpPr>
        <p:spPr>
          <a:xfrm>
            <a:off x="844952" y="1364172"/>
            <a:ext cx="5000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 xà cừ vươn cao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Cam la đà mặt đất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Chuối, hồng, cau,… họp mặt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Cùng chung sống chan hòa.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717A6-78A5-184B-9B37-DC6C9A3C8BCB}"/>
              </a:ext>
            </a:extLst>
          </p:cNvPr>
          <p:cNvSpPr txBox="1"/>
          <p:nvPr/>
        </p:nvSpPr>
        <p:spPr>
          <a:xfrm>
            <a:off x="914603" y="3723202"/>
            <a:ext cx="4780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 đi qua gật gù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Chim tới khen rối rít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 qua che vòm mát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Đất màu dành tốt tươi.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4A07A-5801-362D-0005-4A3EA29616E4}"/>
              </a:ext>
            </a:extLst>
          </p:cNvPr>
          <p:cNvSpPr txBox="1"/>
          <p:nvPr/>
        </p:nvSpPr>
        <p:spPr>
          <a:xfrm>
            <a:off x="6972617" y="2256524"/>
            <a:ext cx="4536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Vườn cây sống thật vui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Nắng mưa cùng chia sẻ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Đêm đêm ru nhau ngủ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Bình minh lại xôn xao…</a:t>
            </a:r>
          </a:p>
          <a:p>
            <a:pPr algn="r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(Nguyễn Trọng Hoàn)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CDDAC-8421-9871-3824-90FED07D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08" y="460412"/>
            <a:ext cx="4285319" cy="884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039" y="-212816"/>
            <a:ext cx="1863986" cy="1850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2270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550608" y="404630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ς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vườn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xà cừ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Cam la đà jặt đất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ChuĒ, hŬg, cau, … hĤ jặt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sūg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hƣ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638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đi Ǖ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gật gù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Ǉƞ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Ά΄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ǟĒ ǟít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Ǖ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Έ;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vī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jàu dà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 Ǉư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VưŊ cây sūg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jưa cùng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 sẻ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ǟu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wgủ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xŪ xao…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6741790" y="314271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Tǟŧg H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oàn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93AAB5-B94E-4E7C-AD86-AA3A15D51E8F}"/>
              </a:ext>
            </a:extLst>
          </p:cNvPr>
          <p:cNvSpPr/>
          <p:nvPr/>
        </p:nvSpPr>
        <p:spPr>
          <a:xfrm>
            <a:off x="649213" y="1277988"/>
            <a:ext cx="10893574" cy="4695318"/>
          </a:xfrm>
          <a:prstGeom prst="roundRect">
            <a:avLst>
              <a:gd name="adj" fmla="val 15902"/>
            </a:avLst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84E6B0-66F4-4CCB-9EEC-E661CD624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609" y="3951584"/>
            <a:ext cx="4493257" cy="31778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431313B-0036-403C-874F-8AE3B5CF3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3" b="82004"/>
          <a:stretch/>
        </p:blipFill>
        <p:spPr>
          <a:xfrm>
            <a:off x="8720448" y="-136349"/>
            <a:ext cx="1715729" cy="1234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984D61-7F67-4540-82BC-CE6E9BC08D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222" y="72580"/>
            <a:ext cx="1113112" cy="11131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959060-2499-4CA4-BED8-B00D625981F1}"/>
              </a:ext>
            </a:extLst>
          </p:cNvPr>
          <p:cNvSpPr/>
          <p:nvPr/>
        </p:nvSpPr>
        <p:spPr>
          <a:xfrm>
            <a:off x="3880906" y="323955"/>
            <a:ext cx="4430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 ý khi trình bày</a:t>
            </a:r>
          </a:p>
        </p:txBody>
      </p:sp>
      <p:pic>
        <p:nvPicPr>
          <p:cNvPr id="18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DB278F43-2683-477E-8956-B53AC7270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4351A7-0CF9-45EB-9872-6F09A764F112}"/>
              </a:ext>
            </a:extLst>
          </p:cNvPr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1607B2C-D1BC-4396-A5BE-3393C83B5772}"/>
              </a:ext>
            </a:extLst>
          </p:cNvPr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00F404-DE2B-444D-A06D-8E42484874A4}"/>
              </a:ext>
            </a:extLst>
          </p:cNvPr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E067C8-77AF-440D-9EED-96CF5A011AC9}"/>
              </a:ext>
            </a:extLst>
          </p:cNvPr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408EC-283D-4DEC-ABC9-303F399DB59E}"/>
              </a:ext>
            </a:extLst>
          </p:cNvPr>
          <p:cNvSpPr txBox="1"/>
          <p:nvPr/>
        </p:nvSpPr>
        <p:spPr>
          <a:xfrm>
            <a:off x="4459262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Bác xà cừ </a:t>
            </a:r>
            <a:r>
              <a:rPr lang="el-GR" sz="3200" b="1">
                <a:latin typeface="HP001 4 hàng" panose="020B0603050302020204" pitchFamily="34" charset="0"/>
              </a:rPr>
              <a:t>νΰΩ </a:t>
            </a:r>
            <a:r>
              <a:rPr lang="en-US" sz="3200" b="1">
                <a:latin typeface="HP001 4 hàng" panose="020B0603050302020204" pitchFamily="34" charset="0"/>
              </a:rPr>
              <a:t>cao</a:t>
            </a:r>
            <a:endParaRPr lang="en-US" sz="3200" b="1" dirty="0" err="1">
              <a:latin typeface="HP001 4 hàng" panose="020B06030503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039" y="-212816"/>
            <a:ext cx="1863986" cy="1850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8692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 animBg="1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13E81-D170-90C7-94E2-1BFCACF7E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AE3DF39-610C-67B6-2628-D416104DB793}"/>
              </a:ext>
            </a:extLst>
          </p:cNvPr>
          <p:cNvGrpSpPr/>
          <p:nvPr/>
        </p:nvGrpSpPr>
        <p:grpSpPr>
          <a:xfrm>
            <a:off x="505022" y="358815"/>
            <a:ext cx="11184556" cy="6087824"/>
            <a:chOff x="-298087" y="-886905"/>
            <a:chExt cx="4607937" cy="211888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7A42D97-2055-6426-3452-2BDDE95A6570}"/>
                </a:ext>
              </a:extLst>
            </p:cNvPr>
            <p:cNvSpPr/>
            <p:nvPr/>
          </p:nvSpPr>
          <p:spPr>
            <a:xfrm>
              <a:off x="-298087" y="-886905"/>
              <a:ext cx="4607937" cy="2118885"/>
            </a:xfrm>
            <a:custGeom>
              <a:avLst/>
              <a:gdLst/>
              <a:ahLst/>
              <a:cxnLst/>
              <a:rect l="l" t="t" r="r" b="b"/>
              <a:pathLst>
                <a:path w="1828027" h="923962">
                  <a:moveTo>
                    <a:pt x="33463" y="0"/>
                  </a:moveTo>
                  <a:lnTo>
                    <a:pt x="1794565" y="0"/>
                  </a:lnTo>
                  <a:cubicBezTo>
                    <a:pt x="1813046" y="0"/>
                    <a:pt x="1828027" y="14982"/>
                    <a:pt x="1828027" y="33463"/>
                  </a:cubicBezTo>
                  <a:lnTo>
                    <a:pt x="1828027" y="890499"/>
                  </a:lnTo>
                  <a:cubicBezTo>
                    <a:pt x="1828027" y="908980"/>
                    <a:pt x="1813046" y="923962"/>
                    <a:pt x="1794565" y="923962"/>
                  </a:cubicBezTo>
                  <a:lnTo>
                    <a:pt x="33463" y="923962"/>
                  </a:lnTo>
                  <a:cubicBezTo>
                    <a:pt x="14982" y="923962"/>
                    <a:pt x="0" y="908980"/>
                    <a:pt x="0" y="890499"/>
                  </a:cubicBezTo>
                  <a:lnTo>
                    <a:pt x="0" y="33463"/>
                  </a:lnTo>
                  <a:cubicBezTo>
                    <a:pt x="0" y="14982"/>
                    <a:pt x="14982" y="0"/>
                    <a:pt x="33463" y="0"/>
                  </a:cubicBezTo>
                  <a:close/>
                </a:path>
              </a:pathLst>
            </a:custGeom>
            <a:solidFill>
              <a:srgbClr val="F9F9F9"/>
            </a:solidFill>
            <a:ln w="19050" cap="rnd">
              <a:solidFill>
                <a:srgbClr val="185A4D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2C7DEF-EB26-9DC2-B048-E71374388AF5}"/>
                </a:ext>
              </a:extLst>
            </p:cNvPr>
            <p:cNvSpPr txBox="1"/>
            <p:nvPr/>
          </p:nvSpPr>
          <p:spPr>
            <a:xfrm>
              <a:off x="0" y="-38100"/>
              <a:ext cx="1828027" cy="962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815652A-6F53-1C1C-84AE-853A94665B08}"/>
              </a:ext>
            </a:extLst>
          </p:cNvPr>
          <p:cNvSpPr txBox="1"/>
          <p:nvPr/>
        </p:nvSpPr>
        <p:spPr>
          <a:xfrm>
            <a:off x="1203325" y="673741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a.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Chọn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lặng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hoặc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nặng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thay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cho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 ô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vuông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小宝贝儿拼音体" panose="02010601030101010101" pitchFamily="2" charset="-122"/>
                <a:cs typeface="萝莉体 第二版" panose="02000500000000000000" pitchFamily="2" charset="-122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804BE7-113F-5BE4-8FCB-C98496AF9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35" y="1557561"/>
            <a:ext cx="9153090" cy="3746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039" y="-212816"/>
            <a:ext cx="1863986" cy="1850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3350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465E6D-32DE-DE62-098E-56843B302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4" y="1575655"/>
            <a:ext cx="8644877" cy="3706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039" y="-212816"/>
            <a:ext cx="1863986" cy="1850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9235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195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Aptos</vt:lpstr>
      <vt:lpstr>Aptos Display</vt:lpstr>
      <vt:lpstr>Arial-Rounded</vt:lpstr>
      <vt:lpstr>等线</vt:lpstr>
      <vt:lpstr>微软雅黑</vt:lpstr>
      <vt:lpstr>字魂70号-灵悦黑体</vt:lpstr>
      <vt:lpstr>小宝贝儿拼音体</vt:lpstr>
      <vt:lpstr>萝莉体 第二版</vt:lpstr>
      <vt:lpstr>Arial</vt:lpstr>
      <vt:lpstr>Calibri</vt:lpstr>
      <vt:lpstr>Cambria</vt:lpstr>
      <vt:lpstr>HP001 4 hàng</vt:lpstr>
      <vt:lpstr>1_Office Theme</vt:lpstr>
      <vt:lpstr>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2022-08-30T23:57:02Z</dcterms:created>
  <dcterms:modified xsi:type="dcterms:W3CDTF">2025-12-11T05:02:56Z</dcterms:modified>
</cp:coreProperties>
</file>