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0"/>
  </p:notesMasterIdLst>
  <p:sldIdLst>
    <p:sldId id="277" r:id="rId3"/>
    <p:sldId id="264" r:id="rId4"/>
    <p:sldId id="3997" r:id="rId5"/>
    <p:sldId id="300" r:id="rId6"/>
    <p:sldId id="295" r:id="rId7"/>
    <p:sldId id="290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78" d="100"/>
          <a:sy n="78" d="100"/>
        </p:scale>
        <p:origin x="112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3EF9-2576-4AAA-9E04-0452D06FD39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1978-7C80-4474-A4A0-B57F80CC0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6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93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3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22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475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901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961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7790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723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089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10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0527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963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3716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77EEFCB-841D-47F3-2786-A15A787D5F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8C7D0FB-F8FD-4C21-20A1-93C8F7E357BC}"/>
              </a:ext>
            </a:extLst>
          </p:cNvPr>
          <p:cNvGrpSpPr/>
          <p:nvPr userDrawn="1"/>
        </p:nvGrpSpPr>
        <p:grpSpPr>
          <a:xfrm>
            <a:off x="223557" y="280116"/>
            <a:ext cx="11761571" cy="6358970"/>
            <a:chOff x="0" y="0"/>
            <a:chExt cx="4646547" cy="251218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F014D56-CC01-1AA1-A397-0CF64FB10506}"/>
                </a:ext>
              </a:extLst>
            </p:cNvPr>
            <p:cNvSpPr/>
            <p:nvPr/>
          </p:nvSpPr>
          <p:spPr>
            <a:xfrm>
              <a:off x="0" y="0"/>
              <a:ext cx="4646547" cy="2512186"/>
            </a:xfrm>
            <a:custGeom>
              <a:avLst/>
              <a:gdLst/>
              <a:ahLst/>
              <a:cxnLst/>
              <a:rect l="l" t="t" r="r" b="b"/>
              <a:pathLst>
                <a:path w="4646547" h="2512186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2499021"/>
                  </a:lnTo>
                  <a:cubicBezTo>
                    <a:pt x="4646547" y="2502512"/>
                    <a:pt x="4645159" y="2505861"/>
                    <a:pt x="4642691" y="2508330"/>
                  </a:cubicBezTo>
                  <a:cubicBezTo>
                    <a:pt x="4640222" y="2510799"/>
                    <a:pt x="4636873" y="2512186"/>
                    <a:pt x="4633382" y="2512186"/>
                  </a:cubicBezTo>
                  <a:lnTo>
                    <a:pt x="13165" y="2512186"/>
                  </a:lnTo>
                  <a:cubicBezTo>
                    <a:pt x="9673" y="2512186"/>
                    <a:pt x="6325" y="2510799"/>
                    <a:pt x="3856" y="2508330"/>
                  </a:cubicBezTo>
                  <a:cubicBezTo>
                    <a:pt x="1387" y="2505861"/>
                    <a:pt x="0" y="2502512"/>
                    <a:pt x="0" y="2499021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D2DB0335-845D-D882-B451-BD216AE8BE9B}"/>
                </a:ext>
              </a:extLst>
            </p:cNvPr>
            <p:cNvSpPr txBox="1"/>
            <p:nvPr/>
          </p:nvSpPr>
          <p:spPr>
            <a:xfrm>
              <a:off x="0" y="-9525"/>
              <a:ext cx="4646547" cy="2521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08E26C-688C-2779-D205-EA261DEB7A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C87EFB-517F-DCB2-F498-C09DDBBB22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323417" y="4082329"/>
            <a:ext cx="9182783" cy="4289125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84" y="5653349"/>
            <a:ext cx="12175317" cy="3202384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350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28391" y="1174058"/>
            <a:ext cx="3803171" cy="6432425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68630" y="218915"/>
            <a:ext cx="11075670" cy="3804445"/>
            <a:chOff x="0" y="0"/>
            <a:chExt cx="4646547" cy="12681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6547" cy="1268182"/>
            </a:xfrm>
            <a:custGeom>
              <a:avLst/>
              <a:gdLst/>
              <a:ahLst/>
              <a:cxnLst/>
              <a:rect l="l" t="t" r="r" b="b"/>
              <a:pathLst>
                <a:path w="4646547" h="1268182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1255017"/>
                  </a:lnTo>
                  <a:cubicBezTo>
                    <a:pt x="4646547" y="1258509"/>
                    <a:pt x="4645159" y="1261857"/>
                    <a:pt x="4642691" y="1264326"/>
                  </a:cubicBezTo>
                  <a:cubicBezTo>
                    <a:pt x="4640222" y="1266795"/>
                    <a:pt x="4636873" y="1268182"/>
                    <a:pt x="4633382" y="1268182"/>
                  </a:cubicBezTo>
                  <a:lnTo>
                    <a:pt x="13165" y="1268182"/>
                  </a:lnTo>
                  <a:cubicBezTo>
                    <a:pt x="9673" y="1268182"/>
                    <a:pt x="6325" y="1266795"/>
                    <a:pt x="3856" y="1264326"/>
                  </a:cubicBezTo>
                  <a:cubicBezTo>
                    <a:pt x="1387" y="1261857"/>
                    <a:pt x="0" y="1258509"/>
                    <a:pt x="0" y="1255017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646547" cy="12777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C8B95A-79F8-FA55-6CC0-2994DAAFF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1"/>
          <a:stretch/>
        </p:blipFill>
        <p:spPr>
          <a:xfrm>
            <a:off x="330200" y="3796891"/>
            <a:ext cx="11417300" cy="3563779"/>
          </a:xfrm>
          <a:prstGeom prst="rect">
            <a:avLst/>
          </a:prstGeom>
        </p:spPr>
      </p:pic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116F9A5E-C2B5-BB21-AED1-946C861CBFB2}"/>
              </a:ext>
            </a:extLst>
          </p:cNvPr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42244E-B648-BF11-3BD0-C2AF62221D86}"/>
              </a:ext>
            </a:extLst>
          </p:cNvPr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3A3CA7-DA45-463A-6EFB-43C825A079AE}"/>
                </a:ext>
              </a:extLst>
            </p:cNvPr>
            <p:cNvPicPr/>
            <p:nvPr/>
          </p:nvPicPr>
          <p:blipFill>
            <a:blip r:embed="rId7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6D947BED-0DDE-F2E8-CEA6-FB0497137EFA}"/>
                </a:ext>
              </a:extLst>
            </p:cNvPr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8EDF1E-2CF0-DD91-DEB5-EB773A8A7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422" y="1863090"/>
            <a:ext cx="9686021" cy="2062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D28EA4-72B7-8D5E-F06C-EF5E26362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15" y="1109425"/>
            <a:ext cx="1950889" cy="1072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039" y="-21281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70844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67A9FBCD-A9D3-4B8C-97C3-736E32950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17F8A1-843E-4F0B-89EE-FA0D633E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0" y="2808211"/>
            <a:ext cx="8162684" cy="288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F8D6989-2C0D-48F8-99A6-FCA4D3858B94}"/>
              </a:ext>
            </a:extLst>
          </p:cNvPr>
          <p:cNvSpPr/>
          <p:nvPr/>
        </p:nvSpPr>
        <p:spPr>
          <a:xfrm>
            <a:off x="1743518" y="2136924"/>
            <a:ext cx="2668994" cy="952500"/>
          </a:xfrm>
          <a:prstGeom prst="wedgeRoundRectCallout">
            <a:avLst>
              <a:gd name="adj1" fmla="val -1536"/>
              <a:gd name="adj2" fmla="val 775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7F651CF-7FA2-4430-8AB5-E1761D4CDCA2}"/>
              </a:ext>
            </a:extLst>
          </p:cNvPr>
          <p:cNvSpPr/>
          <p:nvPr/>
        </p:nvSpPr>
        <p:spPr>
          <a:xfrm>
            <a:off x="4667694" y="680484"/>
            <a:ext cx="3349256" cy="1824149"/>
          </a:xfrm>
          <a:prstGeom prst="wedgeRoundRectCallout">
            <a:avLst>
              <a:gd name="adj1" fmla="val 14610"/>
              <a:gd name="adj2" fmla="val 68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E0CE4D5-26A1-49DB-A26B-0E6FD05505A3}"/>
              </a:ext>
            </a:extLst>
          </p:cNvPr>
          <p:cNvSpPr/>
          <p:nvPr/>
        </p:nvSpPr>
        <p:spPr>
          <a:xfrm>
            <a:off x="8133907" y="627321"/>
            <a:ext cx="4058093" cy="2068697"/>
          </a:xfrm>
          <a:prstGeom prst="wedgeRoundRectCallout">
            <a:avLst>
              <a:gd name="adj1" fmla="val -39193"/>
              <a:gd name="adj2" fmla="val 71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039" y="-21281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095153" y="1137684"/>
            <a:ext cx="10239153" cy="419986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618" y="1701006"/>
            <a:ext cx="1382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87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852" y="25771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11; 11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10, 11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78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id="{F07EA783-EF7D-4A29-99F0-C9960D0A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593265" y="5687814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312 : 2 = 156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0" y="372139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547355" y="458973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312 : 2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2F6D4963-CF7C-4CBF-A399-8F67FEFC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D4A7D9-CB0B-40B0-8AE1-744EBC0B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6C3B05-1363-4420-9DC7-81A883DFA789}"/>
              </a:ext>
            </a:extLst>
          </p:cNvPr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8EFAD246-2140-4F2D-A091-3133E382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C4B772-BDE5-428B-95B9-CC4F93F38E7F}"/>
              </a:ext>
            </a:extLst>
          </p:cNvPr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12; 12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12, 12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039" y="-21281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539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978003" y="1644870"/>
            <a:ext cx="8824676" cy="311851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2318224" y="269910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340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5" y="1701006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3125519" y="1767122"/>
            <a:ext cx="712788" cy="1431301"/>
            <a:chOff x="2299" y="1252"/>
            <a:chExt cx="449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496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457" y="261971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88" y="2152113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15;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6; 6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5;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364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20" y="261861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566" y="304403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2315133" y="356353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156 : 5 = 31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95694" y="83997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632415" y="969336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156 : 5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481" y="35082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039" y="-21281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866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6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465B67-7895-4485-92FE-1B9165465871}"/>
              </a:ext>
            </a:extLst>
          </p:cNvPr>
          <p:cNvGrpSpPr/>
          <p:nvPr/>
        </p:nvGrpSpPr>
        <p:grpSpPr>
          <a:xfrm>
            <a:off x="538634" y="37240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FF152A-BFAB-422E-921F-D51B2615A5F0}"/>
              </a:ext>
            </a:extLst>
          </p:cNvPr>
          <p:cNvSpPr txBox="1"/>
          <p:nvPr/>
        </p:nvSpPr>
        <p:spPr>
          <a:xfrm>
            <a:off x="1025338" y="28447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381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554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925034" y="24986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190847" y="25092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/>
          <p:nvPr/>
        </p:nvCxnSpPr>
        <p:spPr>
          <a:xfrm>
            <a:off x="1073887" y="3668232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190849" y="35938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6DBBC7-4894-4B8D-AC21-2CA58BC22B4F}"/>
              </a:ext>
            </a:extLst>
          </p:cNvPr>
          <p:cNvSpPr txBox="1"/>
          <p:nvPr/>
        </p:nvSpPr>
        <p:spPr>
          <a:xfrm>
            <a:off x="1424765" y="3593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FD4415-08D6-4537-9DE8-8CE4E3E3BF79}"/>
              </a:ext>
            </a:extLst>
          </p:cNvPr>
          <p:cNvSpPr txBox="1"/>
          <p:nvPr/>
        </p:nvSpPr>
        <p:spPr>
          <a:xfrm>
            <a:off x="2434857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9C4D70-85DF-40CB-82C4-A25D5694CF43}"/>
              </a:ext>
            </a:extLst>
          </p:cNvPr>
          <p:cNvSpPr txBox="1"/>
          <p:nvPr/>
        </p:nvSpPr>
        <p:spPr>
          <a:xfrm>
            <a:off x="1201481" y="40616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59E250-DE93-4DC2-83F4-684718E93FB0}"/>
              </a:ext>
            </a:extLst>
          </p:cNvPr>
          <p:cNvCxnSpPr/>
          <p:nvPr/>
        </p:nvCxnSpPr>
        <p:spPr>
          <a:xfrm>
            <a:off x="1183757" y="4703134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A2C549A-C144-489A-B3E0-A1CBFB071BF4}"/>
              </a:ext>
            </a:extLst>
          </p:cNvPr>
          <p:cNvSpPr txBox="1"/>
          <p:nvPr/>
        </p:nvSpPr>
        <p:spPr>
          <a:xfrm>
            <a:off x="1158951" y="4646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/>
          <p:nvPr/>
        </p:nvCxnSpPr>
        <p:spPr>
          <a:xfrm>
            <a:off x="5202863" y="2480930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167424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411973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209955" y="28282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E27155E-88DA-471D-AB75-FBF6AB5666E3}"/>
              </a:ext>
            </a:extLst>
          </p:cNvPr>
          <p:cNvSpPr txBox="1"/>
          <p:nvPr/>
        </p:nvSpPr>
        <p:spPr>
          <a:xfrm>
            <a:off x="5465133" y="3381154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D04CFF-17FE-41A0-AE10-C41089DFD590}"/>
              </a:ext>
            </a:extLst>
          </p:cNvPr>
          <p:cNvSpPr txBox="1"/>
          <p:nvPr/>
        </p:nvSpPr>
        <p:spPr>
          <a:xfrm>
            <a:off x="6581554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5E9B6A-4146-4379-A8D1-3F2CF92B924B}"/>
              </a:ext>
            </a:extLst>
          </p:cNvPr>
          <p:cNvSpPr txBox="1"/>
          <p:nvPr/>
        </p:nvSpPr>
        <p:spPr>
          <a:xfrm>
            <a:off x="5518298" y="39340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608D43-D7BF-4378-8121-B3F10FAF93AB}"/>
              </a:ext>
            </a:extLst>
          </p:cNvPr>
          <p:cNvCxnSpPr>
            <a:cxnSpLocks/>
          </p:cNvCxnSpPr>
          <p:nvPr/>
        </p:nvCxnSpPr>
        <p:spPr>
          <a:xfrm>
            <a:off x="5383616" y="4554279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1C3ED04-70CF-4448-AD16-7BEBF23F15DD}"/>
              </a:ext>
            </a:extLst>
          </p:cNvPr>
          <p:cNvSpPr txBox="1"/>
          <p:nvPr/>
        </p:nvSpPr>
        <p:spPr>
          <a:xfrm>
            <a:off x="5518297" y="4550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8920717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186531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8952614" y="32004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9381E38-A5A8-45E5-848B-3B9F8AB336EF}"/>
              </a:ext>
            </a:extLst>
          </p:cNvPr>
          <p:cNvSpPr txBox="1"/>
          <p:nvPr/>
        </p:nvSpPr>
        <p:spPr>
          <a:xfrm>
            <a:off x="9005776" y="37851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7EB96C-E716-4559-9B56-107FB683C0C7}"/>
              </a:ext>
            </a:extLst>
          </p:cNvPr>
          <p:cNvSpPr txBox="1"/>
          <p:nvPr/>
        </p:nvSpPr>
        <p:spPr>
          <a:xfrm>
            <a:off x="9250325" y="37745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3D63EA-F06D-4AC1-AE71-51EFE0A60766}"/>
              </a:ext>
            </a:extLst>
          </p:cNvPr>
          <p:cNvSpPr txBox="1"/>
          <p:nvPr/>
        </p:nvSpPr>
        <p:spPr>
          <a:xfrm>
            <a:off x="10334847" y="220094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DB181C-9702-4D7B-92FC-26A32B8A8D62}"/>
              </a:ext>
            </a:extLst>
          </p:cNvPr>
          <p:cNvSpPr txBox="1"/>
          <p:nvPr/>
        </p:nvSpPr>
        <p:spPr>
          <a:xfrm>
            <a:off x="9335387" y="42317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9F0EDD-EBB3-4B07-B7E3-5817994E0975}"/>
              </a:ext>
            </a:extLst>
          </p:cNvPr>
          <p:cNvCxnSpPr>
            <a:cxnSpLocks/>
          </p:cNvCxnSpPr>
          <p:nvPr/>
        </p:nvCxnSpPr>
        <p:spPr>
          <a:xfrm>
            <a:off x="9158174" y="4851991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282222" y="47102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536" y="-87161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741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48" grpId="0"/>
      <p:bldP spid="49" grpId="0"/>
      <p:bldP spid="57" grpId="0"/>
      <p:bldP spid="60" grpId="0"/>
      <p:bldP spid="61" grpId="0"/>
      <p:bldP spid="62" grpId="0"/>
      <p:bldP spid="65" grpId="0"/>
      <p:bldP spid="66" grpId="0"/>
      <p:bldP spid="67" grpId="0"/>
      <p:bldP spid="68" grpId="0"/>
      <p:bldP spid="71" grpId="0"/>
      <p:bldP spid="74" grpId="0"/>
      <p:bldP spid="75" grpId="0"/>
      <p:bldP spid="76" grpId="0"/>
      <p:bldP spid="78" grpId="0"/>
      <p:bldP spid="79" grpId="0"/>
      <p:bldP spid="80" grpId="0"/>
      <p:bldP spid="84" grpId="0"/>
      <p:bldP spid="85" grpId="0"/>
      <p:bldP spid="86" grpId="0"/>
      <p:bldP spid="87" grpId="0"/>
      <p:bldP spid="91" grpId="0"/>
      <p:bldP spid="92" grpId="0"/>
      <p:bldP spid="93" grpId="0"/>
      <p:bldP spid="94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 570">
            <a:extLst>
              <a:ext uri="{FF2B5EF4-FFF2-40B4-BE49-F238E27FC236}">
                <a16:creationId xmlns:a16="http://schemas.microsoft.com/office/drawing/2014/main" id="{9A437BC8-EAE1-4F43-B903-778C16E51F12}"/>
              </a:ext>
            </a:extLst>
          </p:cNvPr>
          <p:cNvGrpSpPr/>
          <p:nvPr/>
        </p:nvGrpSpPr>
        <p:grpSpPr>
          <a:xfrm>
            <a:off x="302591" y="156266"/>
            <a:ext cx="619044" cy="584775"/>
            <a:chOff x="621568" y="794220"/>
            <a:chExt cx="619044" cy="584775"/>
          </a:xfrm>
        </p:grpSpPr>
        <p:pic>
          <p:nvPicPr>
            <p:cNvPr id="572" name="Picture 571">
              <a:extLst>
                <a:ext uri="{FF2B5EF4-FFF2-40B4-BE49-F238E27FC236}">
                  <a16:creationId xmlns:a16="http://schemas.microsoft.com/office/drawing/2014/main" id="{44F62AC2-A5D6-4F61-A4C2-6B6E71C8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B054FF19-92A1-4208-99C9-7A23355412EE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63F1AC-8261-4C60-A573-7B492CB40A50}"/>
              </a:ext>
            </a:extLst>
          </p:cNvPr>
          <p:cNvSpPr/>
          <p:nvPr/>
        </p:nvSpPr>
        <p:spPr>
          <a:xfrm>
            <a:off x="967563" y="148856"/>
            <a:ext cx="11015330" cy="14885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DDBB074F-0F6B-4848-83A6-FFF6A72800FE}"/>
              </a:ext>
            </a:extLst>
          </p:cNvPr>
          <p:cNvSpPr txBox="1"/>
          <p:nvPr/>
        </p:nvSpPr>
        <p:spPr>
          <a:xfrm>
            <a:off x="1111194" y="114855"/>
            <a:ext cx="1066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B6B60DEC-52B7-4987-9EBE-CF37747429B2}"/>
              </a:ext>
            </a:extLst>
          </p:cNvPr>
          <p:cNvSpPr txBox="1"/>
          <p:nvPr/>
        </p:nvSpPr>
        <p:spPr>
          <a:xfrm>
            <a:off x="5321775" y="1800964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A9C2F80F-85D6-4F23-AC01-1AD11069AB39}"/>
              </a:ext>
            </a:extLst>
          </p:cNvPr>
          <p:cNvSpPr txBox="1"/>
          <p:nvPr/>
        </p:nvSpPr>
        <p:spPr>
          <a:xfrm>
            <a:off x="2700670" y="2691351"/>
            <a:ext cx="913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đóng được số hộp táo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00D08908-1B2A-4B8A-B54E-A70836C5123A}"/>
              </a:ext>
            </a:extLst>
          </p:cNvPr>
          <p:cNvSpPr txBox="1"/>
          <p:nvPr/>
        </p:nvSpPr>
        <p:spPr>
          <a:xfrm>
            <a:off x="4639141" y="342368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354 : 6 = 59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8467261A-BE47-4D77-9E2C-BB5C9F6C477A}"/>
              </a:ext>
            </a:extLst>
          </p:cNvPr>
          <p:cNvSpPr txBox="1"/>
          <p:nvPr/>
        </p:nvSpPr>
        <p:spPr>
          <a:xfrm>
            <a:off x="6510471" y="422052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039" y="-21281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467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34751" y="3275636"/>
            <a:ext cx="3605097" cy="3806209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0043" y="1573034"/>
            <a:ext cx="13732087" cy="177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039" y="-21281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3152937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345</Words>
  <Application>Microsoft Office PowerPoint</Application>
  <PresentationFormat>Widescreen</PresentationFormat>
  <Paragraphs>96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Coiny</vt:lpstr>
      <vt:lpstr>等线</vt:lpstr>
      <vt:lpstr>微软雅黑</vt:lpstr>
      <vt:lpstr>微软雅黑</vt:lpstr>
      <vt:lpstr>迷你简细行楷</vt:lpstr>
      <vt:lpstr>Arial</vt:lpstr>
      <vt:lpstr>Calibri</vt:lpstr>
      <vt:lpstr>Calibri Light</vt:lpstr>
      <vt:lpstr>Cambria</vt:lpstr>
      <vt:lpstr>Times New Roman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72</cp:revision>
  <dcterms:created xsi:type="dcterms:W3CDTF">2022-09-06T01:55:52Z</dcterms:created>
  <dcterms:modified xsi:type="dcterms:W3CDTF">2025-12-11T05:01:45Z</dcterms:modified>
</cp:coreProperties>
</file>