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705" r:id="rId3"/>
    <p:sldMasterId id="2147483731" r:id="rId4"/>
  </p:sldMasterIdLst>
  <p:notesMasterIdLst>
    <p:notesMasterId r:id="rId14"/>
  </p:notesMasterIdLst>
  <p:handoutMasterIdLst>
    <p:handoutMasterId r:id="rId15"/>
  </p:handoutMasterIdLst>
  <p:sldIdLst>
    <p:sldId id="402" r:id="rId5"/>
    <p:sldId id="285" r:id="rId6"/>
    <p:sldId id="311" r:id="rId7"/>
    <p:sldId id="314" r:id="rId8"/>
    <p:sldId id="380" r:id="rId9"/>
    <p:sldId id="381" r:id="rId10"/>
    <p:sldId id="257" r:id="rId11"/>
    <p:sldId id="397" r:id="rId12"/>
    <p:sldId id="4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363" autoAdjust="0"/>
  </p:normalViewPr>
  <p:slideViewPr>
    <p:cSldViewPr snapToGrid="0">
      <p:cViewPr varScale="1">
        <p:scale>
          <a:sx n="76" d="100"/>
          <a:sy n="76" d="100"/>
        </p:scale>
        <p:origin x="103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A279AA-954A-4CEC-9A4C-4531BB81D4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A6A39-8C72-4CF6-AA3F-5BF0655FBD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9A4A9-2DF1-4C05-94F1-4660CEE97A28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0867F-53FD-4485-9565-88523366A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9AF84-44EC-41E5-955F-14169BED1E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85077-827E-4D13-ADA2-F4A8B6E2D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8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FFBBF-DE20-4B4E-9DC9-1F601C0E5581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5609A-2F4A-4C4F-BDC5-6CF90385F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4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51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025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1279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8634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572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627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4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3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3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42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65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3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1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74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0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2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D346A8-C471-4B99-88A3-5602024F14A0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4E23EC-1307-4B14-ACC5-E56E7B999E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5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82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05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40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174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5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9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73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6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296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4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7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649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169229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3"/>
          <p:cNvGrpSpPr/>
          <p:nvPr/>
        </p:nvGrpSpPr>
        <p:grpSpPr>
          <a:xfrm>
            <a:off x="-87267" y="624834"/>
            <a:ext cx="12584067" cy="6723367"/>
            <a:chOff x="-65450" y="468625"/>
            <a:chExt cx="9438050" cy="5042525"/>
          </a:xfrm>
        </p:grpSpPr>
        <p:sp>
          <p:nvSpPr>
            <p:cNvPr id="338" name="Google Shape;338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" name="Google Shape;340;p3"/>
            <p:cNvGrpSpPr/>
            <p:nvPr/>
          </p:nvGrpSpPr>
          <p:grpSpPr>
            <a:xfrm>
              <a:off x="-3318" y="1880800"/>
              <a:ext cx="831325" cy="1035350"/>
              <a:chOff x="238125" y="2109400"/>
              <a:chExt cx="831325" cy="1035350"/>
            </a:xfrm>
          </p:grpSpPr>
          <p:sp>
            <p:nvSpPr>
              <p:cNvPr id="341" name="Google Shape;341;p3"/>
              <p:cNvSpPr/>
              <p:nvPr/>
            </p:nvSpPr>
            <p:spPr>
              <a:xfrm>
                <a:off x="496475" y="2109400"/>
                <a:ext cx="260675" cy="53760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4" extrusionOk="0">
                    <a:moveTo>
                      <a:pt x="7849" y="1"/>
                    </a:moveTo>
                    <a:cubicBezTo>
                      <a:pt x="7291" y="1"/>
                      <a:pt x="6718" y="164"/>
                      <a:pt x="6232" y="440"/>
                    </a:cubicBezTo>
                    <a:cubicBezTo>
                      <a:pt x="5320" y="987"/>
                      <a:pt x="4681" y="1838"/>
                      <a:pt x="4104" y="2719"/>
                    </a:cubicBezTo>
                    <a:cubicBezTo>
                      <a:pt x="639" y="8282"/>
                      <a:pt x="1" y="15455"/>
                      <a:pt x="2432" y="21504"/>
                    </a:cubicBezTo>
                    <a:cubicBezTo>
                      <a:pt x="5928" y="16245"/>
                      <a:pt x="9271" y="10683"/>
                      <a:pt x="10213" y="4391"/>
                    </a:cubicBezTo>
                    <a:cubicBezTo>
                      <a:pt x="10426" y="2993"/>
                      <a:pt x="10365" y="1260"/>
                      <a:pt x="9210" y="409"/>
                    </a:cubicBezTo>
                    <a:cubicBezTo>
                      <a:pt x="8813" y="126"/>
                      <a:pt x="8337" y="1"/>
                      <a:pt x="7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238875" y="2190000"/>
                <a:ext cx="31005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12402" h="18159" extrusionOk="0">
                    <a:moveTo>
                      <a:pt x="1571" y="1"/>
                    </a:moveTo>
                    <a:cubicBezTo>
                      <a:pt x="1032" y="1"/>
                      <a:pt x="496" y="99"/>
                      <a:pt x="0" y="316"/>
                    </a:cubicBezTo>
                    <a:lnTo>
                      <a:pt x="0" y="8766"/>
                    </a:lnTo>
                    <a:cubicBezTo>
                      <a:pt x="882" y="9739"/>
                      <a:pt x="1976" y="10559"/>
                      <a:pt x="3010" y="11350"/>
                    </a:cubicBezTo>
                    <a:cubicBezTo>
                      <a:pt x="6080" y="13721"/>
                      <a:pt x="9210" y="16061"/>
                      <a:pt x="12402" y="18158"/>
                    </a:cubicBezTo>
                    <a:cubicBezTo>
                      <a:pt x="12280" y="17490"/>
                      <a:pt x="12128" y="16791"/>
                      <a:pt x="12067" y="16152"/>
                    </a:cubicBezTo>
                    <a:cubicBezTo>
                      <a:pt x="11916" y="15301"/>
                      <a:pt x="11764" y="14480"/>
                      <a:pt x="11551" y="13660"/>
                    </a:cubicBezTo>
                    <a:cubicBezTo>
                      <a:pt x="10578" y="9435"/>
                      <a:pt x="9089" y="5271"/>
                      <a:pt x="6049" y="2231"/>
                    </a:cubicBezTo>
                    <a:cubicBezTo>
                      <a:pt x="5168" y="1410"/>
                      <a:pt x="4225" y="650"/>
                      <a:pt x="3101" y="255"/>
                    </a:cubicBezTo>
                    <a:cubicBezTo>
                      <a:pt x="2609" y="92"/>
                      <a:pt x="2089" y="1"/>
                      <a:pt x="1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238125" y="2502600"/>
                <a:ext cx="311575" cy="236350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9454" extrusionOk="0">
                    <a:moveTo>
                      <a:pt x="0" y="1"/>
                    </a:moveTo>
                    <a:lnTo>
                      <a:pt x="0" y="9454"/>
                    </a:lnTo>
                    <a:cubicBezTo>
                      <a:pt x="2736" y="8815"/>
                      <a:pt x="5380" y="7721"/>
                      <a:pt x="8024" y="6901"/>
                    </a:cubicBezTo>
                    <a:cubicBezTo>
                      <a:pt x="9423" y="6505"/>
                      <a:pt x="10790" y="6141"/>
                      <a:pt x="12158" y="5989"/>
                    </a:cubicBezTo>
                    <a:lnTo>
                      <a:pt x="12189" y="5989"/>
                    </a:lnTo>
                    <a:cubicBezTo>
                      <a:pt x="12280" y="5958"/>
                      <a:pt x="12371" y="5958"/>
                      <a:pt x="12462" y="5958"/>
                    </a:cubicBezTo>
                    <a:cubicBezTo>
                      <a:pt x="12401" y="5928"/>
                      <a:pt x="12341" y="5898"/>
                      <a:pt x="12310" y="5837"/>
                    </a:cubicBezTo>
                    <a:cubicBezTo>
                      <a:pt x="12310" y="5837"/>
                      <a:pt x="12310" y="5806"/>
                      <a:pt x="12280" y="5806"/>
                    </a:cubicBezTo>
                    <a:cubicBezTo>
                      <a:pt x="12189" y="5776"/>
                      <a:pt x="12158" y="5715"/>
                      <a:pt x="12128" y="5685"/>
                    </a:cubicBezTo>
                    <a:cubicBezTo>
                      <a:pt x="10183" y="4195"/>
                      <a:pt x="8237" y="2767"/>
                      <a:pt x="6079" y="1673"/>
                    </a:cubicBezTo>
                    <a:cubicBezTo>
                      <a:pt x="4164" y="730"/>
                      <a:pt x="212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238125" y="2643950"/>
                <a:ext cx="308525" cy="431250"/>
              </a:xfrm>
              <a:custGeom>
                <a:avLst/>
                <a:gdLst/>
                <a:ahLst/>
                <a:cxnLst/>
                <a:rect l="l" t="t" r="r" b="b"/>
                <a:pathLst>
                  <a:path w="12341" h="17250" extrusionOk="0">
                    <a:moveTo>
                      <a:pt x="12341" y="0"/>
                    </a:moveTo>
                    <a:lnTo>
                      <a:pt x="12341" y="0"/>
                    </a:lnTo>
                    <a:cubicBezTo>
                      <a:pt x="12280" y="31"/>
                      <a:pt x="12189" y="31"/>
                      <a:pt x="12128" y="31"/>
                    </a:cubicBezTo>
                    <a:cubicBezTo>
                      <a:pt x="10699" y="274"/>
                      <a:pt x="9301" y="699"/>
                      <a:pt x="8024" y="1247"/>
                    </a:cubicBezTo>
                    <a:cubicBezTo>
                      <a:pt x="4711" y="2706"/>
                      <a:pt x="1854" y="5168"/>
                      <a:pt x="0" y="8238"/>
                    </a:cubicBezTo>
                    <a:lnTo>
                      <a:pt x="0" y="17174"/>
                    </a:lnTo>
                    <a:cubicBezTo>
                      <a:pt x="207" y="17225"/>
                      <a:pt x="420" y="17250"/>
                      <a:pt x="636" y="17250"/>
                    </a:cubicBezTo>
                    <a:cubicBezTo>
                      <a:pt x="1437" y="17250"/>
                      <a:pt x="2272" y="16917"/>
                      <a:pt x="2918" y="16414"/>
                    </a:cubicBezTo>
                    <a:cubicBezTo>
                      <a:pt x="3921" y="15654"/>
                      <a:pt x="4559" y="14529"/>
                      <a:pt x="5167" y="13405"/>
                    </a:cubicBezTo>
                    <a:cubicBezTo>
                      <a:pt x="7508" y="9149"/>
                      <a:pt x="9787" y="4864"/>
                      <a:pt x="12158" y="304"/>
                    </a:cubicBezTo>
                    <a:cubicBezTo>
                      <a:pt x="12189" y="304"/>
                      <a:pt x="12189" y="274"/>
                      <a:pt x="12189" y="274"/>
                    </a:cubicBezTo>
                    <a:cubicBezTo>
                      <a:pt x="12219" y="244"/>
                      <a:pt x="12219" y="183"/>
                      <a:pt x="12280" y="152"/>
                    </a:cubicBezTo>
                    <a:cubicBezTo>
                      <a:pt x="12310" y="122"/>
                      <a:pt x="12310" y="31"/>
                      <a:pt x="123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53925" y="2647750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97" y="18191"/>
                      <a:pt x="9849" y="1635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77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546625" y="2315775"/>
                <a:ext cx="489400" cy="340350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4" extrusionOk="0">
                    <a:moveTo>
                      <a:pt x="15703" y="0"/>
                    </a:moveTo>
                    <a:cubicBezTo>
                      <a:pt x="14912" y="0"/>
                      <a:pt x="14097" y="176"/>
                      <a:pt x="13344" y="422"/>
                    </a:cubicBezTo>
                    <a:cubicBezTo>
                      <a:pt x="7265" y="2459"/>
                      <a:pt x="2888" y="7899"/>
                      <a:pt x="1" y="13614"/>
                    </a:cubicBezTo>
                    <a:lnTo>
                      <a:pt x="1" y="13614"/>
                    </a:lnTo>
                    <a:cubicBezTo>
                      <a:pt x="3466" y="10696"/>
                      <a:pt x="8451" y="10361"/>
                      <a:pt x="12949" y="9146"/>
                    </a:cubicBezTo>
                    <a:cubicBezTo>
                      <a:pt x="14986" y="8598"/>
                      <a:pt x="17022" y="7778"/>
                      <a:pt x="18268" y="6136"/>
                    </a:cubicBezTo>
                    <a:cubicBezTo>
                      <a:pt x="19545" y="4495"/>
                      <a:pt x="19575" y="1759"/>
                      <a:pt x="17873" y="604"/>
                    </a:cubicBezTo>
                    <a:cubicBezTo>
                      <a:pt x="17227" y="169"/>
                      <a:pt x="16477" y="0"/>
                      <a:pt x="15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542075" y="2552375"/>
                <a:ext cx="527375" cy="21915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66" extrusionOk="0">
                    <a:moveTo>
                      <a:pt x="12682" y="1"/>
                    </a:moveTo>
                    <a:cubicBezTo>
                      <a:pt x="8169" y="1"/>
                      <a:pt x="3681" y="1417"/>
                      <a:pt x="0" y="3998"/>
                    </a:cubicBezTo>
                    <a:cubicBezTo>
                      <a:pt x="2310" y="4150"/>
                      <a:pt x="4499" y="4910"/>
                      <a:pt x="6444" y="5882"/>
                    </a:cubicBezTo>
                    <a:cubicBezTo>
                      <a:pt x="8481" y="6794"/>
                      <a:pt x="10365" y="7888"/>
                      <a:pt x="12493" y="8466"/>
                    </a:cubicBezTo>
                    <a:cubicBezTo>
                      <a:pt x="13267" y="8654"/>
                      <a:pt x="14081" y="8765"/>
                      <a:pt x="14886" y="8765"/>
                    </a:cubicBezTo>
                    <a:cubicBezTo>
                      <a:pt x="16293" y="8765"/>
                      <a:pt x="17671" y="8424"/>
                      <a:pt x="18754" y="7554"/>
                    </a:cubicBezTo>
                    <a:cubicBezTo>
                      <a:pt x="20517" y="6217"/>
                      <a:pt x="21095" y="3359"/>
                      <a:pt x="19606" y="1779"/>
                    </a:cubicBezTo>
                    <a:cubicBezTo>
                      <a:pt x="18815" y="897"/>
                      <a:pt x="17569" y="563"/>
                      <a:pt x="16353" y="320"/>
                    </a:cubicBezTo>
                    <a:cubicBezTo>
                      <a:pt x="15138" y="105"/>
                      <a:pt x="13909" y="1"/>
                      <a:pt x="126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549675" y="2656350"/>
                <a:ext cx="423275" cy="360750"/>
              </a:xfrm>
              <a:custGeom>
                <a:avLst/>
                <a:gdLst/>
                <a:ahLst/>
                <a:cxnLst/>
                <a:rect l="l" t="t" r="r" b="b"/>
                <a:pathLst>
                  <a:path w="16931" h="14430" extrusionOk="0">
                    <a:moveTo>
                      <a:pt x="1367" y="1"/>
                    </a:moveTo>
                    <a:cubicBezTo>
                      <a:pt x="918" y="1"/>
                      <a:pt x="463" y="27"/>
                      <a:pt x="0" y="82"/>
                    </a:cubicBezTo>
                    <a:cubicBezTo>
                      <a:pt x="2614" y="3790"/>
                      <a:pt x="5198" y="7498"/>
                      <a:pt x="8085" y="10994"/>
                    </a:cubicBezTo>
                    <a:cubicBezTo>
                      <a:pt x="9028" y="12119"/>
                      <a:pt x="10031" y="13274"/>
                      <a:pt x="11368" y="13942"/>
                    </a:cubicBezTo>
                    <a:cubicBezTo>
                      <a:pt x="11996" y="14249"/>
                      <a:pt x="12723" y="14429"/>
                      <a:pt x="13433" y="14429"/>
                    </a:cubicBezTo>
                    <a:cubicBezTo>
                      <a:pt x="14200" y="14429"/>
                      <a:pt x="14948" y="14219"/>
                      <a:pt x="15532" y="13729"/>
                    </a:cubicBezTo>
                    <a:cubicBezTo>
                      <a:pt x="16779" y="12635"/>
                      <a:pt x="16931" y="10690"/>
                      <a:pt x="16262" y="9201"/>
                    </a:cubicBezTo>
                    <a:cubicBezTo>
                      <a:pt x="15624" y="7681"/>
                      <a:pt x="14317" y="6556"/>
                      <a:pt x="13070" y="5523"/>
                    </a:cubicBezTo>
                    <a:cubicBezTo>
                      <a:pt x="9751" y="2674"/>
                      <a:pt x="5904" y="1"/>
                      <a:pt x="13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" name="Google Shape;349;p3"/>
            <p:cNvGrpSpPr/>
            <p:nvPr/>
          </p:nvGrpSpPr>
          <p:grpSpPr>
            <a:xfrm>
              <a:off x="1609375" y="2486500"/>
              <a:ext cx="1205225" cy="2911950"/>
              <a:chOff x="1456975" y="2715100"/>
              <a:chExt cx="1205225" cy="2911950"/>
            </a:xfrm>
          </p:grpSpPr>
          <p:sp>
            <p:nvSpPr>
              <p:cNvPr id="350" name="Google Shape;350;p3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" name="Google Shape;359;p3"/>
            <p:cNvGrpSpPr/>
            <p:nvPr/>
          </p:nvGrpSpPr>
          <p:grpSpPr>
            <a:xfrm>
              <a:off x="360125" y="2047550"/>
              <a:ext cx="1299425" cy="2300975"/>
              <a:chOff x="207725" y="2276150"/>
              <a:chExt cx="1299425" cy="2300975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1" name="Google Shape;361;p3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362" name="Google Shape;362;p3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3" name="Google Shape;363;p3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3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3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3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3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3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3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3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3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3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3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3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75" name="Google Shape;375;p3"/>
            <p:cNvGrpSpPr/>
            <p:nvPr/>
          </p:nvGrpSpPr>
          <p:grpSpPr>
            <a:xfrm>
              <a:off x="9800" y="4115075"/>
              <a:ext cx="1219850" cy="1176125"/>
              <a:chOff x="-142600" y="4343675"/>
              <a:chExt cx="1219850" cy="117612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" name="Google Shape;382;p3"/>
            <p:cNvGrpSpPr/>
            <p:nvPr/>
          </p:nvGrpSpPr>
          <p:grpSpPr>
            <a:xfrm>
              <a:off x="598500" y="3971650"/>
              <a:ext cx="1720650" cy="1263675"/>
              <a:chOff x="446100" y="4200250"/>
              <a:chExt cx="1720650" cy="1263675"/>
            </a:xfrm>
          </p:grpSpPr>
          <p:sp>
            <p:nvSpPr>
              <p:cNvPr id="383" name="Google Shape;383;p3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469100" y="4358415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601725" y="4321040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5" name="Google Shape;415;p3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963950" y="174680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8" name="Google Shape;418;p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419" name="Google Shape;419;p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3"/>
            <p:cNvGrpSpPr/>
            <p:nvPr/>
          </p:nvGrpSpPr>
          <p:grpSpPr>
            <a:xfrm>
              <a:off x="8333450" y="3500163"/>
              <a:ext cx="997000" cy="1029175"/>
              <a:chOff x="6240500" y="3229575"/>
              <a:chExt cx="997000" cy="1029175"/>
            </a:xfrm>
          </p:grpSpPr>
          <p:sp>
            <p:nvSpPr>
              <p:cNvPr id="422" name="Google Shape;422;p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2" name="Google Shape;432;p3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33" name="Google Shape;433;p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1" name="Google Shape;461;p3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3" name="Google Shape;463;p3"/>
          <p:cNvSpPr txBox="1">
            <a:spLocks noGrp="1"/>
          </p:cNvSpPr>
          <p:nvPr>
            <p:ph type="title"/>
          </p:nvPr>
        </p:nvSpPr>
        <p:spPr>
          <a:xfrm>
            <a:off x="6111876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4" name="Google Shape;464;p3"/>
          <p:cNvSpPr txBox="1">
            <a:spLocks noGrp="1"/>
          </p:cNvSpPr>
          <p:nvPr>
            <p:ph type="title" idx="2" hasCustomPrompt="1"/>
          </p:nvPr>
        </p:nvSpPr>
        <p:spPr>
          <a:xfrm>
            <a:off x="6111876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3"/>
          <p:cNvSpPr txBox="1">
            <a:spLocks noGrp="1"/>
          </p:cNvSpPr>
          <p:nvPr>
            <p:ph type="subTitle" idx="1"/>
          </p:nvPr>
        </p:nvSpPr>
        <p:spPr>
          <a:xfrm>
            <a:off x="6111867" y="4006133"/>
            <a:ext cx="3577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06180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5"/>
          <p:cNvGrpSpPr/>
          <p:nvPr/>
        </p:nvGrpSpPr>
        <p:grpSpPr>
          <a:xfrm>
            <a:off x="-563002" y="1373449"/>
            <a:ext cx="13306611" cy="6075257"/>
            <a:chOff x="-422251" y="1030086"/>
            <a:chExt cx="9979958" cy="4556443"/>
          </a:xfrm>
        </p:grpSpPr>
        <p:sp>
          <p:nvSpPr>
            <p:cNvPr id="564" name="Google Shape;564;p5"/>
            <p:cNvSpPr/>
            <p:nvPr/>
          </p:nvSpPr>
          <p:spPr>
            <a:xfrm rot="185956" flipH="1">
              <a:off x="-65461" y="4295850"/>
              <a:ext cx="8413153" cy="886635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 flipH="1">
              <a:off x="-38783" y="4372478"/>
              <a:ext cx="9209483" cy="809623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5718001" y="184211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8" name="Google Shape;568;p5"/>
            <p:cNvGrpSpPr/>
            <p:nvPr/>
          </p:nvGrpSpPr>
          <p:grpSpPr>
            <a:xfrm>
              <a:off x="89891" y="3293244"/>
              <a:ext cx="1083850" cy="1919243"/>
              <a:chOff x="207725" y="2276150"/>
              <a:chExt cx="1299425" cy="2300975"/>
            </a:xfrm>
          </p:grpSpPr>
          <p:sp>
            <p:nvSpPr>
              <p:cNvPr id="569" name="Google Shape;569;p5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70" name="Google Shape;570;p5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71" name="Google Shape;571;p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2" name="Google Shape;572;p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3" name="Google Shape;573;p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4" name="Google Shape;574;p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6" name="Google Shape;576;p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7" name="Google Shape;577;p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8" name="Google Shape;578;p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79" name="Google Shape;579;p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0" name="Google Shape;580;p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1" name="Google Shape;581;p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2" name="Google Shape;582;p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3" name="Google Shape;583;p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84" name="Google Shape;584;p5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85" name="Google Shape;585;p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 rot="2164417">
              <a:off x="-356405" y="4496357"/>
              <a:ext cx="1198047" cy="613775"/>
              <a:chOff x="4976050" y="4611525"/>
              <a:chExt cx="1664950" cy="852975"/>
            </a:xfrm>
          </p:grpSpPr>
          <p:sp>
            <p:nvSpPr>
              <p:cNvPr id="595" name="Google Shape;595;p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7" name="Google Shape;597;p5"/>
            <p:cNvGrpSpPr/>
            <p:nvPr/>
          </p:nvGrpSpPr>
          <p:grpSpPr>
            <a:xfrm rot="749415" flipH="1">
              <a:off x="8317467" y="3491063"/>
              <a:ext cx="583337" cy="1417573"/>
              <a:chOff x="1535425" y="492925"/>
              <a:chExt cx="524575" cy="1274775"/>
            </a:xfrm>
          </p:grpSpPr>
          <p:sp>
            <p:nvSpPr>
              <p:cNvPr id="598" name="Google Shape;598;p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359146" y="4519984"/>
              <a:ext cx="954154" cy="975956"/>
              <a:chOff x="1356975" y="1865675"/>
              <a:chExt cx="1024100" cy="1047500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5"/>
            <p:cNvGrpSpPr/>
            <p:nvPr/>
          </p:nvGrpSpPr>
          <p:grpSpPr>
            <a:xfrm rot="1719346">
              <a:off x="8395820" y="4093192"/>
              <a:ext cx="889403" cy="1363591"/>
              <a:chOff x="2235100" y="548200"/>
              <a:chExt cx="759725" cy="1164775"/>
            </a:xfrm>
          </p:grpSpPr>
          <p:sp>
            <p:nvSpPr>
              <p:cNvPr id="644" name="Google Shape;644;p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3" name="Google Shape;653;p5"/>
            <p:cNvGrpSpPr/>
            <p:nvPr/>
          </p:nvGrpSpPr>
          <p:grpSpPr>
            <a:xfrm>
              <a:off x="8658482" y="4447303"/>
              <a:ext cx="250313" cy="312391"/>
              <a:chOff x="5920600" y="4383325"/>
              <a:chExt cx="334375" cy="417300"/>
            </a:xfrm>
          </p:grpSpPr>
          <p:sp>
            <p:nvSpPr>
              <p:cNvPr id="654" name="Google Shape;654;p5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5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5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5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5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rot="-1031996" flipH="1">
              <a:off x="7702196" y="4528557"/>
              <a:ext cx="988287" cy="895065"/>
              <a:chOff x="4048900" y="1919750"/>
              <a:chExt cx="1060775" cy="960715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1" name="Google Shape;701;p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2" name="Google Shape;70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"/>
          <p:cNvSpPr txBox="1">
            <a:spLocks noGrp="1"/>
          </p:cNvSpPr>
          <p:nvPr>
            <p:ph type="subTitle" idx="1"/>
          </p:nvPr>
        </p:nvSpPr>
        <p:spPr>
          <a:xfrm>
            <a:off x="3438539" y="2868396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5"/>
          <p:cNvSpPr txBox="1">
            <a:spLocks noGrp="1"/>
          </p:cNvSpPr>
          <p:nvPr>
            <p:ph type="subTitle" idx="2"/>
          </p:nvPr>
        </p:nvSpPr>
        <p:spPr>
          <a:xfrm>
            <a:off x="5676087" y="5006277"/>
            <a:ext cx="3074000" cy="9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"/>
          <p:cNvSpPr txBox="1">
            <a:spLocks noGrp="1"/>
          </p:cNvSpPr>
          <p:nvPr>
            <p:ph type="subTitle" idx="3"/>
          </p:nvPr>
        </p:nvSpPr>
        <p:spPr>
          <a:xfrm>
            <a:off x="3438539" y="20831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5"/>
          <p:cNvSpPr txBox="1">
            <a:spLocks noGrp="1"/>
          </p:cNvSpPr>
          <p:nvPr>
            <p:ph type="subTitle" idx="4"/>
          </p:nvPr>
        </p:nvSpPr>
        <p:spPr>
          <a:xfrm>
            <a:off x="5676087" y="4216777"/>
            <a:ext cx="3074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2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03806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460557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4021616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527307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24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272045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16454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85476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32968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userDrawn="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50950391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05087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73322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9445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5376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7071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6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521713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7500594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25624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461856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08942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570864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655356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804792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568506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73048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5471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72024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915242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02888569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794773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382051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12497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3400122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4827760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2025/12/11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6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1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6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2025/12/11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9421F4-BF79-4221-9293-F3AEFFDE270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0" y="409575"/>
            <a:ext cx="1095077" cy="1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96948F-4084-B31C-59CC-F3EF4CF785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6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4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23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EED5A4F-886B-C1AD-C503-9DA88E13F3B1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217730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98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  <p:sldLayoutId id="2147483764" r:id="rId33"/>
    <p:sldLayoutId id="2147483765" r:id="rId34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721B1-E2EC-A1BD-86DC-C184EE4A0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151C2B-7C2A-B3D7-1DB8-6E3107791C75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B41BA071-2BE8-521A-C63F-7C3692B5F56D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57A6FE48-085D-C70D-3682-291651F298B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972AEA19-B0F5-D086-58A1-9ADF2DE294B3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FABA89CA-A6A7-969C-0D45-A61BE687FBDB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583D4E5D-610F-C444-F2B8-45E195E0CBEB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B0667227-D443-CF5C-4EDD-A5B0940EF340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A3F0F851-54CA-4090-646B-9D3B9F55F6C4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71B6B9BD-684A-A4F4-2A38-B0054B3116B3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356CDF00-EFEF-0098-6F42-B50A964F8222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945F4033-0F3B-02F9-4796-9057DF600816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A2C18E69-AFD9-B73B-AC52-75D2033E8ACF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6FBED13C-03C2-9223-89DF-F32244758C36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F969AFCD-B677-FF01-6D19-4EEC8091588C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B2E0EFDE-93E3-4053-A385-4FC3A332C890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A9AB531D-8421-DDA5-6507-49D0C1955E4D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72761F48-D4FF-2317-CDD7-C5AC07257974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9A7A0DEC-BC64-AFD4-E726-899CAA8FFF19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9CF98CF0-5509-606B-6FD2-DED9EDB67078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78D4AEC2-C7BE-7E9A-82FC-C6BA213D03AC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FCC966BB-9CB6-BAB9-B318-7B5891FA0EF6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DEB06331-6DB8-9699-D25D-D487FF0C1218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D0654524-6CE5-FB1C-8C0F-CE1DA73AF29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D1BB835F-8B70-3BD1-3C12-B545F0CA4C0D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A5DBBA16-63AC-1AB7-8230-E653DFD37204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A73DE262-905E-266B-E51E-B4C59F3AD474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CF606613-8EAC-9123-4B81-10A804C82FE8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4FF9B6DA-8AF9-AA3B-02B5-EE4D20471B41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F2CA97CC-00E6-36B8-47D5-4A45C8F232FB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8FDF048F-A6BD-257D-3D2B-BD6639449830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3F36C75D-844C-50F8-C365-EF3D363A3E12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图片 5" descr="d79920d49786cb7f77054acd292b4945">
            <a:extLst>
              <a:ext uri="{FF2B5EF4-FFF2-40B4-BE49-F238E27FC236}">
                <a16:creationId xmlns:a16="http://schemas.microsoft.com/office/drawing/2014/main" id="{ABD492E5-1737-B174-D317-82D8DF772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04" y="3738623"/>
            <a:ext cx="3568065" cy="3568065"/>
          </a:xfrm>
          <a:prstGeom prst="rect">
            <a:avLst/>
          </a:prstGeom>
        </p:spPr>
      </p:pic>
      <p:pic>
        <p:nvPicPr>
          <p:cNvPr id="5" name="图片 7" descr="57f4c3ccecec2cd57004ea0eaefdb465">
            <a:extLst>
              <a:ext uri="{FF2B5EF4-FFF2-40B4-BE49-F238E27FC236}">
                <a16:creationId xmlns:a16="http://schemas.microsoft.com/office/drawing/2014/main" id="{D63F15BD-0383-EF4D-4AA3-8D383CB4E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145" y="2654935"/>
            <a:ext cx="4283710" cy="42837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9364B7-E234-6995-DE95-FCC486B58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615" y="2023837"/>
            <a:ext cx="8443692" cy="25788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E17CD5-F595-E694-7D26-F605F3960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912" y="629921"/>
            <a:ext cx="2225233" cy="117663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727" y="191168"/>
            <a:ext cx="1863986" cy="1850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668334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265" y="5347335"/>
            <a:ext cx="1092835" cy="15100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32246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11.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9B18EE-FD1B-4B4B-A10E-DF2B4C212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091" y="1481137"/>
            <a:ext cx="4260321" cy="3557588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086527C-241C-4662-A271-B9CAA066B3C2}"/>
              </a:ext>
            </a:extLst>
          </p:cNvPr>
          <p:cNvSpPr/>
          <p:nvPr/>
        </p:nvSpPr>
        <p:spPr>
          <a:xfrm>
            <a:off x="5767705" y="1456708"/>
            <a:ext cx="5100320" cy="1460111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Lá cây có: phiến lá, gân lá và cuống lá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326515" y="96402"/>
            <a:ext cx="101701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Nhận xét và so sánh về hình dạng, kích thước, màu sắc của một số lá cây các hình dưới đây.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5F4796-DEA8-411B-BECF-96BC99936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125" y="1495425"/>
            <a:ext cx="6629400" cy="468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F3D1418-191E-4316-A72F-E23BDDAC24CB}"/>
              </a:ext>
            </a:extLst>
          </p:cNvPr>
          <p:cNvGrpSpPr/>
          <p:nvPr/>
        </p:nvGrpSpPr>
        <p:grpSpPr>
          <a:xfrm>
            <a:off x="8620125" y="4962525"/>
            <a:ext cx="3571875" cy="1699385"/>
            <a:chOff x="892354" y="3758439"/>
            <a:chExt cx="4278451" cy="21750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643031-894B-405E-97D1-0386AC4C5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F79014E-49DF-456E-A01B-CD0325B8580F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0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90525" y="304800"/>
            <a:ext cx="11306175" cy="6381750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ECF996F-CE6D-46CD-A257-A2F48C998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250602"/>
              </p:ext>
            </p:extLst>
          </p:nvPr>
        </p:nvGraphicFramePr>
        <p:xfrm>
          <a:off x="819151" y="504825"/>
          <a:ext cx="10487024" cy="584805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23999">
                  <a:extLst>
                    <a:ext uri="{9D8B030D-6E8A-4147-A177-3AD203B41FA5}">
                      <a16:colId xmlns:a16="http://schemas.microsoft.com/office/drawing/2014/main" val="4103133205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1135605243"/>
                    </a:ext>
                  </a:extLst>
                </a:gridCol>
                <a:gridCol w="2139172">
                  <a:extLst>
                    <a:ext uri="{9D8B030D-6E8A-4147-A177-3AD203B41FA5}">
                      <a16:colId xmlns:a16="http://schemas.microsoft.com/office/drawing/2014/main" val="2741972310"/>
                    </a:ext>
                  </a:extLst>
                </a:gridCol>
                <a:gridCol w="1680353">
                  <a:extLst>
                    <a:ext uri="{9D8B030D-6E8A-4147-A177-3AD203B41FA5}">
                      <a16:colId xmlns:a16="http://schemas.microsoft.com/office/drawing/2014/main" val="2440058351"/>
                    </a:ext>
                  </a:extLst>
                </a:gridCol>
              </a:tblGrid>
              <a:tr h="440322"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dạng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US" sz="2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US" sz="2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6823" marR="26823" marT="13412" marB="13412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326540"/>
                  </a:ext>
                </a:extLst>
              </a:tr>
              <a:tr h="32275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ngang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6947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vú sữa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hình bầu dục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865328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mướp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tim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48617"/>
                  </a:ext>
                </a:extLst>
              </a:tr>
              <a:tr h="70579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ngải cứu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xứng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140961"/>
                  </a:ext>
                </a:extLst>
              </a:tr>
              <a:tr h="5142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huyết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vót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nhọn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đuôi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Vừa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985599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hình bầu dục vót nhọn phần đuôi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 đỏ, viền vàng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892718"/>
                  </a:ext>
                </a:extLst>
              </a:tr>
              <a:tr h="61671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tô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trái tim, mép răng cưa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 xanh, dưới tím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06335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dong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8444"/>
                  </a:ext>
                </a:extLst>
              </a:tr>
              <a:tr h="14942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sen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 hình tròn</a:t>
                      </a:r>
                    </a:p>
                    <a:p>
                      <a:pPr algn="just" fontAlgn="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Mép lá hơi uốn lượn, gân tỏa tròn, nổi rõ ở mặt dưới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966886"/>
                  </a:ext>
                </a:extLst>
              </a:tr>
              <a:tr h="61003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 lá nhỏ dài xếp thành chùm dài</a:t>
                      </a: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4902" marR="14902" marT="14902" marB="1490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64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1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764083"/>
            <a:ext cx="5936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Ghi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065530" y="2009528"/>
            <a:ext cx="8124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thường có màu xanh lục;</a:t>
            </a:r>
            <a:endParaRPr lang="en-US" alt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spcBef>
                <a:spcPct val="50000"/>
              </a:spcBef>
              <a:defRPr/>
            </a:pPr>
            <a:r>
              <a:rPr lang="vi-VN" alt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lá cây có màu đỏ, màu vàng,... với nhiều hình dạng, kích thước khác nhau</a:t>
            </a:r>
          </a:p>
        </p:txBody>
      </p:sp>
    </p:spTree>
    <p:extLst>
      <p:ext uri="{BB962C8B-B14F-4D97-AF65-F5344CB8AC3E}">
        <p14:creationId xmlns:p14="http://schemas.microsoft.com/office/powerpoint/2010/main" val="7776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619125" y="266700"/>
            <a:ext cx="10858499" cy="6048375"/>
          </a:xfrm>
          <a:prstGeom prst="round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1540" y="4104640"/>
            <a:ext cx="1993265" cy="2753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83407-99C7-43F6-B50C-8EDD44C11850}"/>
              </a:ext>
            </a:extLst>
          </p:cNvPr>
          <p:cNvSpPr/>
          <p:nvPr/>
        </p:nvSpPr>
        <p:spPr>
          <a:xfrm>
            <a:off x="1259839" y="124977"/>
            <a:ext cx="10646411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7867CA-C06E-4069-A2C9-5733FB6BC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0"/>
            <a:ext cx="1416728" cy="1416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036378-E2CD-41B2-B891-BD033E6B903A}"/>
              </a:ext>
            </a:extLst>
          </p:cNvPr>
          <p:cNvSpPr txBox="1"/>
          <p:nvPr/>
        </p:nvSpPr>
        <p:spPr>
          <a:xfrm>
            <a:off x="4162426" y="885825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/>
              <a:t>Ví dụ: lá trầu không</a:t>
            </a:r>
            <a:endParaRPr lang="en-US" sz="3600" b="1" dirty="0"/>
          </a:p>
        </p:txBody>
      </p:sp>
      <p:pic>
        <p:nvPicPr>
          <p:cNvPr id="2050" name="Picture 2" descr="Tự nhiên xã hội lớp 3 Bài 13 trang 57 Thực hành - Kết nối tri thức">
            <a:extLst>
              <a:ext uri="{FF2B5EF4-FFF2-40B4-BE49-F238E27FC236}">
                <a16:creationId xmlns:a16="http://schemas.microsoft.com/office/drawing/2014/main" id="{C1266D2C-62A7-4FDC-B90C-84297F7E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4" y="1695450"/>
            <a:ext cx="677222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2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F3737-1579-4425-892B-240438A4B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4" y="1202914"/>
            <a:ext cx="6524626" cy="448004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EBF5D82-28A9-465A-A42F-94C3C1CAA77C}"/>
              </a:ext>
            </a:extLst>
          </p:cNvPr>
          <p:cNvSpPr/>
          <p:nvPr/>
        </p:nvSpPr>
        <p:spPr>
          <a:xfrm>
            <a:off x="2190750" y="315477"/>
            <a:ext cx="7372350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bảng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18550"/>
              </p:ext>
            </p:extLst>
          </p:nvPr>
        </p:nvGraphicFramePr>
        <p:xfrm>
          <a:off x="7496175" y="1212215"/>
          <a:ext cx="3971925" cy="25643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3975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57576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12072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671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1222CCD1-093E-4458-84D8-9EC1DDF589DD}"/>
              </a:ext>
            </a:extLst>
          </p:cNvPr>
          <p:cNvGrpSpPr/>
          <p:nvPr/>
        </p:nvGrpSpPr>
        <p:grpSpPr>
          <a:xfrm>
            <a:off x="7772400" y="4229100"/>
            <a:ext cx="3571875" cy="1699385"/>
            <a:chOff x="892354" y="3758439"/>
            <a:chExt cx="4278451" cy="217500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735B167-5876-429D-89FF-50B83C551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EF2AC2B-A085-450B-B9C8-035749069DA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542925" y="381000"/>
            <a:ext cx="11096625" cy="6029325"/>
          </a:xfrm>
          <a:prstGeom prst="roundRect">
            <a:avLst/>
          </a:prstGeom>
          <a:solidFill>
            <a:schemeClr val="bg1">
              <a:lumMod val="95000"/>
              <a:alpha val="71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462CC16-3F17-47D7-AABC-0E9F6DA52C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769112"/>
              </p:ext>
            </p:extLst>
          </p:nvPr>
        </p:nvGraphicFramePr>
        <p:xfrm>
          <a:off x="1342663" y="1171575"/>
          <a:ext cx="9769032" cy="3258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9570">
                  <a:extLst>
                    <a:ext uri="{9D8B030D-6E8A-4147-A177-3AD203B41FA5}">
                      <a16:colId xmlns:a16="http://schemas.microsoft.com/office/drawing/2014/main" val="515109492"/>
                    </a:ext>
                  </a:extLst>
                </a:gridCol>
                <a:gridCol w="3109731">
                  <a:extLst>
                    <a:ext uri="{9D8B030D-6E8A-4147-A177-3AD203B41FA5}">
                      <a16:colId xmlns:a16="http://schemas.microsoft.com/office/drawing/2014/main" val="3166672709"/>
                    </a:ext>
                  </a:extLst>
                </a:gridCol>
                <a:gridCol w="3109731">
                  <a:extLst>
                    <a:ext uri="{9D8B030D-6E8A-4147-A177-3AD203B41FA5}">
                      <a16:colId xmlns:a16="http://schemas.microsoft.com/office/drawing/2014/main" val="1073516056"/>
                    </a:ext>
                  </a:extLst>
                </a:gridCol>
              </a:tblGrid>
              <a:tr h="94379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 DẠNG CỦA LÁ CÂY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39015"/>
                  </a:ext>
                </a:extLst>
              </a:tr>
              <a:tr h="8245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 kim (Hình dài)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 bầu dục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b="1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Hình tròn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951"/>
                  </a:ext>
                </a:extLst>
              </a:tr>
              <a:tr h="14898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Lá sắn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Lá khế, lá tía tô, lá chuối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Lá sen</a:t>
                      </a:r>
                      <a:endParaRPr lang="en-US" sz="3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02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33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C0C92-1C9D-DEF4-6F13-6C6B20B44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8A6587-2DB1-BEEC-C2E3-003EF8FCB952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525B3353-7896-5181-F0AC-38FC2BCCA8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246DB5B0-E324-E40F-0D6B-121F5768F103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659D8E07-AABB-ECFF-4762-780F7C480DC3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76F101E0-0AAB-CF77-F41D-EE5C1E12A3CC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3F6D9524-8A5F-5943-B05E-9FA8F7F5556B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AE542262-8281-6654-35E7-7478E0C51656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5F5AF4C0-2302-2B6D-1B94-051BA0A90E76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9C02F531-3140-C7A4-986D-77EFA7687D8F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812D010B-116F-F9C0-5990-9348A378E766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040F5E-CA60-44B2-9E6D-9BD967699C67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917022E6-0294-D415-C810-C26C83BF0CC3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A4712E47-BCC0-0CE8-80F6-A2D00D6410F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9269B145-4A0C-23F8-96F4-CD1C34E58FC6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8E201CA3-D7F7-527D-F3EA-AB3FCC2C27A5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F3B1EA97-5597-C5D5-AAB2-935876E59438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BF8FA0F3-6C82-6D3F-BCFE-1DDFB6CCF436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46BCA3BB-FD98-12D8-9707-A93FF5842506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1EA05246-4AD4-6AE4-A446-166BADCF9DB2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2E2108EA-E820-8EB3-E775-3F7EAF188ADA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D5BC50DC-B8C1-2471-5F1A-D56AFD204B2A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E33D2604-C706-F48A-7039-B4ECF99B2895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58364A1E-A321-DCFB-EA62-433EA7A934C5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A026C4EB-E643-DBD8-18CF-91BBFD3A5F90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6CDBEDAA-BE05-5E50-73A9-D82B5E8FD008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A4D78344-DEE3-2DCA-BD0A-F0FD9DF08145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6B4BFF22-028B-DE60-3F8F-C2B288092FFE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37408C5-F80C-D040-4D20-5AE6D86BFDD2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4690BD09-DA90-F4F9-133F-641FF5B2A07E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FE90A1F9-E512-C1B6-C1B1-2F1603D16779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7F2468E1-7A58-B71A-6889-94F3EEB65BA6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7BF85ECC-4B82-55C3-4102-18AC32E2ABE6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2AA5694-1A68-0BDD-8CE8-55DE0189431A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BE005E-F509-50E7-4776-E74E33AE4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665" y="4114701"/>
            <a:ext cx="1524132" cy="1694835"/>
          </a:xfrm>
          <a:prstGeom prst="rect">
            <a:avLst/>
          </a:prstGeom>
        </p:spPr>
      </p:pic>
      <p:pic>
        <p:nvPicPr>
          <p:cNvPr id="6" name="Picture 5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3D7762F2-C486-F976-7B49-9089005CF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23" y="2060292"/>
            <a:ext cx="8345642" cy="253579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162" y="50286"/>
            <a:ext cx="1863986" cy="1850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8163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297</Words>
  <Application>Microsoft Office PowerPoint</Application>
  <PresentationFormat>Widescreen</PresentationFormat>
  <Paragraphs>69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8" baseType="lpstr">
      <vt:lpstr>Anaheim</vt:lpstr>
      <vt:lpstr>等线</vt:lpstr>
      <vt:lpstr>等线 Light</vt:lpstr>
      <vt:lpstr>微软雅黑</vt:lpstr>
      <vt:lpstr>Nunito</vt:lpstr>
      <vt:lpstr>Ranchers</vt:lpstr>
      <vt:lpstr>黑体</vt:lpstr>
      <vt:lpstr>宋体</vt:lpstr>
      <vt:lpstr>UTM American Sans</vt:lpstr>
      <vt:lpstr>字魂105号-简雅黑</vt:lpstr>
      <vt:lpstr>字魂59号-创粗黑</vt:lpstr>
      <vt:lpstr>Arial</vt:lpstr>
      <vt:lpstr>Calibri</vt:lpstr>
      <vt:lpstr>Cambria</vt:lpstr>
      <vt:lpstr>Times New Roman</vt:lpstr>
      <vt:lpstr>1_Office 主题</vt:lpstr>
      <vt:lpstr>Office 主题</vt:lpstr>
      <vt:lpstr>3_Office 主题​​</vt:lpstr>
      <vt:lpstr>1_Science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48</cp:revision>
  <dcterms:created xsi:type="dcterms:W3CDTF">2022-09-12T06:36:19Z</dcterms:created>
  <dcterms:modified xsi:type="dcterms:W3CDTF">2025-12-11T05:06:41Z</dcterms:modified>
</cp:coreProperties>
</file>