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  <p:sldMasterId id="2147483822" r:id="rId3"/>
    <p:sldMasterId id="2147483834" r:id="rId4"/>
    <p:sldMasterId id="2147483869" r:id="rId5"/>
  </p:sldMasterIdLst>
  <p:notesMasterIdLst>
    <p:notesMasterId r:id="rId14"/>
  </p:notesMasterIdLst>
  <p:sldIdLst>
    <p:sldId id="2654" r:id="rId6"/>
    <p:sldId id="257" r:id="rId7"/>
    <p:sldId id="2648" r:id="rId8"/>
    <p:sldId id="401" r:id="rId9"/>
    <p:sldId id="2649" r:id="rId10"/>
    <p:sldId id="2650" r:id="rId11"/>
    <p:sldId id="2662" r:id="rId12"/>
    <p:sldId id="26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B76C-8EE9-4608-83BB-95D185E5644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0922-252C-4E06-AAD1-BED6D2CE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0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B71A-B2C0-69C5-37AA-74A2DF28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C2A1B-64C8-BCE0-C300-713B25F6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DA98-A9B2-F009-4E70-5D639D9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B181-4CDA-2408-CF03-6BA31912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4352-12DD-BE00-35B7-2E07546C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6BF3-732D-4FD3-0076-1E0CCF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0488-B80A-BAE7-9E61-313AB7BE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E9B-D6CC-379B-BE63-E9FD5D12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19D8-9E8E-64BB-9FAD-8D46B99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F57D-6E97-ECCB-B91D-D0E1B58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4-89CA-C4CA-887A-15F2DE3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FED6-7FEC-C924-5FA5-21C1A0BA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4DA8-4069-590B-915D-4AB7E79E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64E6-0D87-C6DF-AC23-E0309C2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869C-7E6A-0821-25A6-E1587C2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0B73-92A2-C343-F149-25D26EB4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740A-1D65-A995-76E8-32CEB0E5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0087F-50AC-8CA0-1139-6CFF36CD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74C9A-A211-A9B2-2729-099E6D7E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06B3A-993A-E6BF-7E1A-C7A3F0A7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437C-1B6C-369F-609F-C96635C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3863-6E22-A917-2CA3-C30FACCE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307A-60FC-98F1-E52A-5232B574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077F-6378-BFED-F83D-F0699D2F1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747AC-AEA8-3226-707A-E02151B74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2520A-EA8C-5D43-CD42-93DA7716B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D0F7D-A3D2-AE7B-AE06-5A63555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CF21A-40DA-A9C2-5764-3F54D0E3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2C231-0441-AC0D-DA5C-320F89B1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0735-ACDE-244E-C64A-DA2374C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FEB5A-4178-4772-1ECF-AD5D1613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5C9E-8754-B9BE-942F-6B4AC80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0AACA-2C5F-F034-1F04-0432A17C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3B11-D789-5199-E039-6157AF38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180F-DD26-0667-BCA4-0AA8BD1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E042-DA17-D242-8FD5-0BAE3015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5D94-9870-9457-5FEC-0D6CD15B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9FFB-6519-A997-45CA-29AF9C3A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BF9-426E-74FA-203A-D85AB58C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24DC4-873C-C383-6F2B-ECACBE4A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528F-89C8-849A-574E-51BC38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39B-9600-C032-16D9-668C81CF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7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5A24-6CD2-DDAA-79E1-747A20D7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EE43C-189B-7911-2C31-112AB5F8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C87F-0D75-ED8E-0DCA-622E3ED0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88E3-51F5-6A88-F45E-313BA2B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EF91B-0F1C-2368-401A-831BA0FC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9E1F-4CB5-4AFE-71BF-92A6D03F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6DE4-5331-5329-17E8-8F7DE02C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65800-7AE0-5E08-FA76-21E84951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4175-9D06-1E34-1409-6D3A0DFF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4240-5D78-D991-3A8F-3C0BC093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AB50-941E-6B27-7ECA-8CFA6E44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46597-0D5D-B046-2326-49B1098A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45311-CFE3-E583-B402-7AC075BD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740F-5446-F528-CCF7-028451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D958-9D3F-F166-AB06-DCC9254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2736-1C3D-6305-3875-C09F8B5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9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4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27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8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33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4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2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3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7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8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7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71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0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9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4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7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3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0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62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5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7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9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3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7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6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84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8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0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1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8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3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4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7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84D38E-51B2-71CB-7DD2-0B50A40F179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artoon of a landscape with a river and houses&#10;&#10;Description automatically generated">
            <a:extLst>
              <a:ext uri="{FF2B5EF4-FFF2-40B4-BE49-F238E27FC236}">
                <a16:creationId xmlns:a16="http://schemas.microsoft.com/office/drawing/2014/main" id="{BA915CF0-1040-D4EB-A750-BD18F6B4B6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44DB42CA-D390-EB49-0A38-C6647E01C97D}"/>
              </a:ext>
            </a:extLst>
          </p:cNvPr>
          <p:cNvSpPr/>
          <p:nvPr userDrawn="1"/>
        </p:nvSpPr>
        <p:spPr>
          <a:xfrm>
            <a:off x="152400" y="177800"/>
            <a:ext cx="11836400" cy="6553200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7754600"/>
                      <a:gd name="connsiteY0" fmla="*/ 1638333 h 9829800"/>
                      <a:gd name="connsiteX1" fmla="*/ 1638333 w 17754600"/>
                      <a:gd name="connsiteY1" fmla="*/ 0 h 9829800"/>
                      <a:gd name="connsiteX2" fmla="*/ 16116267 w 17754600"/>
                      <a:gd name="connsiteY2" fmla="*/ 0 h 9829800"/>
                      <a:gd name="connsiteX3" fmla="*/ 17754600 w 17754600"/>
                      <a:gd name="connsiteY3" fmla="*/ 1638333 h 9829800"/>
                      <a:gd name="connsiteX4" fmla="*/ 17754600 w 17754600"/>
                      <a:gd name="connsiteY4" fmla="*/ 8191467 h 9829800"/>
                      <a:gd name="connsiteX5" fmla="*/ 16116267 w 17754600"/>
                      <a:gd name="connsiteY5" fmla="*/ 9829800 h 9829800"/>
                      <a:gd name="connsiteX6" fmla="*/ 1638333 w 17754600"/>
                      <a:gd name="connsiteY6" fmla="*/ 9829800 h 9829800"/>
                      <a:gd name="connsiteX7" fmla="*/ 0 w 17754600"/>
                      <a:gd name="connsiteY7" fmla="*/ 8191467 h 9829800"/>
                      <a:gd name="connsiteX8" fmla="*/ 0 w 17754600"/>
                      <a:gd name="connsiteY8" fmla="*/ 1638333 h 9829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54600" h="9829800" fill="none" extrusionOk="0">
                        <a:moveTo>
                          <a:pt x="0" y="1638333"/>
                        </a:moveTo>
                        <a:cubicBezTo>
                          <a:pt x="-80929" y="720417"/>
                          <a:pt x="766864" y="27280"/>
                          <a:pt x="1638333" y="0"/>
                        </a:cubicBezTo>
                        <a:cubicBezTo>
                          <a:pt x="7446547" y="130954"/>
                          <a:pt x="10639221" y="43574"/>
                          <a:pt x="16116267" y="0"/>
                        </a:cubicBezTo>
                        <a:cubicBezTo>
                          <a:pt x="17086820" y="101241"/>
                          <a:pt x="17804827" y="795032"/>
                          <a:pt x="17754600" y="1638333"/>
                        </a:cubicBezTo>
                        <a:cubicBezTo>
                          <a:pt x="17604161" y="4479276"/>
                          <a:pt x="17840479" y="6641551"/>
                          <a:pt x="17754600" y="8191467"/>
                        </a:cubicBezTo>
                        <a:cubicBezTo>
                          <a:pt x="17684786" y="9107757"/>
                          <a:pt x="16955169" y="9784314"/>
                          <a:pt x="16116267" y="9829800"/>
                        </a:cubicBezTo>
                        <a:cubicBezTo>
                          <a:pt x="10228883" y="9984997"/>
                          <a:pt x="8325966" y="9992820"/>
                          <a:pt x="1638333" y="9829800"/>
                        </a:cubicBezTo>
                        <a:cubicBezTo>
                          <a:pt x="743911" y="9689070"/>
                          <a:pt x="-141850" y="9179121"/>
                          <a:pt x="0" y="8191467"/>
                        </a:cubicBezTo>
                        <a:cubicBezTo>
                          <a:pt x="64656" y="5785823"/>
                          <a:pt x="-17807" y="4277914"/>
                          <a:pt x="0" y="1638333"/>
                        </a:cubicBezTo>
                        <a:close/>
                      </a:path>
                      <a:path w="17754600" h="9829800" stroke="0" extrusionOk="0">
                        <a:moveTo>
                          <a:pt x="0" y="1638333"/>
                        </a:moveTo>
                        <a:cubicBezTo>
                          <a:pt x="-110639" y="665262"/>
                          <a:pt x="612528" y="45405"/>
                          <a:pt x="1638333" y="0"/>
                        </a:cubicBezTo>
                        <a:cubicBezTo>
                          <a:pt x="6019317" y="132882"/>
                          <a:pt x="13012464" y="-84951"/>
                          <a:pt x="16116267" y="0"/>
                        </a:cubicBezTo>
                        <a:cubicBezTo>
                          <a:pt x="16908744" y="109715"/>
                          <a:pt x="17732992" y="852941"/>
                          <a:pt x="17754600" y="1638333"/>
                        </a:cubicBezTo>
                        <a:cubicBezTo>
                          <a:pt x="17774787" y="4150381"/>
                          <a:pt x="17907080" y="6898387"/>
                          <a:pt x="17754600" y="8191467"/>
                        </a:cubicBezTo>
                        <a:cubicBezTo>
                          <a:pt x="17865589" y="9109460"/>
                          <a:pt x="17036173" y="9798765"/>
                          <a:pt x="16116267" y="9829800"/>
                        </a:cubicBezTo>
                        <a:cubicBezTo>
                          <a:pt x="9165817" y="9917439"/>
                          <a:pt x="6545266" y="9757121"/>
                          <a:pt x="1638333" y="9829800"/>
                        </a:cubicBezTo>
                        <a:cubicBezTo>
                          <a:pt x="729009" y="9786903"/>
                          <a:pt x="-86991" y="9217185"/>
                          <a:pt x="0" y="8191467"/>
                        </a:cubicBezTo>
                        <a:cubicBezTo>
                          <a:pt x="-38581" y="7291885"/>
                          <a:pt x="63341" y="4165998"/>
                          <a:pt x="0" y="163833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9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1600"/>
            <a:ext cx="12192000" cy="7635240"/>
          </a:xfrm>
          <a:custGeom>
            <a:avLst/>
            <a:gdLst/>
            <a:ahLst/>
            <a:cxnLst/>
            <a:rect l="l" t="t" r="r" b="b"/>
            <a:pathLst>
              <a:path w="18288000" h="11452860">
                <a:moveTo>
                  <a:pt x="0" y="0"/>
                </a:moveTo>
                <a:lnTo>
                  <a:pt x="18288000" y="0"/>
                </a:lnTo>
                <a:lnTo>
                  <a:pt x="18288000" y="11452860"/>
                </a:lnTo>
                <a:lnTo>
                  <a:pt x="0" y="1145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6EF0D-F073-992A-9597-ABC60F1BEC94}"/>
              </a:ext>
            </a:extLst>
          </p:cNvPr>
          <p:cNvSpPr/>
          <p:nvPr/>
        </p:nvSpPr>
        <p:spPr>
          <a:xfrm>
            <a:off x="1036320" y="1574800"/>
            <a:ext cx="10200640" cy="411480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矩形: 圆角 13">
            <a:extLst>
              <a:ext uri="{FF2B5EF4-FFF2-40B4-BE49-F238E27FC236}">
                <a16:creationId xmlns:a16="http://schemas.microsoft.com/office/drawing/2014/main" id="{208266F5-E1E9-322F-1B6A-F2AAA0F6946F}"/>
              </a:ext>
            </a:extLst>
          </p:cNvPr>
          <p:cNvSpPr/>
          <p:nvPr/>
        </p:nvSpPr>
        <p:spPr>
          <a:xfrm>
            <a:off x="1459865" y="40513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BF309A3-A5A7-8CF9-50C5-117E6DE2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13" y="1553413"/>
            <a:ext cx="2188654" cy="11705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58603C-BD37-60DC-DAEF-F5A38C7B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60" y="2570345"/>
            <a:ext cx="7134516" cy="2979602"/>
          </a:xfrm>
          <a:prstGeom prst="rect">
            <a:avLst/>
          </a:prstGeom>
        </p:spPr>
      </p:pic>
      <p:pic>
        <p:nvPicPr>
          <p:cNvPr id="3" name="Picture 2" descr="A cartoon of kids riding on a pencil&#10;&#10;Description automatically generated">
            <a:extLst>
              <a:ext uri="{FF2B5EF4-FFF2-40B4-BE49-F238E27FC236}">
                <a16:creationId xmlns:a16="http://schemas.microsoft.com/office/drawing/2014/main" id="{7D4F389A-C296-749B-FDA4-A3E05CF22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28" b="99108" l="9980" r="89970">
                        <a14:foregroundMark x1="16109" y1="80178" x2="16109" y2="80178"/>
                        <a14:foregroundMark x1="35410" y1="89594" x2="66211" y2="93558"/>
                        <a14:foregroundMark x1="67123" y1="99405" x2="67123" y2="99405"/>
                        <a14:foregroundMark x1="65198" y1="24975" x2="65198" y2="24975"/>
                        <a14:foregroundMark x1="68794" y1="19326" x2="68794" y2="19326"/>
                        <a14:foregroundMark x1="67528" y1="19128" x2="69453" y2="19326"/>
                        <a14:foregroundMark x1="39159" y1="28444" x2="37589" y2="40337"/>
                        <a14:foregroundMark x1="46809" y1="76115" x2="51570" y2="71259"/>
                        <a14:foregroundMark x1="15856" y1="79187" x2="20010" y2="7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8342"/>
          <a:stretch/>
        </p:blipFill>
        <p:spPr>
          <a:xfrm>
            <a:off x="-841545" y="4902689"/>
            <a:ext cx="5530503" cy="22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1ABB4-0E78-B134-C13B-9F37AFB60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22601"/>
            <a:ext cx="2416048" cy="38303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3FAD4D-B9DA-21DA-50A5-0E5B3C6DEE8E}"/>
              </a:ext>
            </a:extLst>
          </p:cNvPr>
          <p:cNvSpPr/>
          <p:nvPr/>
        </p:nvSpPr>
        <p:spPr>
          <a:xfrm>
            <a:off x="4267200" y="482600"/>
            <a:ext cx="4815840" cy="10820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+ 12 + 12 = 36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5DD2447-A1CA-D3C3-6665-3505A1759CF1}"/>
              </a:ext>
            </a:extLst>
          </p:cNvPr>
          <p:cNvSpPr/>
          <p:nvPr/>
        </p:nvSpPr>
        <p:spPr>
          <a:xfrm>
            <a:off x="711200" y="1854200"/>
            <a:ext cx="2915920" cy="920260"/>
          </a:xfrm>
          <a:prstGeom prst="wedgeRoundRectCallout">
            <a:avLst>
              <a:gd name="adj1" fmla="val -27399"/>
              <a:gd name="adj2" fmla="val 73407"/>
              <a:gd name="adj3" fmla="val 16667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A31070-3935-ED5C-8EEB-64734627999C}"/>
              </a:ext>
            </a:extLst>
          </p:cNvPr>
          <p:cNvSpPr/>
          <p:nvPr/>
        </p:nvSpPr>
        <p:spPr>
          <a:xfrm>
            <a:off x="3931920" y="2514600"/>
            <a:ext cx="4968240" cy="29362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118685-7AB0-A596-81D3-B1F3B4508F95}"/>
              </a:ext>
            </a:extLst>
          </p:cNvPr>
          <p:cNvGrpSpPr/>
          <p:nvPr/>
        </p:nvGrpSpPr>
        <p:grpSpPr>
          <a:xfrm>
            <a:off x="4114800" y="2667001"/>
            <a:ext cx="1270000" cy="1290728"/>
            <a:chOff x="3886200" y="4496579"/>
            <a:chExt cx="1061720" cy="12907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98328A-E8C5-64DE-6A26-1365E1B5B0A9}"/>
                </a:ext>
              </a:extLst>
            </p:cNvPr>
            <p:cNvSpPr txBox="1"/>
            <p:nvPr/>
          </p:nvSpPr>
          <p:spPr>
            <a:xfrm>
              <a:off x="4064000" y="4496579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ED45AB-5C55-0E33-701E-D1A4FBAB2895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FC9EFF-074E-A77B-9B60-8F449A655518}"/>
                </a:ext>
              </a:extLst>
            </p:cNvPr>
            <p:cNvCxnSpPr/>
            <p:nvPr/>
          </p:nvCxnSpPr>
          <p:spPr>
            <a:xfrm>
              <a:off x="3960734" y="562385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656D71-1D11-EE6E-6100-56238CF3BDAB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B9ABC1C-29A5-8242-FD95-0910ADE788A5}"/>
              </a:ext>
            </a:extLst>
          </p:cNvPr>
          <p:cNvSpPr txBox="1"/>
          <p:nvPr/>
        </p:nvSpPr>
        <p:spPr>
          <a:xfrm>
            <a:off x="5080000" y="28194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82E55-2F06-62A6-CCE1-ABC724054E99}"/>
              </a:ext>
            </a:extLst>
          </p:cNvPr>
          <p:cNvSpPr txBox="1"/>
          <p:nvPr/>
        </p:nvSpPr>
        <p:spPr>
          <a:xfrm>
            <a:off x="46228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76C52-FE9D-864E-F7B4-E40017738006}"/>
              </a:ext>
            </a:extLst>
          </p:cNvPr>
          <p:cNvSpPr txBox="1"/>
          <p:nvPr/>
        </p:nvSpPr>
        <p:spPr>
          <a:xfrm>
            <a:off x="5029200" y="39878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F25A75-CCB7-1833-90E0-E58AE925A018}"/>
              </a:ext>
            </a:extLst>
          </p:cNvPr>
          <p:cNvSpPr txBox="1"/>
          <p:nvPr/>
        </p:nvSpPr>
        <p:spPr>
          <a:xfrm>
            <a:off x="43180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0A72A2-C4E0-529D-05BC-FC8503BE349A}"/>
              </a:ext>
            </a:extLst>
          </p:cNvPr>
          <p:cNvSpPr/>
          <p:nvPr/>
        </p:nvSpPr>
        <p:spPr>
          <a:xfrm>
            <a:off x="5486400" y="5715000"/>
            <a:ext cx="2875280" cy="916478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pic>
        <p:nvPicPr>
          <p:cNvPr id="31" name="1 (5)">
            <a:hlinkClick r:id="" action="ppaction://media"/>
            <a:extLst>
              <a:ext uri="{FF2B5EF4-FFF2-40B4-BE49-F238E27FC236}">
                <a16:creationId xmlns:a16="http://schemas.microsoft.com/office/drawing/2014/main" id="{CD4735E5-00EF-9749-96B4-37CDAF63A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431800"/>
            <a:ext cx="270933" cy="270933"/>
          </a:xfrm>
          <a:prstGeom prst="rect">
            <a:avLst/>
          </a:prstGeom>
        </p:spPr>
      </p:pic>
      <p:pic>
        <p:nvPicPr>
          <p:cNvPr id="32" name="1 (7)">
            <a:hlinkClick r:id="" action="ppaction://media"/>
            <a:extLst>
              <a:ext uri="{FF2B5EF4-FFF2-40B4-BE49-F238E27FC236}">
                <a16:creationId xmlns:a16="http://schemas.microsoft.com/office/drawing/2014/main" id="{59B77EDF-6983-2509-3BB1-13C3A8152C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838200"/>
            <a:ext cx="270933" cy="270933"/>
          </a:xfrm>
          <a:prstGeom prst="rect">
            <a:avLst/>
          </a:prstGeom>
        </p:spPr>
      </p:pic>
      <p:pic>
        <p:nvPicPr>
          <p:cNvPr id="33" name="2 (1)">
            <a:hlinkClick r:id="" action="ppaction://media"/>
            <a:extLst>
              <a:ext uri="{FF2B5EF4-FFF2-40B4-BE49-F238E27FC236}">
                <a16:creationId xmlns:a16="http://schemas.microsoft.com/office/drawing/2014/main" id="{3A4FF83C-D3AA-A330-95C5-5B9B46E502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4400" y="838200"/>
            <a:ext cx="270933" cy="270933"/>
          </a:xfrm>
          <a:prstGeom prst="rect">
            <a:avLst/>
          </a:prstGeom>
        </p:spPr>
      </p:pic>
      <p:pic>
        <p:nvPicPr>
          <p:cNvPr id="34" name="3 (2)">
            <a:hlinkClick r:id="" action="ppaction://media"/>
            <a:extLst>
              <a:ext uri="{FF2B5EF4-FFF2-40B4-BE49-F238E27FC236}">
                <a16:creationId xmlns:a16="http://schemas.microsoft.com/office/drawing/2014/main" id="{E04E0457-4204-C162-281F-AFF8F2CBB8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1295400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1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7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6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489F2-DF7B-430C-BCB6-372FEAAA1BE7}"/>
              </a:ext>
            </a:extLst>
          </p:cNvPr>
          <p:cNvGrpSpPr/>
          <p:nvPr/>
        </p:nvGrpSpPr>
        <p:grpSpPr>
          <a:xfrm>
            <a:off x="1128924" y="410035"/>
            <a:ext cx="2262246" cy="1036988"/>
            <a:chOff x="1647084" y="420195"/>
            <a:chExt cx="2262246" cy="10369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6D2A21-9A0E-4403-AFC4-C5B6FD75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C2DCC2-02E5-4FB7-B519-6F752FC71B09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B36D9E-AF3D-430A-9D5F-17DB90F2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67" y="1718556"/>
            <a:ext cx="8791225" cy="2367915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7CE3D7B3-6500-492F-9941-CDF14042C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7" y="1220825"/>
            <a:ext cx="6315743" cy="57312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6ED77A-2200-43F8-88E9-D8655F759DAF}"/>
              </a:ext>
            </a:extLst>
          </p:cNvPr>
          <p:cNvSpPr txBox="1"/>
          <p:nvPr/>
        </p:nvSpPr>
        <p:spPr>
          <a:xfrm>
            <a:off x="8707120" y="2143759"/>
            <a:ext cx="29159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4E9566-1A32-1B89-066E-1ED2F21CC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0" y="0"/>
            <a:ext cx="12192000" cy="67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8378" y="499394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2688" y="1730931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0648" y="32581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054" y="30803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9335" y="30645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C99A-7D84-4E77-B428-1AB236EDBC76}"/>
              </a:ext>
            </a:extLst>
          </p:cNvPr>
          <p:cNvSpPr txBox="1"/>
          <p:nvPr/>
        </p:nvSpPr>
        <p:spPr>
          <a:xfrm>
            <a:off x="891481" y="14305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2CE63-DB81-42F1-85EF-94D89E3FBA61}"/>
              </a:ext>
            </a:extLst>
          </p:cNvPr>
          <p:cNvSpPr txBox="1"/>
          <p:nvPr/>
        </p:nvSpPr>
        <p:spPr>
          <a:xfrm>
            <a:off x="5213516" y="499394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BA0D9-428F-4BFE-8C8A-FCAB699348E3}"/>
              </a:ext>
            </a:extLst>
          </p:cNvPr>
          <p:cNvSpPr txBox="1"/>
          <p:nvPr/>
        </p:nvSpPr>
        <p:spPr>
          <a:xfrm>
            <a:off x="5607826" y="1730931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9EE62-E4AE-44A6-998D-DDA13552E717}"/>
              </a:ext>
            </a:extLst>
          </p:cNvPr>
          <p:cNvSpPr/>
          <p:nvPr/>
        </p:nvSpPr>
        <p:spPr>
          <a:xfrm>
            <a:off x="5115786" y="32581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405B1-6A6A-4254-8AFA-EB8FEE022292}"/>
              </a:ext>
            </a:extLst>
          </p:cNvPr>
          <p:cNvSpPr txBox="1"/>
          <p:nvPr/>
        </p:nvSpPr>
        <p:spPr>
          <a:xfrm>
            <a:off x="6040192" y="30803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5D422-97F7-4B05-9D53-79AC61CF4498}"/>
              </a:ext>
            </a:extLst>
          </p:cNvPr>
          <p:cNvSpPr txBox="1"/>
          <p:nvPr/>
        </p:nvSpPr>
        <p:spPr>
          <a:xfrm>
            <a:off x="5344473" y="30645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525CA-4047-4D02-89F6-65F7185E7C4C}"/>
              </a:ext>
            </a:extLst>
          </p:cNvPr>
          <p:cNvSpPr txBox="1"/>
          <p:nvPr/>
        </p:nvSpPr>
        <p:spPr>
          <a:xfrm>
            <a:off x="4886619" y="14305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D8A12-9848-425C-9EFF-FDE4977780ED}"/>
              </a:ext>
            </a:extLst>
          </p:cNvPr>
          <p:cNvSpPr txBox="1"/>
          <p:nvPr/>
        </p:nvSpPr>
        <p:spPr>
          <a:xfrm>
            <a:off x="9214495" y="423785"/>
            <a:ext cx="208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48A953-D940-4F47-964D-93CB3EE3E643}"/>
              </a:ext>
            </a:extLst>
          </p:cNvPr>
          <p:cNvSpPr txBox="1"/>
          <p:nvPr/>
        </p:nvSpPr>
        <p:spPr>
          <a:xfrm>
            <a:off x="8988457" y="1821736"/>
            <a:ext cx="221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A4E7C6-665D-4AB5-9CAA-0F8852BD2FA0}"/>
              </a:ext>
            </a:extLst>
          </p:cNvPr>
          <p:cNvSpPr/>
          <p:nvPr/>
        </p:nvSpPr>
        <p:spPr>
          <a:xfrm>
            <a:off x="8814032" y="3105707"/>
            <a:ext cx="2277933" cy="8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35C95-1BA6-48B3-9D55-C63731DECD8C}"/>
              </a:ext>
            </a:extLst>
          </p:cNvPr>
          <p:cNvSpPr txBox="1"/>
          <p:nvPr/>
        </p:nvSpPr>
        <p:spPr>
          <a:xfrm>
            <a:off x="9909888" y="2927968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B113AF-0FD7-48B7-8950-E3E669F2B761}"/>
              </a:ext>
            </a:extLst>
          </p:cNvPr>
          <p:cNvSpPr txBox="1"/>
          <p:nvPr/>
        </p:nvSpPr>
        <p:spPr>
          <a:xfrm>
            <a:off x="9214169" y="2912122"/>
            <a:ext cx="89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B00F71-202B-421C-9DAB-66A47AC3C839}"/>
              </a:ext>
            </a:extLst>
          </p:cNvPr>
          <p:cNvSpPr txBox="1"/>
          <p:nvPr/>
        </p:nvSpPr>
        <p:spPr>
          <a:xfrm>
            <a:off x="8584865" y="1278157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720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" grpId="0"/>
      <p:bldP spid="11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B6BECFC-D3CE-9433-FBF9-773C3B97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136" y="444598"/>
            <a:ext cx="870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54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nhẩm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403AC02D-BC74-4A7F-E781-300A12CA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749" y="3171275"/>
            <a:ext cx="3470992" cy="347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CD169-1925-F17C-9D86-11AD09685639}"/>
              </a:ext>
            </a:extLst>
          </p:cNvPr>
          <p:cNvSpPr txBox="1"/>
          <p:nvPr/>
        </p:nvSpPr>
        <p:spPr>
          <a:xfrm>
            <a:off x="816687" y="1638181"/>
            <a:ext cx="5775115" cy="1603465"/>
          </a:xfrm>
          <a:prstGeom prst="rect">
            <a:avLst/>
          </a:prstGeom>
          <a:solidFill>
            <a:srgbClr val="6BB2F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Mẫu: 20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Nhẩm: 2 chục x 3 = 6 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20 x 3 =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B2E86-5C87-AA34-457F-5B9EE2430DB7}"/>
              </a:ext>
            </a:extLst>
          </p:cNvPr>
          <p:cNvSpPr/>
          <p:nvPr/>
        </p:nvSpPr>
        <p:spPr>
          <a:xfrm>
            <a:off x="6926320" y="1638181"/>
            <a:ext cx="3983420" cy="80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x 8 =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5A5F2-46FF-531D-6BD8-AD158858788C}"/>
              </a:ext>
            </a:extLst>
          </p:cNvPr>
          <p:cNvSpPr/>
          <p:nvPr/>
        </p:nvSpPr>
        <p:spPr>
          <a:xfrm>
            <a:off x="6926319" y="2770409"/>
            <a:ext cx="3983420" cy="801733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x 3 =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505EC-92D8-0EFE-0624-C3148E5FFC66}"/>
              </a:ext>
            </a:extLst>
          </p:cNvPr>
          <p:cNvSpPr/>
          <p:nvPr/>
        </p:nvSpPr>
        <p:spPr>
          <a:xfrm>
            <a:off x="6926318" y="3968441"/>
            <a:ext cx="3983420" cy="801733"/>
          </a:xfrm>
          <a:prstGeom prst="rect">
            <a:avLst/>
          </a:prstGeom>
          <a:solidFill>
            <a:srgbClr val="8AB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x 4 =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17F22-D3C0-76CE-9E76-1611FB20CE81}"/>
              </a:ext>
            </a:extLst>
          </p:cNvPr>
          <p:cNvSpPr/>
          <p:nvPr/>
        </p:nvSpPr>
        <p:spPr>
          <a:xfrm>
            <a:off x="6926317" y="5166473"/>
            <a:ext cx="3983420" cy="801733"/>
          </a:xfrm>
          <a:prstGeom prst="rect">
            <a:avLst/>
          </a:prstGeom>
          <a:solidFill>
            <a:srgbClr val="5A5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x 2 =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A0089-5665-EC06-D498-E4A890888EE1}"/>
              </a:ext>
            </a:extLst>
          </p:cNvPr>
          <p:cNvSpPr/>
          <p:nvPr/>
        </p:nvSpPr>
        <p:spPr>
          <a:xfrm>
            <a:off x="9701047" y="1735673"/>
            <a:ext cx="872359" cy="653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0B7C3-9BE2-227D-A4A4-3587C5A7D91F}"/>
              </a:ext>
            </a:extLst>
          </p:cNvPr>
          <p:cNvSpPr/>
          <p:nvPr/>
        </p:nvSpPr>
        <p:spPr>
          <a:xfrm>
            <a:off x="9710684" y="2859416"/>
            <a:ext cx="872359" cy="653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3D8375-D765-DA50-1F8F-8FABF7F47016}"/>
              </a:ext>
            </a:extLst>
          </p:cNvPr>
          <p:cNvSpPr/>
          <p:nvPr/>
        </p:nvSpPr>
        <p:spPr>
          <a:xfrm>
            <a:off x="9763235" y="4079875"/>
            <a:ext cx="872359" cy="653155"/>
          </a:xfrm>
          <a:prstGeom prst="rect">
            <a:avLst/>
          </a:prstGeom>
          <a:solidFill>
            <a:srgbClr val="72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2637F9-EF7D-B054-0656-15F3EBC47AD0}"/>
              </a:ext>
            </a:extLst>
          </p:cNvPr>
          <p:cNvSpPr/>
          <p:nvPr/>
        </p:nvSpPr>
        <p:spPr>
          <a:xfrm>
            <a:off x="9793892" y="5256168"/>
            <a:ext cx="872359" cy="6531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303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04F408A-8612-DAC0-7095-56DA5C60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04" y="412421"/>
            <a:ext cx="7704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3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Giải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có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lời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C65996-70C2-1DF3-036B-1C74FBD6B507}"/>
              </a:ext>
            </a:extLst>
          </p:cNvPr>
          <p:cNvSpPr txBox="1">
            <a:spLocks/>
          </p:cNvSpPr>
          <p:nvPr/>
        </p:nvSpPr>
        <p:spPr>
          <a:xfrm>
            <a:off x="480119" y="4212408"/>
            <a:ext cx="8348571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	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chứa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21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mỗi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dâng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Hỏi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bao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nhiêu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A0AB-CED7-320B-B17E-24DEFC20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5" y="1496248"/>
            <a:ext cx="5696598" cy="2678613"/>
          </a:xfrm>
          <a:prstGeom prst="rect">
            <a:avLst/>
          </a:prstGeom>
        </p:spPr>
      </p:pic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5F9CBFA1-1033-B1D5-86DE-74808EE9E3AB}"/>
              </a:ext>
            </a:extLst>
          </p:cNvPr>
          <p:cNvSpPr/>
          <p:nvPr/>
        </p:nvSpPr>
        <p:spPr>
          <a:xfrm>
            <a:off x="9320177" y="4438330"/>
            <a:ext cx="2279384" cy="1593449"/>
          </a:xfrm>
          <a:prstGeom prst="wedgeRectCallout">
            <a:avLst>
              <a:gd name="adj1" fmla="val -63716"/>
              <a:gd name="adj2" fmla="val 1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toán cho biết gì? Hỏi gì?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ular Callout 13">
            <a:extLst>
              <a:ext uri="{FF2B5EF4-FFF2-40B4-BE49-F238E27FC236}">
                <a16:creationId xmlns:a16="http://schemas.microsoft.com/office/drawing/2014/main" id="{9061163D-C87A-02C1-B6F7-80F7F66328FA}"/>
              </a:ext>
            </a:extLst>
          </p:cNvPr>
          <p:cNvSpPr/>
          <p:nvPr/>
        </p:nvSpPr>
        <p:spPr>
          <a:xfrm>
            <a:off x="7669762" y="1077445"/>
            <a:ext cx="3909093" cy="2678613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ở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sỏi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Em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B88D34-410C-F60F-FC2A-DD35D012D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44124-4449-1AAA-1A8D-97AE1D90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2" y="3987343"/>
            <a:ext cx="4503272" cy="231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92621" y="963372"/>
            <a:ext cx="8186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giải: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viên sỏi phải thả vào để quạ có thể uống được nước ở cả 3 bình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 x 3 = 63 (viên)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Đáp số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63 viên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61E7EBE4-E47C-77AE-278D-703597DC0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0" y="2334287"/>
            <a:ext cx="6847281" cy="23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211</Words>
  <Application>Microsoft Office PowerPoint</Application>
  <PresentationFormat>Widescreen</PresentationFormat>
  <Paragraphs>49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Microsoft YaHei</vt:lpstr>
      <vt:lpstr>Aptos</vt:lpstr>
      <vt:lpstr>Aptos Display</vt:lpstr>
      <vt:lpstr>Arial</vt:lpstr>
      <vt:lpstr>Calibri</vt:lpstr>
      <vt:lpstr>Calibri Light</vt:lpstr>
      <vt:lpstr>Cambria</vt:lpstr>
      <vt:lpstr>iCiel Cadena</vt:lpstr>
      <vt:lpstr>Lato Regular</vt:lpstr>
      <vt:lpstr>zihun7hao-wennuantongzhiti</vt:lpstr>
      <vt:lpstr>迷你简细行楷</vt:lpstr>
      <vt:lpstr>雷盖体</vt:lpstr>
      <vt:lpstr>Office 主题​​</vt:lpstr>
      <vt:lpstr>Custom Design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67</cp:revision>
  <dcterms:created xsi:type="dcterms:W3CDTF">2022-07-06T01:30:39Z</dcterms:created>
  <dcterms:modified xsi:type="dcterms:W3CDTF">2025-11-07T08:30:28Z</dcterms:modified>
</cp:coreProperties>
</file>