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84" r:id="rId2"/>
    <p:sldMasterId id="2147483799" r:id="rId3"/>
  </p:sldMasterIdLst>
  <p:notesMasterIdLst>
    <p:notesMasterId r:id="rId13"/>
  </p:notesMasterIdLst>
  <p:sldIdLst>
    <p:sldId id="444" r:id="rId4"/>
    <p:sldId id="320" r:id="rId5"/>
    <p:sldId id="392" r:id="rId6"/>
    <p:sldId id="326" r:id="rId7"/>
    <p:sldId id="393" r:id="rId8"/>
    <p:sldId id="327" r:id="rId9"/>
    <p:sldId id="328" r:id="rId10"/>
    <p:sldId id="321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155" autoAdjust="0"/>
  </p:normalViewPr>
  <p:slideViewPr>
    <p:cSldViewPr snapToGrid="0">
      <p:cViewPr varScale="1">
        <p:scale>
          <a:sx n="81" d="100"/>
          <a:sy n="81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24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6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7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7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7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AE70-7AB0-A45E-7FEC-8F4C444A5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9C9C5-BAFD-259C-87BF-8C67B09F8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027EE-4FD4-8226-17A3-079ACC1A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FC3C6-691B-AFAC-15FC-EE679635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D80BE-8446-8B40-346E-6A775BB1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2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D8CE-9ED4-3DD0-46CF-8B7047B8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44236-957B-9435-D9B2-A7D93C262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FCD1A-DA68-B9BE-0295-82363345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8571E-3233-4530-1DD5-90E03D83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C1001-629A-D577-2337-5F050DE0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70CB-CBFC-E899-EAA9-5AE60B59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7E060-8557-9940-3F3D-D5644C8F6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EF7D-359F-2104-2AC2-F9457D9C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49524-1F65-B1EE-8F05-00504BDD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09A7-9014-B7C7-E4F4-F3160F0E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1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5DEA-1185-D783-2102-CC857DDF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DD614-644D-237E-D661-D1C44AA1A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08FB8-BE26-D940-414B-B29AB9A40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8D8BD-4EC1-12EF-9A2E-C27596BD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DC274-273D-9463-3D23-17F6F5AD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FEBF5-2712-3464-A301-8520681F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3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F9B0-26C6-27CF-C30B-461C6D4A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89051-6B37-93BD-7386-35043408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D2D4E-B7D5-D898-F5B1-A471AA896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98268-B476-F9CD-ABD6-5734EFC9A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BC3DC0-B94F-9F53-3104-D3C521782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6B2A5-B739-2977-D9FC-A45EA22E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4FEA97-637C-12D0-7E6D-80B77425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37D14-829C-560A-16E7-86FB5B37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1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3D2E-1A0C-C30C-048F-373A1DA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CE614-BD67-6F9E-7981-FF9D8BDE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3B35D-3DFA-CBCF-64FC-766255F0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7DE00-BACB-C27A-7BDE-5F722415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6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3F297-DE80-F81D-1F3E-C78CF5C6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B0AD8-C41D-532A-EF5A-1AF2E049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815E6-433A-9488-E801-AF4BB01A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15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154D-1E5B-0E09-99AD-9EFC592E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C30D7-DDB1-59D5-CFE6-9A5BBC966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2F35B-72C1-229C-CE82-4EE3A501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3733-3BBC-743A-2C3B-BE16DADE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7E875-114D-EE6C-002E-CCF8C413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86D15-21F0-FD3E-B781-F07EB606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9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3969-A70D-8A34-DF2E-09E996B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96AC5-6623-3DE2-12B2-2BEA3EBC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9EDC2-FC52-A2E2-0202-9A1D6958B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255C1-5AE4-0ECF-D759-54DE584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B14ED-7FD6-0DCF-821C-83A18E08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2D834-8C85-DFD8-6A5C-24E9030C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6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0F06-85CD-557E-B9A9-700C2104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A800E-823B-FB4D-E294-58A5083AE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5297E-CCB6-6C6D-ABF4-8A5921F8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43595-97CB-7989-806C-CFB1E7A6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33AA-77DB-7C75-8481-C13DB81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55A0C-4A75-7120-A589-0E6769F08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FFBF5-92A4-F476-C9DF-28EDCA85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4819-7582-700D-FE25-9B6A6D93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6C2FD-50FE-29FA-0D73-5DFD642C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87727-794A-7E97-85A8-3AE4016A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7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13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ti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5E346B11-E429-9BE5-3575-9EAA24CA4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0599A6-E2C4-3C15-DB7D-D7C4D4A428AE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007154-743E-3EAD-5DF3-16ADF82E66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017492F-E94F-47BD-A20D-F0B7818D5B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EFC0-5EAA-4087-86C4-B5D24F5CBA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72C9B9-555D-471B-A885-E146EC9FCE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EDFF4-97A9-48CE-B40E-EA7737524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272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411ABE45-6872-07A8-856E-01A703F8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 descr="A yellow moon in space&#10;&#10;Description automatically generated">
            <a:extLst>
              <a:ext uri="{FF2B5EF4-FFF2-40B4-BE49-F238E27FC236}">
                <a16:creationId xmlns:a16="http://schemas.microsoft.com/office/drawing/2014/main" id="{23541917-2464-183F-B63E-5212B5848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/>
        </p:blipFill>
        <p:spPr>
          <a:xfrm>
            <a:off x="5001" y="323851"/>
            <a:ext cx="2917300" cy="24951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E2BD1F-84E4-7B1B-6B29-1FACE87D709A}"/>
              </a:ext>
            </a:extLst>
          </p:cNvPr>
          <p:cNvSpPr/>
          <p:nvPr/>
        </p:nvSpPr>
        <p:spPr>
          <a:xfrm>
            <a:off x="3391138" y="928687"/>
            <a:ext cx="8086725" cy="4814887"/>
          </a:xfrm>
          <a:prstGeom prst="roundRect">
            <a:avLst/>
          </a:prstGeom>
          <a:solidFill>
            <a:srgbClr val="FFF9B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7C9D7-1F8A-1961-204C-F6643B491661}"/>
              </a:ext>
            </a:extLst>
          </p:cNvPr>
          <p:cNvSpPr txBox="1"/>
          <p:nvPr/>
        </p:nvSpPr>
        <p:spPr>
          <a:xfrm>
            <a:off x="4103913" y="1114426"/>
            <a:ext cx="6651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</a:t>
            </a:r>
          </a:p>
        </p:txBody>
      </p:sp>
      <p:pic>
        <p:nvPicPr>
          <p:cNvPr id="18" name="Picture 17" descr="A group of planets with different colors&#10;&#10;Description automatically generated">
            <a:extLst>
              <a:ext uri="{FF2B5EF4-FFF2-40B4-BE49-F238E27FC236}">
                <a16:creationId xmlns:a16="http://schemas.microsoft.com/office/drawing/2014/main" id="{9B4CC473-4B4C-07D0-BD6F-AA40C02C1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0" b="66518"/>
          <a:stretch/>
        </p:blipFill>
        <p:spPr>
          <a:xfrm>
            <a:off x="1436916" y="3646933"/>
            <a:ext cx="1714667" cy="1687067"/>
          </a:xfrm>
          <a:prstGeom prst="rect">
            <a:avLst/>
          </a:prstGeom>
        </p:spPr>
      </p:pic>
      <p:pic>
        <p:nvPicPr>
          <p:cNvPr id="20" name="Picture 19" descr="A set of cartoon planets and rockets&#10;&#10;Description automatically generated">
            <a:extLst>
              <a:ext uri="{FF2B5EF4-FFF2-40B4-BE49-F238E27FC236}">
                <a16:creationId xmlns:a16="http://schemas.microsoft.com/office/drawing/2014/main" id="{9A00974A-8B15-9A4C-05E3-3E4E8E4E8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68222" b="90370"/>
          <a:stretch/>
        </p:blipFill>
        <p:spPr>
          <a:xfrm>
            <a:off x="10713422" y="4717543"/>
            <a:ext cx="1478578" cy="1241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D9A06-0296-41A5-CCF9-9CE755DFC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806" y="1405432"/>
            <a:ext cx="2566638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63F70-33EC-880B-3115-C2CA4B431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71" y="-175342"/>
            <a:ext cx="1823167" cy="1823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E5BC1-4EE7-2BAB-BA26-5E2AAF6A3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16" y="1170031"/>
            <a:ext cx="2048434" cy="1072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36E316-3F5E-ED5A-BAA8-ACA864142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499" y="2777392"/>
            <a:ext cx="6547671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5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02935" y="2906994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9   3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085624" y="2739592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095820" y="3361100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08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4534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446566" y="2335685"/>
            <a:ext cx="2945220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54357" y="2906994"/>
            <a:ext cx="14259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325138" y="2739592"/>
            <a:ext cx="12378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345017" y="3361100"/>
            <a:ext cx="61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1390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78" y="867907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34" y="628879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74" y="628879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17120" y="305784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70283" y="55033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438901" y="4741393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322</Words>
  <Application>Microsoft Office PowerPoint</Application>
  <PresentationFormat>Widescreen</PresentationFormat>
  <Paragraphs>79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Times New Roman</vt:lpstr>
      <vt:lpstr>1_Office Theme</vt:lpstr>
      <vt:lpstr>5_Office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80</cp:revision>
  <dcterms:created xsi:type="dcterms:W3CDTF">2022-07-28T02:09:00Z</dcterms:created>
  <dcterms:modified xsi:type="dcterms:W3CDTF">2025-11-07T08:38:45Z</dcterms:modified>
</cp:coreProperties>
</file>