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43" r:id="rId2"/>
  </p:sldMasterIdLst>
  <p:notesMasterIdLst>
    <p:notesMasterId r:id="rId10"/>
  </p:notesMasterIdLst>
  <p:sldIdLst>
    <p:sldId id="257" r:id="rId3"/>
    <p:sldId id="346" r:id="rId4"/>
    <p:sldId id="339" r:id="rId5"/>
    <p:sldId id="342" r:id="rId6"/>
    <p:sldId id="341" r:id="rId7"/>
    <p:sldId id="340" r:id="rId8"/>
    <p:sldId id="34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AE47D1-648C-4D62-BC38-B81DE530256F}" type="datetimeFigureOut">
              <a:rPr lang="en-US" smtClean="0"/>
              <a:t>10/13/2025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E158F-0A06-48D4-98C0-4D590453D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966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Sau</a:t>
            </a:r>
            <a:r>
              <a:rPr lang="en-US" baseline="0"/>
              <a:t> khi hiện kết quả, thầy cô click vào hộp quá nhận thưởng. Chọn Quay về trờ lại 3 hộp quà</a:t>
            </a:r>
            <a:endParaRPr lang="en-US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6460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0442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810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7209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55704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35027813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3259677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5479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1B78BE-67D2-4246-85D3-302EA458E074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D8D8A4-2339-4F02-AEB1-F9FA980D84D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392290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75D04CC-FC20-4AC1-91BC-CE97ED4508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567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942219-8C9A-444E-963D-2BCB1337E4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7E0A06B-9448-4498-BD94-24D06301993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36521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A6109F0-BF73-41A8-8282-0AA3E1482FE6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1AA344-37CF-45EE-B5C8-D43C8CB873D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117534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2BB2C9-D8E9-4812-B20F-2E6669F70DBD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A526A6-576D-4D7B-8FF2-38E3D35B3DCE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3971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9D65BB-275C-4DE6-8971-A4111C81DF8C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D6B97C-C828-4407-BECF-977F470F77B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844014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BC3F07E-594A-4E8D-A95E-66ABC8ED791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489F94E-C78E-4EE9-B6E0-506DA67842C3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114096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7ED1F9-8FF8-4CA9-9A2F-DB2A4F69F18B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278054-24DF-4F2F-9277-03249CEB73C7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3393191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854623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212F0EE-D96A-434D-AA90-3AF33F5AC461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D5C323-9415-48E6-A65C-134C4A58E070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8942964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D02B7A-9F8A-49E4-B364-51ED109E1052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E02FA68-DBF0-4D4B-88B8-AF7E0898C57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013146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330A83B-B829-4A59-BB31-0CA39A25DE78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10/13/2025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BFB33B-2211-40EF-AA4B-A03633D3ACD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9338852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508565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8780098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69008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06290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3307985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8870231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2209018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9Slide.vn - 2019">
            <a:extLst>
              <a:ext uri="{FF2B5EF4-FFF2-40B4-BE49-F238E27FC236}">
                <a16:creationId xmlns:a16="http://schemas.microsoft.com/office/drawing/2014/main" id="{877610DB-E7B5-483D-9B4C-6D3C576D2BE8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C74BBE8-1815-4000-8008-945E8B561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3E314DF-819C-4FF1-9C2E-69194E1550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CA1525E-7C66-46A7-89CD-0A0836A4BF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BAB08-D03A-4FEF-8092-001CB785BBAB}" type="datetimeFigureOut">
              <a:rPr lang="zh-CN" altLang="en-US" smtClean="0"/>
              <a:t>2025/10/13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3269161-46AB-416B-9C71-590B71BBF5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47D277-5155-4804-A42E-790F5C4F80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0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726" r:id="rId8"/>
    <p:sldLayoutId id="2147483727" r:id="rId9"/>
    <p:sldLayoutId id="2147483728" r:id="rId10"/>
    <p:sldLayoutId id="214748372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F42E07DF-037B-ED86-D59B-55F7B7CEC8A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02676" y="0"/>
            <a:ext cx="1456042" cy="1456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1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1755A14-A129-3871-CE77-FDBFCC6FE900}"/>
              </a:ext>
            </a:extLst>
          </p:cNvPr>
          <p:cNvSpPr/>
          <p:nvPr/>
        </p:nvSpPr>
        <p:spPr>
          <a:xfrm>
            <a:off x="-606055" y="-350874"/>
            <a:ext cx="3774557" cy="4178595"/>
          </a:xfrm>
          <a:prstGeom prst="rect">
            <a:avLst/>
          </a:prstGeom>
          <a:blipFill dpi="0" rotWithShape="1">
            <a:blip r:embed="rId3">
              <a:alphaModFix amt="8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CAB815E-0129-3DA3-5098-F09620B36FE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76232" y="3049323"/>
            <a:ext cx="2699400" cy="38086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ACD6B91-11FA-56C1-C560-44A303F860C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301" b="49257" l="64767" r="96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307" t="1420" b="51140"/>
          <a:stretch/>
        </p:blipFill>
        <p:spPr>
          <a:xfrm>
            <a:off x="7210803" y="2381250"/>
            <a:ext cx="5091256" cy="447675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322CA9-4C92-D3D6-8DB5-458FE03129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6627" y="1644389"/>
            <a:ext cx="7657240" cy="25910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0720F55-A7CB-CDB1-AA06-AC4A6075413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96712" y="4199946"/>
            <a:ext cx="3475021" cy="1286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49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0" b="8031"/>
          <a:stretch/>
        </p:blipFill>
        <p:spPr>
          <a:xfrm>
            <a:off x="0" y="-29030"/>
            <a:ext cx="12192000" cy="6887030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4">
              <a:alphaModFix amt="65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 l="-7345" t="-20296" r="-15521" b="-23678"/>
            </a:stretch>
          </a:blipFill>
          <a:ln>
            <a:noFill/>
          </a:ln>
          <a:effectLst>
            <a:glow rad="228600">
              <a:schemeClr val="bg1">
                <a:lumMod val="9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87085" y="291646"/>
            <a:ext cx="12017829" cy="1569085"/>
            <a:chOff x="4844374" y="1314935"/>
            <a:chExt cx="7198468" cy="1759006"/>
          </a:xfrm>
        </p:grpSpPr>
        <p:sp>
          <p:nvSpPr>
            <p:cNvPr id="40" name="Rounded Rectangular Callout 39"/>
            <p:cNvSpPr/>
            <p:nvPr/>
          </p:nvSpPr>
          <p:spPr>
            <a:xfrm>
              <a:off x="4844374" y="1314935"/>
              <a:ext cx="7198468" cy="1759006"/>
            </a:xfrm>
            <a:prstGeom prst="wedgeRoundRectCallout">
              <a:avLst>
                <a:gd name="adj1" fmla="val -43266"/>
                <a:gd name="adj2" fmla="val 26603"/>
                <a:gd name="adj3" fmla="val 16667"/>
              </a:avLst>
            </a:prstGeom>
            <a:solidFill>
              <a:schemeClr val="bg1">
                <a:alpha val="88000"/>
              </a:schemeClr>
            </a:solidFill>
            <a:ln w="38100">
              <a:solidFill>
                <a:srgbClr val="00206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64394" y="1409608"/>
              <a:ext cx="6982815" cy="15526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	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ngày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nọ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ham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chơi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đã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lạc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vào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một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khu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rừng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kì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quặc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nói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.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Tí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rất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lo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lắng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,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không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biết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làm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sao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để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về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nhà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rPr>
                <a:t>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3178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7D3061B-36D1-98CE-21FC-363C8EB8F853}"/>
              </a:ext>
            </a:extLst>
          </p:cNvPr>
          <p:cNvGrpSpPr/>
          <p:nvPr/>
        </p:nvGrpSpPr>
        <p:grpSpPr>
          <a:xfrm>
            <a:off x="195930" y="216100"/>
            <a:ext cx="4402563" cy="6425799"/>
            <a:chOff x="430694" y="472633"/>
            <a:chExt cx="4402563" cy="5988934"/>
          </a:xfrm>
        </p:grpSpPr>
        <p:sp>
          <p:nvSpPr>
            <p:cNvPr id="5" name="Google Shape;1387;p24">
              <a:extLst>
                <a:ext uri="{FF2B5EF4-FFF2-40B4-BE49-F238E27FC236}">
                  <a16:creationId xmlns:a16="http://schemas.microsoft.com/office/drawing/2014/main" id="{F043B751-A0AB-9699-1D6B-17BF152ED92C}"/>
                </a:ext>
              </a:extLst>
            </p:cNvPr>
            <p:cNvSpPr/>
            <p:nvPr/>
          </p:nvSpPr>
          <p:spPr>
            <a:xfrm>
              <a:off x="430694" y="472633"/>
              <a:ext cx="4402563" cy="5988934"/>
            </a:xfrm>
            <a:custGeom>
              <a:avLst/>
              <a:gdLst/>
              <a:ahLst/>
              <a:cxnLst/>
              <a:rect l="l" t="t" r="r" b="b"/>
              <a:pathLst>
                <a:path w="92250" h="59720" extrusionOk="0">
                  <a:moveTo>
                    <a:pt x="1563" y="1"/>
                  </a:moveTo>
                  <a:cubicBezTo>
                    <a:pt x="697" y="1"/>
                    <a:pt x="1" y="707"/>
                    <a:pt x="1" y="1563"/>
                  </a:cubicBezTo>
                  <a:lnTo>
                    <a:pt x="1" y="58148"/>
                  </a:lnTo>
                  <a:cubicBezTo>
                    <a:pt x="1" y="59013"/>
                    <a:pt x="697" y="59719"/>
                    <a:pt x="1563" y="59719"/>
                  </a:cubicBezTo>
                  <a:lnTo>
                    <a:pt x="90678" y="59719"/>
                  </a:lnTo>
                  <a:cubicBezTo>
                    <a:pt x="91543" y="59719"/>
                    <a:pt x="92250" y="59013"/>
                    <a:pt x="92250" y="58148"/>
                  </a:cubicBezTo>
                  <a:lnTo>
                    <a:pt x="92250" y="1563"/>
                  </a:lnTo>
                  <a:cubicBezTo>
                    <a:pt x="92250" y="707"/>
                    <a:pt x="91543" y="1"/>
                    <a:pt x="90678" y="1"/>
                  </a:cubicBezTo>
                  <a:close/>
                </a:path>
              </a:pathLst>
            </a:custGeom>
            <a:solidFill>
              <a:schemeClr val="accent1"/>
            </a:solidFill>
            <a:ln w="285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" name="Google Shape;1395;p24">
              <a:extLst>
                <a:ext uri="{FF2B5EF4-FFF2-40B4-BE49-F238E27FC236}">
                  <a16:creationId xmlns:a16="http://schemas.microsoft.com/office/drawing/2014/main" id="{253335BD-6862-F5FF-E329-A1AD9AE35D18}"/>
                </a:ext>
              </a:extLst>
            </p:cNvPr>
            <p:cNvSpPr/>
            <p:nvPr/>
          </p:nvSpPr>
          <p:spPr>
            <a:xfrm>
              <a:off x="609779" y="729343"/>
              <a:ext cx="4044240" cy="5509492"/>
            </a:xfrm>
            <a:prstGeom prst="roundRect">
              <a:avLst>
                <a:gd name="adj" fmla="val 11521"/>
              </a:avLst>
            </a:prstGeom>
            <a:ln>
              <a:headEnd type="none" w="sm" len="sm"/>
              <a:tailEnd type="none" w="sm" len="sm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805A9109-E6F4-F45B-0C94-A76E7E5FA072}"/>
              </a:ext>
            </a:extLst>
          </p:cNvPr>
          <p:cNvSpPr txBox="1"/>
          <p:nvPr/>
        </p:nvSpPr>
        <p:spPr>
          <a:xfrm>
            <a:off x="539651" y="1652694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4 x 6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72B5F3-7830-60CE-9F8A-5B4E0E9F7024}"/>
              </a:ext>
            </a:extLst>
          </p:cNvPr>
          <p:cNvSpPr txBox="1"/>
          <p:nvPr/>
        </p:nvSpPr>
        <p:spPr>
          <a:xfrm>
            <a:off x="493954" y="2648580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7 x 8 =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310FF1-2698-EFB3-40FF-2DF61F2A2A40}"/>
              </a:ext>
            </a:extLst>
          </p:cNvPr>
          <p:cNvSpPr txBox="1"/>
          <p:nvPr/>
        </p:nvSpPr>
        <p:spPr>
          <a:xfrm>
            <a:off x="434485" y="3607146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 15 : 3 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C080F7-CBEE-5D6A-4ABD-DCD9BA49E075}"/>
              </a:ext>
            </a:extLst>
          </p:cNvPr>
          <p:cNvSpPr txBox="1"/>
          <p:nvPr/>
        </p:nvSpPr>
        <p:spPr>
          <a:xfrm>
            <a:off x="681672" y="4627519"/>
            <a:ext cx="21755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Cambria" panose="02040503050406030204" pitchFamily="18" charset="0"/>
              </a:rPr>
              <a:t>40 : 5 =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353C077-FCB5-60AE-1436-035878011649}"/>
              </a:ext>
            </a:extLst>
          </p:cNvPr>
          <p:cNvSpPr/>
          <p:nvPr/>
        </p:nvSpPr>
        <p:spPr>
          <a:xfrm>
            <a:off x="2675107" y="1617708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2AAD86B-03B1-99EC-11F9-236569C40BD6}"/>
              </a:ext>
            </a:extLst>
          </p:cNvPr>
          <p:cNvSpPr/>
          <p:nvPr/>
        </p:nvSpPr>
        <p:spPr>
          <a:xfrm>
            <a:off x="2675107" y="2600933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8A54BBB-2B6D-24D6-1C90-38E481D3A3B7}"/>
              </a:ext>
            </a:extLst>
          </p:cNvPr>
          <p:cNvSpPr/>
          <p:nvPr/>
        </p:nvSpPr>
        <p:spPr>
          <a:xfrm>
            <a:off x="2669511" y="3584158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7A5EDE5-A609-2619-25BE-282915BDBFE9}"/>
              </a:ext>
            </a:extLst>
          </p:cNvPr>
          <p:cNvSpPr/>
          <p:nvPr/>
        </p:nvSpPr>
        <p:spPr>
          <a:xfrm>
            <a:off x="2669511" y="4604531"/>
            <a:ext cx="849684" cy="81541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4AADA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C00F5BB-51F8-5DD8-77C3-66C73107DA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015" y="489867"/>
            <a:ext cx="3578662" cy="145707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F83488E9-2061-AB07-3881-F392707E288F}"/>
              </a:ext>
            </a:extLst>
          </p:cNvPr>
          <p:cNvSpPr txBox="1"/>
          <p:nvPr/>
        </p:nvSpPr>
        <p:spPr>
          <a:xfrm>
            <a:off x="2690569" y="2540107"/>
            <a:ext cx="1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56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EAD67B9-520F-C9DC-8EE9-9E2F60188E49}"/>
              </a:ext>
            </a:extLst>
          </p:cNvPr>
          <p:cNvSpPr txBox="1"/>
          <p:nvPr/>
        </p:nvSpPr>
        <p:spPr>
          <a:xfrm>
            <a:off x="2648856" y="1519860"/>
            <a:ext cx="10227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24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28F9A2-6E24-B1CD-DF98-B4AFAECC47C0}"/>
              </a:ext>
            </a:extLst>
          </p:cNvPr>
          <p:cNvSpPr txBox="1"/>
          <p:nvPr/>
        </p:nvSpPr>
        <p:spPr>
          <a:xfrm>
            <a:off x="2810185" y="3541091"/>
            <a:ext cx="6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5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062357-DF6F-F42B-75D7-F3E0D7CD81E4}"/>
              </a:ext>
            </a:extLst>
          </p:cNvPr>
          <p:cNvSpPr txBox="1"/>
          <p:nvPr/>
        </p:nvSpPr>
        <p:spPr>
          <a:xfrm>
            <a:off x="2834147" y="4600030"/>
            <a:ext cx="652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0F6155"/>
                </a:solidFill>
                <a:latin typeface="Cambria" panose="02040503050406030204" pitchFamily="18" charset="0"/>
              </a:rPr>
              <a:t>8</a:t>
            </a:r>
          </a:p>
        </p:txBody>
      </p:sp>
      <p:graphicFrame>
        <p:nvGraphicFramePr>
          <p:cNvPr id="21" name="Table 2">
            <a:extLst>
              <a:ext uri="{FF2B5EF4-FFF2-40B4-BE49-F238E27FC236}">
                <a16:creationId xmlns:a16="http://schemas.microsoft.com/office/drawing/2014/main" id="{1C428CCE-AFDD-21D6-570D-A80D36B744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558330"/>
              </p:ext>
            </p:extLst>
          </p:nvPr>
        </p:nvGraphicFramePr>
        <p:xfrm>
          <a:off x="4865914" y="892629"/>
          <a:ext cx="7130156" cy="5228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96">
                  <a:extLst>
                    <a:ext uri="{9D8B030D-6E8A-4147-A177-3AD203B41FA5}">
                      <a16:colId xmlns:a16="http://schemas.microsoft.com/office/drawing/2014/main" val="3599349706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2004478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64455309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894276600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40513712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62151667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1153878657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997838373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2797993808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05299512"/>
                    </a:ext>
                  </a:extLst>
                </a:gridCol>
                <a:gridCol w="648196">
                  <a:extLst>
                    <a:ext uri="{9D8B030D-6E8A-4147-A177-3AD203B41FA5}">
                      <a16:colId xmlns:a16="http://schemas.microsoft.com/office/drawing/2014/main" val="784223820"/>
                    </a:ext>
                  </a:extLst>
                </a:gridCol>
              </a:tblGrid>
              <a:tr h="595245"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711564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1298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876627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29295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5409775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4142602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602193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7874060"/>
                  </a:ext>
                </a:extLst>
              </a:tr>
              <a:tr h="579174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18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27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36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45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54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63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72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81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1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266898"/>
                  </a:ext>
                </a:extLst>
              </a:tr>
            </a:tbl>
          </a:graphicData>
        </a:graphic>
      </p:graphicFrame>
      <p:sp>
        <p:nvSpPr>
          <p:cNvPr id="22" name="Oval 21">
            <a:extLst>
              <a:ext uri="{FF2B5EF4-FFF2-40B4-BE49-F238E27FC236}">
                <a16:creationId xmlns:a16="http://schemas.microsoft.com/office/drawing/2014/main" id="{08008504-88D7-B24D-796A-17F33849063B}"/>
              </a:ext>
            </a:extLst>
          </p:cNvPr>
          <p:cNvSpPr/>
          <p:nvPr/>
        </p:nvSpPr>
        <p:spPr>
          <a:xfrm>
            <a:off x="494522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DF70DB50-1794-B142-A209-55886F7F0865}"/>
              </a:ext>
            </a:extLst>
          </p:cNvPr>
          <p:cNvSpPr/>
          <p:nvPr/>
        </p:nvSpPr>
        <p:spPr>
          <a:xfrm>
            <a:off x="6904315" y="264989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FA2B05A-13FD-713B-789C-D09F06C782C2}"/>
              </a:ext>
            </a:extLst>
          </p:cNvPr>
          <p:cNvSpPr/>
          <p:nvPr/>
        </p:nvSpPr>
        <p:spPr>
          <a:xfrm>
            <a:off x="6904315" y="912844"/>
            <a:ext cx="503853" cy="522514"/>
          </a:xfrm>
          <a:prstGeom prst="ellipse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BFE31F2-559A-81CD-08C3-526A3B6DCDC7}"/>
              </a:ext>
            </a:extLst>
          </p:cNvPr>
          <p:cNvCxnSpPr>
            <a:cxnSpLocks/>
            <a:stCxn id="22" idx="5"/>
            <a:endCxn id="23" idx="3"/>
          </p:cNvCxnSpPr>
          <p:nvPr/>
        </p:nvCxnSpPr>
        <p:spPr>
          <a:xfrm>
            <a:off x="5375290" y="3095888"/>
            <a:ext cx="1602813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4B9EE12-AC7D-AB30-3364-1546FE3C3083}"/>
              </a:ext>
            </a:extLst>
          </p:cNvPr>
          <p:cNvCxnSpPr>
            <a:cxnSpLocks/>
            <a:stCxn id="24" idx="5"/>
            <a:endCxn id="23" idx="7"/>
          </p:cNvCxnSpPr>
          <p:nvPr/>
        </p:nvCxnSpPr>
        <p:spPr>
          <a:xfrm>
            <a:off x="7334380" y="1358838"/>
            <a:ext cx="0" cy="1367576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CE2DB625-21F9-B9B5-0D10-390B1C7707CD}"/>
              </a:ext>
            </a:extLst>
          </p:cNvPr>
          <p:cNvSpPr/>
          <p:nvPr/>
        </p:nvSpPr>
        <p:spPr>
          <a:xfrm>
            <a:off x="4945225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6A12170-45AC-157D-4F27-A66048ADA156}"/>
              </a:ext>
            </a:extLst>
          </p:cNvPr>
          <p:cNvCxnSpPr>
            <a:cxnSpLocks/>
            <a:endCxn id="29" idx="3"/>
          </p:cNvCxnSpPr>
          <p:nvPr/>
        </p:nvCxnSpPr>
        <p:spPr>
          <a:xfrm>
            <a:off x="5416652" y="4250782"/>
            <a:ext cx="4109453" cy="19366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B2E7B46D-0A93-BC88-1494-1BF61B0181C8}"/>
              </a:ext>
            </a:extLst>
          </p:cNvPr>
          <p:cNvSpPr/>
          <p:nvPr/>
        </p:nvSpPr>
        <p:spPr>
          <a:xfrm>
            <a:off x="9452317" y="3824154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30D15E85-91DC-CB4E-B2D5-67A8E752BB78}"/>
              </a:ext>
            </a:extLst>
          </p:cNvPr>
          <p:cNvCxnSpPr>
            <a:cxnSpLocks/>
          </p:cNvCxnSpPr>
          <p:nvPr/>
        </p:nvCxnSpPr>
        <p:spPr>
          <a:xfrm flipV="1">
            <a:off x="9956170" y="1254868"/>
            <a:ext cx="0" cy="2684594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6A342B51-8D57-7B46-6011-5F9CEC93C2BC}"/>
              </a:ext>
            </a:extLst>
          </p:cNvPr>
          <p:cNvSpPr/>
          <p:nvPr/>
        </p:nvSpPr>
        <p:spPr>
          <a:xfrm>
            <a:off x="9446569" y="907660"/>
            <a:ext cx="503853" cy="522514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982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5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6" grpId="0"/>
      <p:bldP spid="17" grpId="0"/>
      <p:bldP spid="18" grpId="0"/>
      <p:bldP spid="19" grpId="0"/>
      <p:bldP spid="22" grpId="0" animBg="1"/>
      <p:bldP spid="23" grpId="0" animBg="1"/>
      <p:bldP spid="24" grpId="0" animBg="1"/>
      <p:bldP spid="27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/>
        </p:nvGraphicFramePr>
        <p:xfrm>
          <a:off x="2573368" y="1629706"/>
          <a:ext cx="6703562" cy="2499822"/>
        </p:xfrm>
        <a:graphic>
          <a:graphicData uri="http://schemas.openxmlformats.org/drawingml/2006/table">
            <a:tbl>
              <a:tblPr firstRow="1" bandRow="1"/>
              <a:tblGrid>
                <a:gridCol w="2065472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484558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12220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41312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Thừa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Tích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514239" y="3407431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45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8002616" y="3407430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Arial" panose="020B0604020202020204" pitchFamily="34" charset="0"/>
                <a:sym typeface="Arial"/>
              </a:rPr>
              <a:t>56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EFD160-5E82-43C7-B83F-E42C4E28C5D3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</a:p>
        </p:txBody>
      </p:sp>
    </p:spTree>
    <p:extLst>
      <p:ext uri="{BB962C8B-B14F-4D97-AF65-F5344CB8AC3E}">
        <p14:creationId xmlns:p14="http://schemas.microsoft.com/office/powerpoint/2010/main" val="523472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21568" y="794220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3F72734-5882-4560-AA96-EA8EBC38BD3F}"/>
              </a:ext>
            </a:extLst>
          </p:cNvPr>
          <p:cNvSpPr txBox="1"/>
          <p:nvPr/>
        </p:nvSpPr>
        <p:spPr>
          <a:xfrm>
            <a:off x="1240612" y="692622"/>
            <a:ext cx="1054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5" name="Table 2">
            <a:extLst>
              <a:ext uri="{FF2B5EF4-FFF2-40B4-BE49-F238E27FC236}">
                <a16:creationId xmlns:a16="http://schemas.microsoft.com/office/drawing/2014/main" id="{A5BCBD81-5BDA-4944-8EBE-6F40231A28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440071"/>
              </p:ext>
            </p:extLst>
          </p:nvPr>
        </p:nvGraphicFramePr>
        <p:xfrm>
          <a:off x="2295525" y="1620181"/>
          <a:ext cx="6913113" cy="2499822"/>
        </p:xfrm>
        <a:graphic>
          <a:graphicData uri="http://schemas.openxmlformats.org/drawingml/2006/table">
            <a:tbl>
              <a:tblPr firstRow="1" bandRow="1"/>
              <a:tblGrid>
                <a:gridCol w="2343150">
                  <a:extLst>
                    <a:ext uri="{9D8B030D-6E8A-4147-A177-3AD203B41FA5}">
                      <a16:colId xmlns:a16="http://schemas.microsoft.com/office/drawing/2014/main" val="1582773303"/>
                    </a:ext>
                  </a:extLst>
                </a:gridCol>
                <a:gridCol w="1317853">
                  <a:extLst>
                    <a:ext uri="{9D8B030D-6E8A-4147-A177-3AD203B41FA5}">
                      <a16:colId xmlns:a16="http://schemas.microsoft.com/office/drawing/2014/main" val="1568185502"/>
                    </a:ext>
                  </a:extLst>
                </a:gridCol>
                <a:gridCol w="1559491">
                  <a:extLst>
                    <a:ext uri="{9D8B030D-6E8A-4147-A177-3AD203B41FA5}">
                      <a16:colId xmlns:a16="http://schemas.microsoft.com/office/drawing/2014/main" val="1128983682"/>
                    </a:ext>
                  </a:extLst>
                </a:gridCol>
                <a:gridCol w="1692619">
                  <a:extLst>
                    <a:ext uri="{9D8B030D-6E8A-4147-A177-3AD203B41FA5}">
                      <a16:colId xmlns:a16="http://schemas.microsoft.com/office/drawing/2014/main" val="4198805853"/>
                    </a:ext>
                  </a:extLst>
                </a:gridCol>
              </a:tblGrid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bị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kern="1200" cap="none">
                          <a:solidFill>
                            <a:schemeClr val="lt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83030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chia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118"/>
                  </a:ext>
                </a:extLst>
              </a:tr>
              <a:tr h="833274"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b="1" dirty="0" err="1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Thương</a:t>
                      </a:r>
                      <a:endParaRPr lang="en-US" sz="3600" b="1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1pPr>
                      <a:lvl2pPr marL="457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2pPr>
                      <a:lvl3pPr marL="914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3pPr>
                      <a:lvl4pPr marL="1371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4pPr>
                      <a:lvl5pPr marL="18288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5pPr>
                      <a:lvl6pPr marL="22860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6pPr>
                      <a:lvl7pPr marL="27432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7pPr>
                      <a:lvl8pPr marL="32004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8pPr>
                      <a:lvl9pPr marL="3657600" marR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kern="1200" cap="none">
                          <a:solidFill>
                            <a:schemeClr val="dk1"/>
                          </a:solidFill>
                          <a:latin typeface="Times New Roman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D525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587911"/>
                  </a:ext>
                </a:extLst>
              </a:tr>
            </a:tbl>
          </a:graphicData>
        </a:graphic>
      </p:graphicFrame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C4C5C3E-6CCA-424E-B962-192F3BDC58FA}"/>
              </a:ext>
            </a:extLst>
          </p:cNvPr>
          <p:cNvSpPr/>
          <p:nvPr/>
        </p:nvSpPr>
        <p:spPr>
          <a:xfrm>
            <a:off x="6323739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6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631F85AA-3393-41ED-88B0-AD32BCFF31A6}"/>
              </a:ext>
            </a:extLst>
          </p:cNvPr>
          <p:cNvSpPr/>
          <p:nvPr/>
        </p:nvSpPr>
        <p:spPr>
          <a:xfrm>
            <a:off x="7915780" y="3407429"/>
            <a:ext cx="901016" cy="618209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buFont typeface="Arial"/>
              <a:buNone/>
              <a:defRPr/>
            </a:pPr>
            <a:r>
              <a:rPr lang="en-US" sz="3600" b="1" kern="0" dirty="0">
                <a:solidFill>
                  <a:srgbClr val="FF0000"/>
                </a:solidFill>
                <a:latin typeface="Arial"/>
                <a:cs typeface="Arial" panose="020B0604020202020204" pitchFamily="34" charset="0"/>
                <a:sym typeface="Arial"/>
              </a:rPr>
              <a:t>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B2E9CA0-3EDB-47FA-B9DA-F906694BBAA1}"/>
              </a:ext>
            </a:extLst>
          </p:cNvPr>
          <p:cNvSpPr txBox="1"/>
          <p:nvPr/>
        </p:nvSpPr>
        <p:spPr>
          <a:xfrm>
            <a:off x="1153992" y="1752600"/>
            <a:ext cx="13510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</a:p>
        </p:txBody>
      </p:sp>
    </p:spTree>
    <p:extLst>
      <p:ext uri="{BB962C8B-B14F-4D97-AF65-F5344CB8AC3E}">
        <p14:creationId xmlns:p14="http://schemas.microsoft.com/office/powerpoint/2010/main" val="15399588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247650"/>
            <a:ext cx="11858171" cy="6191250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533400" y="523875"/>
            <a:ext cx="111156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vi-VN" sz="3200" b="1" dirty="0">
                <a:latin typeface="Arial" panose="020B0604020202020204" pitchFamily="34" charset="0"/>
                <a:cs typeface="Arial" panose="020B0604020202020204" pitchFamily="34" charset="0"/>
              </a:rPr>
              <a:t>Mỗi túi có 9 quả cam. Hỏi 4 túi như vậy có bao nhiêu quả cam?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FABDD29-3A3A-41E9-8D07-E6887DB2E086}"/>
              </a:ext>
            </a:extLst>
          </p:cNvPr>
          <p:cNvCxnSpPr/>
          <p:nvPr/>
        </p:nvCxnSpPr>
        <p:spPr>
          <a:xfrm>
            <a:off x="1123950" y="990600"/>
            <a:ext cx="4086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891E7B-B921-4B79-AFE2-E99333A3EACB}"/>
              </a:ext>
            </a:extLst>
          </p:cNvPr>
          <p:cNvCxnSpPr>
            <a:cxnSpLocks/>
          </p:cNvCxnSpPr>
          <p:nvPr/>
        </p:nvCxnSpPr>
        <p:spPr>
          <a:xfrm>
            <a:off x="6219825" y="990600"/>
            <a:ext cx="85725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0F8F0737-A21C-41BA-AB16-1588D53E155D}"/>
              </a:ext>
            </a:extLst>
          </p:cNvPr>
          <p:cNvCxnSpPr>
            <a:cxnSpLocks/>
          </p:cNvCxnSpPr>
          <p:nvPr/>
        </p:nvCxnSpPr>
        <p:spPr>
          <a:xfrm>
            <a:off x="8972550" y="990600"/>
            <a:ext cx="25050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9AFA217-822E-4F13-BD35-1768671C8F74}"/>
              </a:ext>
            </a:extLst>
          </p:cNvPr>
          <p:cNvCxnSpPr>
            <a:cxnSpLocks/>
          </p:cNvCxnSpPr>
          <p:nvPr/>
        </p:nvCxnSpPr>
        <p:spPr>
          <a:xfrm>
            <a:off x="685800" y="1485900"/>
            <a:ext cx="16002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D4ABE11A-40CD-E8E6-2A88-29A88283DE43}"/>
              </a:ext>
            </a:extLst>
          </p:cNvPr>
          <p:cNvSpPr txBox="1"/>
          <p:nvPr/>
        </p:nvSpPr>
        <p:spPr>
          <a:xfrm>
            <a:off x="2035592" y="2065538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Tóm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tắt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761215-30EE-1785-7512-A908BEE4EF53}"/>
              </a:ext>
            </a:extLst>
          </p:cNvPr>
          <p:cNvSpPr txBox="1"/>
          <p:nvPr/>
        </p:nvSpPr>
        <p:spPr>
          <a:xfrm>
            <a:off x="991712" y="2828837"/>
            <a:ext cx="1756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1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C20242-58A2-F376-F9EB-89AE81A1B7EA}"/>
              </a:ext>
            </a:extLst>
          </p:cNvPr>
          <p:cNvSpPr txBox="1"/>
          <p:nvPr/>
        </p:nvSpPr>
        <p:spPr>
          <a:xfrm>
            <a:off x="3162966" y="2872787"/>
            <a:ext cx="2240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B1F1CB-15BA-8608-8DFE-5B7CF230E219}"/>
              </a:ext>
            </a:extLst>
          </p:cNvPr>
          <p:cNvSpPr txBox="1"/>
          <p:nvPr/>
        </p:nvSpPr>
        <p:spPr>
          <a:xfrm>
            <a:off x="991712" y="3429000"/>
            <a:ext cx="203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FFB88E-EB65-788B-D0B5-3473849A386E}"/>
              </a:ext>
            </a:extLst>
          </p:cNvPr>
          <p:cNvSpPr txBox="1"/>
          <p:nvPr/>
        </p:nvSpPr>
        <p:spPr>
          <a:xfrm>
            <a:off x="3120517" y="3429000"/>
            <a:ext cx="1887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...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31196F2-BB2A-3878-A349-8CEB1BD14F8A}"/>
              </a:ext>
            </a:extLst>
          </p:cNvPr>
          <p:cNvSpPr/>
          <p:nvPr/>
        </p:nvSpPr>
        <p:spPr>
          <a:xfrm>
            <a:off x="5642043" y="1780324"/>
            <a:ext cx="5806897" cy="3297352"/>
          </a:xfrm>
          <a:prstGeom prst="roundRect">
            <a:avLst/>
          </a:prstGeom>
          <a:solidFill>
            <a:srgbClr val="FFF1EF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B4EF8-8440-58A0-6AEA-218A0C184524}"/>
              </a:ext>
            </a:extLst>
          </p:cNvPr>
          <p:cNvSpPr txBox="1"/>
          <p:nvPr/>
        </p:nvSpPr>
        <p:spPr>
          <a:xfrm>
            <a:off x="7517767" y="1916966"/>
            <a:ext cx="2169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Bài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D8D5E2-4A61-18D3-FEBF-C51B0293097C}"/>
              </a:ext>
            </a:extLst>
          </p:cNvPr>
          <p:cNvSpPr txBox="1"/>
          <p:nvPr/>
        </p:nvSpPr>
        <p:spPr>
          <a:xfrm>
            <a:off x="5869490" y="2621887"/>
            <a:ext cx="5299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4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túi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cam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8504532-0DC0-7744-1055-02DF0BD4CFF4}"/>
              </a:ext>
            </a:extLst>
          </p:cNvPr>
          <p:cNvSpPr txBox="1"/>
          <p:nvPr/>
        </p:nvSpPr>
        <p:spPr>
          <a:xfrm>
            <a:off x="6075919" y="3268218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9 x 4 = 36 (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B25A9-07DC-8B12-05E9-1FF1AF74C193}"/>
              </a:ext>
            </a:extLst>
          </p:cNvPr>
          <p:cNvSpPr txBox="1"/>
          <p:nvPr/>
        </p:nvSpPr>
        <p:spPr>
          <a:xfrm>
            <a:off x="6075919" y="3941760"/>
            <a:ext cx="4899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Đáp</a:t>
            </a:r>
            <a:r>
              <a:rPr lang="en-US" sz="3600" b="1" u="sng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3600" b="1" u="sng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số</a:t>
            </a:r>
            <a:r>
              <a:rPr lang="en-US" sz="3600" b="1" dirty="0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: 36 </a:t>
            </a:r>
            <a:r>
              <a:rPr lang="en-US" sz="3600" b="1" dirty="0" err="1">
                <a:solidFill>
                  <a:schemeClr val="accent3">
                    <a:lumMod val="10000"/>
                  </a:schemeClr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quả</a:t>
            </a:r>
            <a:endParaRPr lang="en-US" sz="3600" b="1" dirty="0">
              <a:solidFill>
                <a:schemeClr val="accent3">
                  <a:lumMod val="10000"/>
                </a:schemeClr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FB6CDFD-65B0-0A7E-242F-1546E6D0FA6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200" b="90000" l="10000" r="90000">
                        <a14:foregroundMark x1="46350" y1="9200" x2="50200" y2="9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25" r="15708" b="8255"/>
          <a:stretch/>
        </p:blipFill>
        <p:spPr>
          <a:xfrm>
            <a:off x="423373" y="4221482"/>
            <a:ext cx="1756733" cy="232012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8E47E5E-DFCB-7C6C-E7B3-46C396E21FC7}"/>
              </a:ext>
            </a:extLst>
          </p:cNvPr>
          <p:cNvGrpSpPr/>
          <p:nvPr/>
        </p:nvGrpSpPr>
        <p:grpSpPr>
          <a:xfrm>
            <a:off x="1646071" y="5420458"/>
            <a:ext cx="1944406" cy="1048262"/>
            <a:chOff x="1621711" y="4467619"/>
            <a:chExt cx="1944406" cy="104826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BE5970D-A175-C484-2B19-DF8FC191F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711" y="4467619"/>
              <a:ext cx="841938" cy="1048262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6FEF4C8-EC63-0EE6-AF68-37706A82C00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72945" y="4467619"/>
              <a:ext cx="841938" cy="10482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7B9898FA-C4F9-7047-25FF-EFCBDC9BB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24179" y="4467619"/>
              <a:ext cx="841938" cy="10482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14417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 animBg="1"/>
      <p:bldP spid="10" grpId="0"/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692622"/>
            <a:ext cx="11858171" cy="506330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2FB0D4-8A1F-4551-973E-CFAEE8F5EB88}"/>
              </a:ext>
            </a:extLst>
          </p:cNvPr>
          <p:cNvSpPr txBox="1"/>
          <p:nvPr/>
        </p:nvSpPr>
        <p:spPr>
          <a:xfrm>
            <a:off x="628650" y="1000125"/>
            <a:ext cx="111156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prstClr val="black"/>
                </a:solidFill>
                <a:cs typeface="Arial" panose="020B0604020202020204" pitchFamily="34" charset="0"/>
              </a:rPr>
              <a:t>4. </a:t>
            </a:r>
            <a:r>
              <a:rPr lang="vi-VN" sz="3200" b="1" dirty="0">
                <a:solidFill>
                  <a:prstClr val="black"/>
                </a:solidFill>
                <a:cs typeface="Arial" panose="020B0604020202020204" pitchFamily="34" charset="0"/>
              </a:rPr>
              <a:t>Tìm hai số lớn hơn 1 và có tích là 18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5C4BEA7-1554-4E86-828A-BC669456DB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187" y="2085977"/>
            <a:ext cx="4548585" cy="4548585"/>
          </a:xfrm>
          <a:prstGeom prst="rect">
            <a:avLst/>
          </a:prstGeom>
        </p:spPr>
      </p:pic>
      <p:sp>
        <p:nvSpPr>
          <p:cNvPr id="10" name="Cloud 9">
            <a:extLst>
              <a:ext uri="{FF2B5EF4-FFF2-40B4-BE49-F238E27FC236}">
                <a16:creationId xmlns:a16="http://schemas.microsoft.com/office/drawing/2014/main" id="{682C96E7-ACCC-4B8A-8EB5-6B9F58458F3C}"/>
              </a:ext>
            </a:extLst>
          </p:cNvPr>
          <p:cNvSpPr/>
          <p:nvPr/>
        </p:nvSpPr>
        <p:spPr>
          <a:xfrm>
            <a:off x="9465098" y="2163831"/>
            <a:ext cx="1918952" cy="1063047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D54EFA-6C82-426B-B505-215BD9C0AD8A}"/>
              </a:ext>
            </a:extLst>
          </p:cNvPr>
          <p:cNvSpPr txBox="1"/>
          <p:nvPr/>
        </p:nvSpPr>
        <p:spPr>
          <a:xfrm>
            <a:off x="1819275" y="1924050"/>
            <a:ext cx="62639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có: 18 = 2 x 9 = 3 x 6</a:t>
            </a:r>
            <a:endParaRPr lang="en-US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208198F-D7F6-4CA4-97B8-47C7726A58CB}"/>
              </a:ext>
            </a:extLst>
          </p:cNvPr>
          <p:cNvSpPr txBox="1"/>
          <p:nvPr/>
        </p:nvSpPr>
        <p:spPr>
          <a:xfrm>
            <a:off x="628650" y="2870333"/>
            <a:ext cx="83629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rgbClr val="00B0F0"/>
                </a:solidFill>
                <a:cs typeface="Arial" panose="020B0604020202020204" pitchFamily="34" charset="0"/>
              </a:rPr>
              <a:t>Vậy hai số lớn hơn 1 và có tích là 18 là 2 và 9 hoặc 3 và 6</a:t>
            </a:r>
            <a:endParaRPr lang="en-US" sz="40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37C2C5D-C29E-4E26-AD4E-9EF344037644}"/>
              </a:ext>
            </a:extLst>
          </p:cNvPr>
          <p:cNvCxnSpPr/>
          <p:nvPr/>
        </p:nvCxnSpPr>
        <p:spPr>
          <a:xfrm>
            <a:off x="3362325" y="1514475"/>
            <a:ext cx="17240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A21C206-2547-4103-9B2E-1AA8D772CA98}"/>
              </a:ext>
            </a:extLst>
          </p:cNvPr>
          <p:cNvCxnSpPr>
            <a:cxnSpLocks/>
          </p:cNvCxnSpPr>
          <p:nvPr/>
        </p:nvCxnSpPr>
        <p:spPr>
          <a:xfrm>
            <a:off x="5953125" y="1514475"/>
            <a:ext cx="2130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885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294</Words>
  <Application>Microsoft Office PowerPoint</Application>
  <PresentationFormat>Widescreen</PresentationFormat>
  <Paragraphs>161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等线</vt:lpstr>
      <vt:lpstr>等线 Light</vt:lpstr>
      <vt:lpstr>UTM Avo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43</cp:revision>
  <dcterms:created xsi:type="dcterms:W3CDTF">2022-07-01T06:48:54Z</dcterms:created>
  <dcterms:modified xsi:type="dcterms:W3CDTF">2025-10-13T05:51:57Z</dcterms:modified>
</cp:coreProperties>
</file>