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2" r:id="rId2"/>
    <p:sldId id="308" r:id="rId3"/>
    <p:sldId id="333" r:id="rId4"/>
    <p:sldId id="329" r:id="rId5"/>
    <p:sldId id="287" r:id="rId6"/>
    <p:sldId id="330" r:id="rId7"/>
    <p:sldId id="33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3D7E-23B0-48BB-A736-A31659C5213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BA36-FAC2-4ABB-BE6B-A761855EA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6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25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6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30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7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5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3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0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1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40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41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97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637E4C-8D23-55CC-9A1A-F8C2F2A1D096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8041" y="68726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49C23D-07BC-4296-90FF-1CB36A44B1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06" y="64233"/>
            <a:ext cx="4226748" cy="4226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5304AF-3702-48BB-B443-9B59A67E4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204" y="1394951"/>
            <a:ext cx="80474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9F74E-568B-560F-EE0A-6CDB5798C3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550" y="2228778"/>
            <a:ext cx="7425572" cy="2353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F5EE9-F765-47BB-BFA3-B6208299F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1774" y="3524610"/>
            <a:ext cx="532226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D569D-0754-95AF-33E4-D467242AFE52}"/>
              </a:ext>
            </a:extLst>
          </p:cNvPr>
          <p:cNvSpPr txBox="1"/>
          <p:nvPr/>
        </p:nvSpPr>
        <p:spPr>
          <a:xfrm>
            <a:off x="914400" y="532907"/>
            <a:ext cx="5927126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 GIA TIỂU PHẨM: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0D9A-D8E1-15C7-F22E-DF2480D9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7" t="39784" r="51978" b="27423"/>
          <a:stretch/>
        </p:blipFill>
        <p:spPr>
          <a:xfrm>
            <a:off x="6841526" y="1951074"/>
            <a:ext cx="4263080" cy="398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164BEA-D26B-F3A8-506A-EB837A293A6F}"/>
              </a:ext>
            </a:extLst>
          </p:cNvPr>
          <p:cNvGrpSpPr/>
          <p:nvPr/>
        </p:nvGrpSpPr>
        <p:grpSpPr>
          <a:xfrm>
            <a:off x="996778" y="2059863"/>
            <a:ext cx="5539946" cy="4040273"/>
            <a:chOff x="996778" y="2128867"/>
            <a:chExt cx="5539946" cy="40402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AB2A25-E4A0-3B7B-BED7-4E579E4D0959}"/>
                </a:ext>
              </a:extLst>
            </p:cNvPr>
            <p:cNvSpPr/>
            <p:nvPr/>
          </p:nvSpPr>
          <p:spPr>
            <a:xfrm>
              <a:off x="996778" y="2128867"/>
              <a:ext cx="5539946" cy="4040273"/>
            </a:xfrm>
            <a:prstGeom prst="roundRect">
              <a:avLst>
                <a:gd name="adj" fmla="val 11374"/>
              </a:avLst>
            </a:prstGeom>
            <a:solidFill>
              <a:srgbClr val="FFF1EF"/>
            </a:solidFill>
            <a:ln w="38100">
              <a:solidFill>
                <a:srgbClr val="E35F5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500E8-56E1-EA73-7A74-11F37AEA0CB7}"/>
                </a:ext>
              </a:extLst>
            </p:cNvPr>
            <p:cNvSpPr txBox="1"/>
            <p:nvPr/>
          </p:nvSpPr>
          <p:spPr>
            <a:xfrm>
              <a:off x="1149177" y="2247399"/>
              <a:ext cx="5235148" cy="374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Sắm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E2CFC-0A66-D511-6933-2919109D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471" y="1111393"/>
            <a:ext cx="7876715" cy="957155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314176-FE5F-4422-06E7-2E9D664AE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ỗi buồn của quần áo cũ">
            <a:hlinkClick r:id="" action="ppaction://media"/>
            <a:extLst>
              <a:ext uri="{FF2B5EF4-FFF2-40B4-BE49-F238E27FC236}">
                <a16:creationId xmlns:a16="http://schemas.microsoft.com/office/drawing/2014/main" id="{AD08EBA9-1481-5B8C-D612-F0CA8E8CF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6A1CA7-FEB5-6551-C38B-27B037A22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0C3218-26FE-7859-E9B6-504B75ACAF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44" y="5582093"/>
            <a:ext cx="1131389" cy="11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DC9B7-D9C7-C232-5719-248185364F81}"/>
              </a:ext>
            </a:extLst>
          </p:cNvPr>
          <p:cNvSpPr txBox="1"/>
          <p:nvPr/>
        </p:nvSpPr>
        <p:spPr>
          <a:xfrm>
            <a:off x="889687" y="560262"/>
            <a:ext cx="452257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B2503E-0283-0B96-7507-06E8771C1A68}"/>
              </a:ext>
            </a:extLst>
          </p:cNvPr>
          <p:cNvGrpSpPr/>
          <p:nvPr/>
        </p:nvGrpSpPr>
        <p:grpSpPr>
          <a:xfrm>
            <a:off x="3789639" y="2687028"/>
            <a:ext cx="6330305" cy="1949589"/>
            <a:chOff x="1851902" y="2990122"/>
            <a:chExt cx="6330305" cy="194958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384652B-B195-6E81-77DE-BDE07EDD85AD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7BF643-2286-4AFB-E67A-7BCB9C52D0C1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Kể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lí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do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muốn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bỏ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hoặc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tục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một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BE8B7-BD0C-3E5C-8A5C-0D5321800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94C11-6AC9-CA37-9084-3F6E97F4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656" y="1193422"/>
            <a:ext cx="8504657" cy="15424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1D876B-59E1-27A1-06B2-3B33FEDD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654685" y="3761329"/>
            <a:ext cx="3785235" cy="2085288"/>
            <a:chOff x="8416216" y="4844834"/>
            <a:chExt cx="3649410" cy="1874465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586418" y="520926"/>
            <a:ext cx="10978515" cy="916406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3373834" y="1809750"/>
            <a:ext cx="7184118" cy="9125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4691910" y="3408742"/>
            <a:ext cx="6595621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Đưa ra cách sửa chữa một số đồ cũ bị hỏng để có thể tiếp tục dùng được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 Cách tái chế quần áo cũ thành vật dụng hữu ích cực hay | Cleanipedia">
            <a:extLst>
              <a:ext uri="{FF2B5EF4-FFF2-40B4-BE49-F238E27FC236}">
                <a16:creationId xmlns:a16="http://schemas.microsoft.com/office/drawing/2014/main" id="{565CF6AC-64A2-15D3-B2E9-BB703BDB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2" y="1384211"/>
            <a:ext cx="4435209" cy="456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15994-FCFD-52B7-FCE9-2604F167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221" y="1502071"/>
            <a:ext cx="5727537" cy="432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518A1-1F2E-4D2D-37E6-4EA01F082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79" y="609017"/>
            <a:ext cx="889483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D387CC-EFD3-EFE1-B25E-9CDB6C7C3C11}"/>
              </a:ext>
            </a:extLst>
          </p:cNvPr>
          <p:cNvGrpSpPr/>
          <p:nvPr/>
        </p:nvGrpSpPr>
        <p:grpSpPr>
          <a:xfrm>
            <a:off x="1031133" y="2039327"/>
            <a:ext cx="7643312" cy="3150049"/>
            <a:chOff x="1624256" y="2076859"/>
            <a:chExt cx="7643312" cy="3150049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6391D5ED-79FB-A087-3FB8-BA6B3B0D3B56}"/>
                </a:ext>
              </a:extLst>
            </p:cNvPr>
            <p:cNvGrpSpPr/>
            <p:nvPr/>
          </p:nvGrpSpPr>
          <p:grpSpPr>
            <a:xfrm>
              <a:off x="1624256" y="2076859"/>
              <a:ext cx="7643312" cy="3150049"/>
              <a:chOff x="-7927694" y="-4916771"/>
              <a:chExt cx="9902261" cy="5268684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34D4AC22-8034-E8E6-32F7-166514AA3116}"/>
                  </a:ext>
                </a:extLst>
              </p:cNvPr>
              <p:cNvSpPr/>
              <p:nvPr/>
            </p:nvSpPr>
            <p:spPr>
              <a:xfrm>
                <a:off x="-7927694" y="-4916771"/>
                <a:ext cx="9902261" cy="526868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B604B"/>
                  </a:gs>
                  <a:gs pos="38500">
                    <a:srgbClr val="FFCE45"/>
                  </a:gs>
                  <a:gs pos="17000">
                    <a:srgbClr val="FB604B"/>
                  </a:gs>
                  <a:gs pos="71000">
                    <a:srgbClr val="FFCE4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4">
                <a:extLst>
                  <a:ext uri="{FF2B5EF4-FFF2-40B4-BE49-F238E27FC236}">
                    <a16:creationId xmlns:a16="http://schemas.microsoft.com/office/drawing/2014/main" id="{AF2084EA-4E84-2611-4053-A64BA0B4B55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5">
                <a:extLst>
                  <a:ext uri="{FF2B5EF4-FFF2-40B4-BE49-F238E27FC236}">
                    <a16:creationId xmlns:a16="http://schemas.microsoft.com/office/drawing/2014/main" id="{8A205C81-03B0-5DD9-E15F-22306620DF1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643AD0-65F8-C183-035C-0D41F7DF01E6}"/>
                </a:ext>
              </a:extLst>
            </p:cNvPr>
            <p:cNvSpPr txBox="1"/>
            <p:nvPr/>
          </p:nvSpPr>
          <p:spPr>
            <a:xfrm>
              <a:off x="2193056" y="2666958"/>
              <a:ext cx="650571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rất nhiều cách để chia tay với đồ dùng cũ. Những món đồ mình không sửa dụng được nữa những sẽ có ích v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ớ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 người khác.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814C7-017D-86EA-8E56-98719D76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58" y="2286000"/>
            <a:ext cx="405154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37649-E06D-4AA7-C02F-690FF135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15" y="820479"/>
            <a:ext cx="459678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201</Words>
  <Application>Microsoft Office PowerPoint</Application>
  <PresentationFormat>Widescreen</PresentationFormat>
  <Paragraphs>20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Cambria</vt:lpstr>
      <vt:lpstr>等线</vt:lpstr>
      <vt:lpstr>Humanst521 BT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71</cp:revision>
  <dcterms:created xsi:type="dcterms:W3CDTF">2022-07-19T06:40:44Z</dcterms:created>
  <dcterms:modified xsi:type="dcterms:W3CDTF">2025-10-13T06:04:10Z</dcterms:modified>
</cp:coreProperties>
</file>